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88" r:id="rId2"/>
    <p:sldId id="311" r:id="rId3"/>
    <p:sldId id="314" r:id="rId4"/>
    <p:sldId id="315" r:id="rId5"/>
    <p:sldId id="316" r:id="rId6"/>
    <p:sldId id="312" r:id="rId7"/>
  </p:sldIdLst>
  <p:sldSz cx="9144000" cy="5143500" type="screen16x9"/>
  <p:notesSz cx="6858000" cy="9144000"/>
  <p:embeddedFontLst>
    <p:embeddedFont>
      <p:font typeface="Archivo Light" panose="020B0604020202020204" charset="0"/>
      <p:regular r:id="rId9"/>
      <p:bold r:id="rId10"/>
      <p:italic r:id="rId11"/>
      <p:boldItalic r:id="rId12"/>
    </p:embeddedFont>
    <p:embeddedFont>
      <p:font typeface="Cuprum" panose="020B0604020202020204" charset="0"/>
      <p:regular r:id="rId13"/>
      <p:bold r:id="rId14"/>
      <p:italic r:id="rId15"/>
      <p:boldItalic r:id="rId16"/>
    </p:embeddedFont>
    <p:embeddedFont>
      <p:font typeface="Orbitron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E76B8-81CE-43AF-BB53-1B91799248C5}">
  <a:tblStyle styleId="{B28E76B8-81CE-43AF-BB53-1B91799248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 varScale="1">
        <p:scale>
          <a:sx n="87" d="100"/>
          <a:sy n="87" d="100"/>
        </p:scale>
        <p:origin x="6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923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13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65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6271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72" r:id="rId4"/>
    <p:sldLayoutId id="2147483675" r:id="rId5"/>
    <p:sldLayoutId id="2147483676" r:id="rId6"/>
    <p:sldLayoutId id="2147483677" r:id="rId7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jazzylj.blogspot.com/2017/12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%ED%8C%8C%EC%9D%BC:Windows_logo_-_2012.pn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etawiki.net/wiki/Mac_OS_X_Panther_build_7B85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%ED%8C%8C%EC%9D%BC:Windows_logo_-_2012.pn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odsfirmware.blogspot.com/2015/08/windows-10-is-already-installed-on-75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o.wikipedia.org/wiki/%ED%8C%8C%EC%9D%BC:Windows_logo_-_2012.pn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odsfirmware.blogspot.com/2015/08/windows-10-is-already-installed-on-75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-114109" y="1865410"/>
            <a:ext cx="5526167" cy="1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600" dirty="0"/>
              <a:t>SISTEMA OPERACIAL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755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8578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251520" y="2012175"/>
            <a:ext cx="3735137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SISTEMA OPERACIONAL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(O.S)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>
              <a:lnSpc>
                <a:spcPct val="150000"/>
              </a:lnSpc>
              <a:buNone/>
            </a:pPr>
            <a:r>
              <a:rPr lang="pt-BR" sz="1600" dirty="0"/>
              <a:t>“O </a:t>
            </a:r>
            <a:r>
              <a:rPr lang="pt-BR" sz="1600" b="1" dirty="0"/>
              <a:t>sistema operacional</a:t>
            </a:r>
            <a:r>
              <a:rPr lang="pt-BR" sz="1600" dirty="0"/>
              <a:t> é o principal programa do computador. Ele controla os recursos do hardware, gerencia arquivos, executa programas e permite que o usuário interaja com o computador de forma intuitiva. Exemplos comuns são </a:t>
            </a:r>
            <a:r>
              <a:rPr lang="pt-BR" sz="1600" b="1" dirty="0"/>
              <a:t>Windows, Linux e macOS</a:t>
            </a:r>
            <a:r>
              <a:rPr lang="pt-BR" sz="1600" dirty="0"/>
              <a:t>.”</a:t>
            </a: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692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82ADF0A4-3BC9-2FE5-89BA-19365A66C514}"/>
              </a:ext>
            </a:extLst>
          </p:cNvPr>
          <p:cNvGrpSpPr/>
          <p:nvPr/>
        </p:nvGrpSpPr>
        <p:grpSpPr>
          <a:xfrm>
            <a:off x="4848702" y="616092"/>
            <a:ext cx="15003324" cy="3685070"/>
            <a:chOff x="4848702" y="616092"/>
            <a:chExt cx="15003324" cy="3685070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848702" y="1775279"/>
              <a:ext cx="3253082" cy="2377983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LINUX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MAC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7533440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WINDOWS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188625" y="1525890"/>
              <a:ext cx="4536504" cy="277527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/>
          </p:blipFill>
          <p:spPr>
            <a:xfrm>
              <a:off x="17330263" y="1463217"/>
              <a:ext cx="2521763" cy="2764717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488486" y="164300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LINUX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63355C45-E1E8-472F-3D20-F46D7E1DD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5496" y="1347614"/>
            <a:ext cx="3995936" cy="24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82ADF0A4-3BC9-2FE5-89BA-19365A66C514}"/>
              </a:ext>
            </a:extLst>
          </p:cNvPr>
          <p:cNvGrpSpPr/>
          <p:nvPr/>
        </p:nvGrpSpPr>
        <p:grpSpPr>
          <a:xfrm>
            <a:off x="-1044624" y="668688"/>
            <a:ext cx="15003324" cy="3685070"/>
            <a:chOff x="4848702" y="616092"/>
            <a:chExt cx="15003324" cy="3685070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848702" y="1775279"/>
              <a:ext cx="3253082" cy="2377983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LINUX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MAC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7533440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WINDOWS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188625" y="1525890"/>
              <a:ext cx="4536504" cy="277527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/>
          </p:blipFill>
          <p:spPr>
            <a:xfrm>
              <a:off x="17330263" y="1463217"/>
              <a:ext cx="2521763" cy="2764717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488486" y="164300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MAC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63355C45-E1E8-472F-3D20-F46D7E1DD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417930" y="1263600"/>
            <a:ext cx="3505998" cy="262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5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82ADF0A4-3BC9-2FE5-89BA-19365A66C514}"/>
              </a:ext>
            </a:extLst>
          </p:cNvPr>
          <p:cNvGrpSpPr/>
          <p:nvPr/>
        </p:nvGrpSpPr>
        <p:grpSpPr>
          <a:xfrm>
            <a:off x="-7237312" y="616092"/>
            <a:ext cx="15003324" cy="3685070"/>
            <a:chOff x="4848702" y="616092"/>
            <a:chExt cx="15003324" cy="3685070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848702" y="1775279"/>
              <a:ext cx="3253082" cy="2377983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LINUX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MAC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7533440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WINDOWS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0188625" y="1525890"/>
              <a:ext cx="4536504" cy="277527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/>
          </p:blipFill>
          <p:spPr>
            <a:xfrm>
              <a:off x="17330263" y="1463217"/>
              <a:ext cx="2521763" cy="2764717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399381" y="195486"/>
            <a:ext cx="309249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accent1"/>
                </a:solidFill>
              </a:rPr>
              <a:t>WINDOWS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63355C45-E1E8-472F-3D20-F46D7E1DD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251520" y="1666793"/>
            <a:ext cx="3700471" cy="20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9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OPERACIONAL WINDOWS</a:t>
            </a:r>
            <a:endParaRPr dirty="0"/>
          </a:p>
        </p:txBody>
      </p:sp>
      <p:sp>
        <p:nvSpPr>
          <p:cNvPr id="2638" name="Google Shape;2638;p59"/>
          <p:cNvSpPr txBox="1"/>
          <p:nvPr/>
        </p:nvSpPr>
        <p:spPr>
          <a:xfrm>
            <a:off x="293126" y="2478250"/>
            <a:ext cx="1977366" cy="17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Executa programas</a:t>
            </a:r>
          </a:p>
        </p:txBody>
      </p:sp>
      <p:sp>
        <p:nvSpPr>
          <p:cNvPr id="2640" name="Google Shape;2640;p59"/>
          <p:cNvSpPr txBox="1"/>
          <p:nvPr/>
        </p:nvSpPr>
        <p:spPr>
          <a:xfrm>
            <a:off x="168697" y="1042177"/>
            <a:ext cx="1988181" cy="119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Controla o hardware</a:t>
            </a:r>
          </a:p>
        </p:txBody>
      </p:sp>
      <p:sp>
        <p:nvSpPr>
          <p:cNvPr id="2642" name="Google Shape;2642;p59"/>
          <p:cNvSpPr txBox="1"/>
          <p:nvPr/>
        </p:nvSpPr>
        <p:spPr>
          <a:xfrm>
            <a:off x="7105309" y="1576668"/>
            <a:ext cx="2038691" cy="1145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Facilidade no ensino e educação</a:t>
            </a:r>
          </a:p>
        </p:txBody>
      </p:sp>
      <p:sp>
        <p:nvSpPr>
          <p:cNvPr id="2645" name="Google Shape;2645;p59"/>
          <p:cNvSpPr txBox="1"/>
          <p:nvPr/>
        </p:nvSpPr>
        <p:spPr>
          <a:xfrm>
            <a:off x="7155794" y="3360400"/>
            <a:ext cx="1363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Garante a comunicação entre o usuário e a máquina</a:t>
            </a:r>
            <a:endParaRPr dirty="0">
              <a:sym typeface="Archivo"/>
            </a:endParaRPr>
          </a:p>
        </p:txBody>
      </p:sp>
      <p:cxnSp>
        <p:nvCxnSpPr>
          <p:cNvPr id="2800" name="Google Shape;2800;p59"/>
          <p:cNvCxnSpPr>
            <a:cxnSpLocks/>
          </p:cNvCxnSpPr>
          <p:nvPr/>
        </p:nvCxnSpPr>
        <p:spPr>
          <a:xfrm flipH="1">
            <a:off x="5739405" y="1701475"/>
            <a:ext cx="1328700" cy="56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1" name="Google Shape;2801;p59"/>
          <p:cNvCxnSpPr>
            <a:cxnSpLocks/>
          </p:cNvCxnSpPr>
          <p:nvPr/>
        </p:nvCxnSpPr>
        <p:spPr>
          <a:xfrm>
            <a:off x="2076300" y="1701475"/>
            <a:ext cx="1454100" cy="74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2" name="Google Shape;2802;p59"/>
          <p:cNvCxnSpPr>
            <a:cxnSpLocks/>
          </p:cNvCxnSpPr>
          <p:nvPr/>
        </p:nvCxnSpPr>
        <p:spPr>
          <a:xfrm>
            <a:off x="2076300" y="3393275"/>
            <a:ext cx="1013700" cy="5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3" name="Google Shape;2803;p59"/>
          <p:cNvCxnSpPr>
            <a:cxnSpLocks/>
          </p:cNvCxnSpPr>
          <p:nvPr/>
        </p:nvCxnSpPr>
        <p:spPr>
          <a:xfrm flipH="1">
            <a:off x="6542805" y="3393275"/>
            <a:ext cx="525300" cy="409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7681D5A9-1F18-E3E5-C657-714DB8648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2558067" y="1819800"/>
            <a:ext cx="4022577" cy="22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8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8" grpId="0"/>
      <p:bldP spid="2640" grpId="0"/>
      <p:bldP spid="2642" grpId="0"/>
      <p:bldP spid="2645" grpId="0"/>
    </p:bldLst>
  </p:timing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91</Words>
  <Application>Microsoft Office PowerPoint</Application>
  <PresentationFormat>Apresentação na tela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Archivo Light</vt:lpstr>
      <vt:lpstr>Orbitron</vt:lpstr>
      <vt:lpstr>Arial</vt:lpstr>
      <vt:lpstr>Cuprum</vt:lpstr>
      <vt:lpstr>Virtual Metaverse Project Proposal by Slidesgo</vt:lpstr>
      <vt:lpstr>SISTEMA OPERACIAL</vt:lpstr>
      <vt:lpstr>SISTEMA OPERACIONAL (O.S)</vt:lpstr>
      <vt:lpstr>LINUX</vt:lpstr>
      <vt:lpstr>MAC</vt:lpstr>
      <vt:lpstr>WINDOWS</vt:lpstr>
      <vt:lpstr>SISTEMA OPERACIONAL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Informática</dc:title>
  <dc:creator>Rosilane</dc:creator>
  <cp:lastModifiedBy>cristian ramos dos santos</cp:lastModifiedBy>
  <cp:revision>15</cp:revision>
  <dcterms:modified xsi:type="dcterms:W3CDTF">2025-02-27T16:24:45Z</dcterms:modified>
</cp:coreProperties>
</file>