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8" r:id="rId3"/>
    <p:sldId id="280" r:id="rId4"/>
    <p:sldId id="283" r:id="rId5"/>
    <p:sldId id="282" r:id="rId6"/>
    <p:sldId id="284" r:id="rId7"/>
    <p:sldId id="285" r:id="rId8"/>
    <p:sldId id="286" r:id="rId9"/>
    <p:sldId id="287" r:id="rId10"/>
    <p:sldId id="261" r:id="rId11"/>
  </p:sldIdLst>
  <p:sldSz cx="9144000" cy="5143500" type="screen16x9"/>
  <p:notesSz cx="6858000" cy="9144000"/>
  <p:embeddedFontLst>
    <p:embeddedFont>
      <p:font typeface="Archivo Light" panose="020B0604020202020204" charset="0"/>
      <p:regular r:id="rId13"/>
      <p:bold r:id="rId14"/>
      <p:italic r:id="rId15"/>
      <p:boldItalic r:id="rId16"/>
    </p:embeddedFont>
    <p:embeddedFont>
      <p:font typeface="Cuprum" panose="020B0604020202020204" charset="0"/>
      <p:regular r:id="rId17"/>
      <p:bold r:id="rId18"/>
      <p:italic r:id="rId19"/>
      <p:boldItalic r:id="rId20"/>
    </p:embeddedFont>
    <p:embeddedFont>
      <p:font typeface="Orbitron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8E76B8-81CE-43AF-BB53-1B91799248C5}">
  <a:tblStyle styleId="{B28E76B8-81CE-43AF-BB53-1B91799248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94660"/>
  </p:normalViewPr>
  <p:slideViewPr>
    <p:cSldViewPr>
      <p:cViewPr>
        <p:scale>
          <a:sx n="75" d="100"/>
          <a:sy n="75" d="100"/>
        </p:scale>
        <p:origin x="756" y="5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99234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1ff404469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1ff404469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f7d89ae380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f7d89ae380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36110b5469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136110b5469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36110b5469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136110b5469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601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36110b5469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136110b5469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7125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36110b5469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136110b5469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300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36110b5469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136110b5469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767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36110b5469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136110b5469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354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g136110b5469_0_1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5" name="Google Shape;2635;g136110b5469_0_1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77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728363" y="2063200"/>
            <a:ext cx="3520200" cy="15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 idx="2" hasCustomPrompt="1"/>
          </p:nvPr>
        </p:nvSpPr>
        <p:spPr>
          <a:xfrm>
            <a:off x="1736363" y="1231507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subTitle" idx="1"/>
          </p:nvPr>
        </p:nvSpPr>
        <p:spPr>
          <a:xfrm>
            <a:off x="728363" y="3604718"/>
            <a:ext cx="3520200" cy="40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107062" y="345649"/>
            <a:ext cx="5576778" cy="4450078"/>
            <a:chOff x="107062" y="345649"/>
            <a:chExt cx="5576778" cy="4450078"/>
          </a:xfrm>
        </p:grpSpPr>
        <p:grpSp>
          <p:nvGrpSpPr>
            <p:cNvPr id="62" name="Google Shape;62;p3"/>
            <p:cNvGrpSpPr/>
            <p:nvPr/>
          </p:nvGrpSpPr>
          <p:grpSpPr>
            <a:xfrm>
              <a:off x="5035534" y="4146447"/>
              <a:ext cx="648306" cy="649281"/>
              <a:chOff x="5022684" y="4300597"/>
              <a:chExt cx="648306" cy="649281"/>
            </a:xfrm>
          </p:grpSpPr>
          <p:sp>
            <p:nvSpPr>
              <p:cNvPr id="63" name="Google Shape;63;p3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198627" y="452709"/>
              <a:ext cx="232368" cy="973684"/>
              <a:chOff x="6656577" y="3252597"/>
              <a:chExt cx="232368" cy="973684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oogle Shape;80;p3"/>
            <p:cNvGrpSpPr/>
            <p:nvPr/>
          </p:nvGrpSpPr>
          <p:grpSpPr>
            <a:xfrm>
              <a:off x="107062" y="345649"/>
              <a:ext cx="4182177" cy="4176917"/>
              <a:chOff x="3047674" y="939549"/>
              <a:chExt cx="4182177" cy="4176917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6656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6533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047674" y="3856443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191437" y="3990978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165635" y="3676741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" name="Google Shape;89;p3"/>
          <p:cNvGrpSpPr/>
          <p:nvPr/>
        </p:nvGrpSpPr>
        <p:grpSpPr>
          <a:xfrm>
            <a:off x="3967105" y="-2089664"/>
            <a:ext cx="8043475" cy="8043475"/>
            <a:chOff x="1241175" y="-1300650"/>
            <a:chExt cx="8043475" cy="8043475"/>
          </a:xfrm>
        </p:grpSpPr>
        <p:sp>
          <p:nvSpPr>
            <p:cNvPr id="90" name="Google Shape;90;p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title" idx="2" hasCustomPrompt="1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>
            <a:spLocks noGrp="1"/>
          </p:cNvSpPr>
          <p:nvPr>
            <p:ph type="subTitle" idx="1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4" name="Google Shape;444;p13"/>
          <p:cNvSpPr txBox="1">
            <a:spLocks noGrp="1"/>
          </p:cNvSpPr>
          <p:nvPr>
            <p:ph type="title" idx="4" hasCustomPrompt="1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5" name="Google Shape;445;p13"/>
          <p:cNvSpPr txBox="1">
            <a:spLocks noGrp="1"/>
          </p:cNvSpPr>
          <p:nvPr>
            <p:ph type="subTitle" idx="5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7" name="Google Shape;447;p13"/>
          <p:cNvSpPr txBox="1">
            <a:spLocks noGrp="1"/>
          </p:cNvSpPr>
          <p:nvPr>
            <p:ph type="title" idx="7" hasCustomPrompt="1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>
            <a:spLocks noGrp="1"/>
          </p:cNvSpPr>
          <p:nvPr>
            <p:ph type="subTitle" idx="8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0" name="Google Shape;450;p13"/>
          <p:cNvSpPr txBox="1">
            <a:spLocks noGrp="1"/>
          </p:cNvSpPr>
          <p:nvPr>
            <p:ph type="title" idx="13" hasCustomPrompt="1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14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16" hasCustomPrompt="1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7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20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59" name="Google Shape;459;p13"/>
          <p:cNvGrpSpPr/>
          <p:nvPr/>
        </p:nvGrpSpPr>
        <p:grpSpPr>
          <a:xfrm>
            <a:off x="4796439" y="-2911087"/>
            <a:ext cx="8043475" cy="8043475"/>
            <a:chOff x="1241175" y="-1300650"/>
            <a:chExt cx="8043475" cy="8043475"/>
          </a:xfrm>
        </p:grpSpPr>
        <p:sp>
          <p:nvSpPr>
            <p:cNvPr id="460" name="Google Shape;460;p1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13"/>
          <p:cNvGrpSpPr/>
          <p:nvPr/>
        </p:nvGrpSpPr>
        <p:grpSpPr>
          <a:xfrm>
            <a:off x="194827" y="164749"/>
            <a:ext cx="8680795" cy="4879924"/>
            <a:chOff x="194827" y="164749"/>
            <a:chExt cx="8680795" cy="4879924"/>
          </a:xfrm>
        </p:grpSpPr>
        <p:grpSp>
          <p:nvGrpSpPr>
            <p:cNvPr id="468" name="Google Shape;468;p13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469" name="Google Shape;469;p1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13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13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478" name="Google Shape;478;p1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9" name="Google Shape;479;p1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80" name="Google Shape;480;p1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4" name="Google Shape;484;p13"/>
            <p:cNvGrpSpPr/>
            <p:nvPr/>
          </p:nvGrpSpPr>
          <p:grpSpPr>
            <a:xfrm>
              <a:off x="2976937" y="164749"/>
              <a:ext cx="5898685" cy="4879924"/>
              <a:chOff x="1223999" y="393649"/>
              <a:chExt cx="5898685" cy="4879924"/>
            </a:xfrm>
          </p:grpSpPr>
          <p:sp>
            <p:nvSpPr>
              <p:cNvPr id="485" name="Google Shape;485;p13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3" name="Google Shape;493;p13"/>
            <p:cNvGrpSpPr/>
            <p:nvPr/>
          </p:nvGrpSpPr>
          <p:grpSpPr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494" name="Google Shape;494;p1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" name="Google Shape;1106;p26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1107" name="Google Shape;1107;p26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4" name="Google Shape;1114;p2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15" name="Google Shape;1115;p26"/>
          <p:cNvGrpSpPr/>
          <p:nvPr/>
        </p:nvGrpSpPr>
        <p:grpSpPr>
          <a:xfrm>
            <a:off x="8028260" y="322966"/>
            <a:ext cx="365869" cy="328105"/>
            <a:chOff x="7194285" y="1228366"/>
            <a:chExt cx="365869" cy="328105"/>
          </a:xfrm>
        </p:grpSpPr>
        <p:sp>
          <p:nvSpPr>
            <p:cNvPr id="1116" name="Google Shape;1116;p26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0" name="Google Shape;1120;p26"/>
          <p:cNvSpPr/>
          <p:nvPr/>
        </p:nvSpPr>
        <p:spPr>
          <a:xfrm>
            <a:off x="8759913" y="4908943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26"/>
          <p:cNvSpPr/>
          <p:nvPr/>
        </p:nvSpPr>
        <p:spPr>
          <a:xfrm>
            <a:off x="8636455" y="4563185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2" name="Google Shape;1122;p26"/>
          <p:cNvGrpSpPr/>
          <p:nvPr/>
        </p:nvGrpSpPr>
        <p:grpSpPr>
          <a:xfrm>
            <a:off x="259146" y="784762"/>
            <a:ext cx="354818" cy="4210262"/>
            <a:chOff x="174946" y="-1168326"/>
            <a:chExt cx="354818" cy="4210262"/>
          </a:xfrm>
        </p:grpSpPr>
        <p:sp>
          <p:nvSpPr>
            <p:cNvPr id="1123" name="Google Shape;1123;p26"/>
            <p:cNvSpPr/>
            <p:nvPr/>
          </p:nvSpPr>
          <p:spPr>
            <a:xfrm>
              <a:off x="274480" y="-1168326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6"/>
            <p:cNvSpPr/>
            <p:nvPr/>
          </p:nvSpPr>
          <p:spPr>
            <a:xfrm>
              <a:off x="174946" y="-1070643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6"/>
            <p:cNvSpPr/>
            <p:nvPr/>
          </p:nvSpPr>
          <p:spPr>
            <a:xfrm>
              <a:off x="374318" y="-926494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8" name="Google Shape;1128;p26"/>
          <p:cNvGrpSpPr/>
          <p:nvPr/>
        </p:nvGrpSpPr>
        <p:grpSpPr>
          <a:xfrm>
            <a:off x="815562" y="153237"/>
            <a:ext cx="609540" cy="583574"/>
            <a:chOff x="3105300" y="593625"/>
            <a:chExt cx="256800" cy="245850"/>
          </a:xfrm>
        </p:grpSpPr>
        <p:sp>
          <p:nvSpPr>
            <p:cNvPr id="1129" name="Google Shape;1129;p26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3" name="Google Shape;1133;p26"/>
          <p:cNvGrpSpPr/>
          <p:nvPr/>
        </p:nvGrpSpPr>
        <p:grpSpPr>
          <a:xfrm>
            <a:off x="8594804" y="1188192"/>
            <a:ext cx="477477" cy="478195"/>
            <a:chOff x="5022684" y="4300597"/>
            <a:chExt cx="648306" cy="649281"/>
          </a:xfrm>
        </p:grpSpPr>
        <p:sp>
          <p:nvSpPr>
            <p:cNvPr id="1134" name="Google Shape;1134;p26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6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72" r:id="rId5"/>
    <p:sldLayoutId id="2147483675" r:id="rId6"/>
    <p:sldLayoutId id="2147483676" r:id="rId7"/>
    <p:sldLayoutId id="2147483677" r:id="rId8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5"/>
          <p:cNvSpPr txBox="1">
            <a:spLocks noGrp="1"/>
          </p:cNvSpPr>
          <p:nvPr>
            <p:ph type="subTitle" idx="1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Prof. Cristian Ramos</a:t>
            </a:r>
            <a:endParaRPr dirty="0"/>
          </a:p>
        </p:txBody>
      </p:sp>
      <p:sp>
        <p:nvSpPr>
          <p:cNvPr id="1382" name="Google Shape;1382;p35"/>
          <p:cNvSpPr txBox="1">
            <a:spLocks noGrp="1"/>
          </p:cNvSpPr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4000" dirty="0"/>
              <a:t>SISTEMA OPERACIONAL </a:t>
            </a:r>
            <a:br>
              <a:rPr lang="pt-BR" sz="4000" dirty="0"/>
            </a:br>
            <a:r>
              <a:rPr lang="pt-BR" sz="4000" dirty="0">
                <a:solidFill>
                  <a:schemeClr val="tx2"/>
                </a:solidFill>
              </a:rPr>
              <a:t>WINDOWS</a:t>
            </a:r>
          </a:p>
        </p:txBody>
      </p:sp>
      <p:grpSp>
        <p:nvGrpSpPr>
          <p:cNvPr id="1383" name="Google Shape;1383;p35"/>
          <p:cNvGrpSpPr/>
          <p:nvPr/>
        </p:nvGrpSpPr>
        <p:grpSpPr>
          <a:xfrm>
            <a:off x="5063927" y="191833"/>
            <a:ext cx="4239293" cy="4929688"/>
            <a:chOff x="5063927" y="191833"/>
            <a:chExt cx="4239293" cy="4929688"/>
          </a:xfrm>
        </p:grpSpPr>
        <p:sp>
          <p:nvSpPr>
            <p:cNvPr id="1384" name="Google Shape;1384;p35"/>
            <p:cNvSpPr/>
            <p:nvPr/>
          </p:nvSpPr>
          <p:spPr>
            <a:xfrm>
              <a:off x="5080530" y="679807"/>
              <a:ext cx="859773" cy="928891"/>
            </a:xfrm>
            <a:custGeom>
              <a:avLst/>
              <a:gdLst/>
              <a:ahLst/>
              <a:cxnLst/>
              <a:rect l="l" t="t" r="r" b="b"/>
              <a:pathLst>
                <a:path w="31123" h="33625" extrusionOk="0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124759" y="641103"/>
              <a:ext cx="858861" cy="928891"/>
            </a:xfrm>
            <a:custGeom>
              <a:avLst/>
              <a:gdLst/>
              <a:ahLst/>
              <a:cxnLst/>
              <a:rect l="l" t="t" r="r" b="b"/>
              <a:pathLst>
                <a:path w="31090" h="33625" extrusionOk="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195701" y="732322"/>
              <a:ext cx="317964" cy="745516"/>
            </a:xfrm>
            <a:custGeom>
              <a:avLst/>
              <a:gdLst/>
              <a:ahLst/>
              <a:cxnLst/>
              <a:rect l="l" t="t" r="r" b="b"/>
              <a:pathLst>
                <a:path w="11510" h="26987" extrusionOk="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586434" y="778401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5586434" y="867797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5586434" y="958104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7383006" y="1647171"/>
              <a:ext cx="773168" cy="911376"/>
            </a:xfrm>
            <a:custGeom>
              <a:avLst/>
              <a:gdLst/>
              <a:ahLst/>
              <a:cxnLst/>
              <a:rect l="l" t="t" r="r" b="b"/>
              <a:pathLst>
                <a:path w="27988" h="32991" extrusionOk="0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7441074" y="1595567"/>
              <a:ext cx="772229" cy="911376"/>
            </a:xfrm>
            <a:custGeom>
              <a:avLst/>
              <a:gdLst/>
              <a:ahLst/>
              <a:cxnLst/>
              <a:rect l="l" t="t" r="r" b="b"/>
              <a:pathLst>
                <a:path w="27954" h="32991" extrusionOk="0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7535056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878771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7576522" y="2225866"/>
              <a:ext cx="501311" cy="27680"/>
            </a:xfrm>
            <a:custGeom>
              <a:avLst/>
              <a:gdLst/>
              <a:ahLst/>
              <a:cxnLst/>
              <a:rect l="l" t="t" r="r" b="b"/>
              <a:pathLst>
                <a:path w="18147" h="1002" extrusionOk="0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588511" y="2294985"/>
              <a:ext cx="479183" cy="27653"/>
            </a:xfrm>
            <a:custGeom>
              <a:avLst/>
              <a:gdLst/>
              <a:ahLst/>
              <a:cxnLst/>
              <a:rect l="l" t="t" r="r" b="b"/>
              <a:pathLst>
                <a:path w="17346" h="1001" extrusionOk="0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5290060" y="4839525"/>
              <a:ext cx="3840787" cy="281996"/>
            </a:xfrm>
            <a:custGeom>
              <a:avLst/>
              <a:gdLst/>
              <a:ahLst/>
              <a:cxnLst/>
              <a:rect l="l" t="t" r="r" b="b"/>
              <a:pathLst>
                <a:path w="139033" h="10208" extrusionOk="0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5290060" y="4670873"/>
              <a:ext cx="3840787" cy="168678"/>
            </a:xfrm>
            <a:custGeom>
              <a:avLst/>
              <a:gdLst/>
              <a:ahLst/>
              <a:cxnLst/>
              <a:rect l="l" t="t" r="r" b="b"/>
              <a:pathLst>
                <a:path w="139033" h="6106" extrusionOk="0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5416870" y="1119353"/>
              <a:ext cx="1178621" cy="893890"/>
            </a:xfrm>
            <a:custGeom>
              <a:avLst/>
              <a:gdLst/>
              <a:ahLst/>
              <a:cxnLst/>
              <a:rect l="l" t="t" r="r" b="b"/>
              <a:pathLst>
                <a:path w="42665" h="32358" extrusionOk="0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5467562" y="1061312"/>
              <a:ext cx="1178593" cy="893862"/>
            </a:xfrm>
            <a:custGeom>
              <a:avLst/>
              <a:gdLst/>
              <a:ahLst/>
              <a:cxnLst/>
              <a:rect l="l" t="t" r="r" b="b"/>
              <a:pathLst>
                <a:path w="42664" h="32357" extrusionOk="0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5467562" y="1063135"/>
              <a:ext cx="1177681" cy="129036"/>
            </a:xfrm>
            <a:custGeom>
              <a:avLst/>
              <a:gdLst/>
              <a:ahLst/>
              <a:cxnLst/>
              <a:rect l="l" t="t" r="r" b="b"/>
              <a:pathLst>
                <a:path w="42631" h="4671" extrusionOk="0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5572594" y="1096313"/>
              <a:ext cx="62709" cy="61769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5697019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5822327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5879457" y="1236290"/>
              <a:ext cx="353876" cy="330119"/>
            </a:xfrm>
            <a:custGeom>
              <a:avLst/>
              <a:gdLst/>
              <a:ahLst/>
              <a:cxnLst/>
              <a:rect l="l" t="t" r="r" b="b"/>
              <a:pathLst>
                <a:path w="12810" h="11950" extrusionOk="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5687792" y="1651056"/>
              <a:ext cx="737228" cy="304124"/>
            </a:xfrm>
            <a:custGeom>
              <a:avLst/>
              <a:gdLst/>
              <a:ahLst/>
              <a:cxnLst/>
              <a:rect l="l" t="t" r="r" b="b"/>
              <a:pathLst>
                <a:path w="26687" h="11009" extrusionOk="0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7793989" y="1189172"/>
              <a:ext cx="838585" cy="838584"/>
            </a:xfrm>
            <a:custGeom>
              <a:avLst/>
              <a:gdLst/>
              <a:ahLst/>
              <a:cxnLst/>
              <a:rect l="l" t="t" r="r" b="b"/>
              <a:pathLst>
                <a:path w="30356" h="30356" extrusionOk="0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8498022" y="1526449"/>
              <a:ext cx="967" cy="2790"/>
            </a:xfrm>
            <a:custGeom>
              <a:avLst/>
              <a:gdLst/>
              <a:ahLst/>
              <a:cxnLst/>
              <a:rect l="l" t="t" r="r" b="b"/>
              <a:pathLst>
                <a:path w="35" h="101" fill="none" extrusionOk="0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8493408" y="1511697"/>
              <a:ext cx="967" cy="3729"/>
            </a:xfrm>
            <a:custGeom>
              <a:avLst/>
              <a:gdLst/>
              <a:ahLst/>
              <a:cxnLst/>
              <a:rect l="l" t="t" r="r" b="b"/>
              <a:pathLst>
                <a:path w="35" h="135" fill="none" extrusionOk="0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8079663" y="1481282"/>
              <a:ext cx="552914" cy="545566"/>
            </a:xfrm>
            <a:custGeom>
              <a:avLst/>
              <a:gdLst/>
              <a:ahLst/>
              <a:cxnLst/>
              <a:rect l="l" t="t" r="r" b="b"/>
              <a:pathLst>
                <a:path w="20015" h="19749" extrusionOk="0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8488823" y="1498796"/>
              <a:ext cx="939" cy="3729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8507249" y="1570677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8501724" y="1541201"/>
              <a:ext cx="939" cy="1851"/>
            </a:xfrm>
            <a:custGeom>
              <a:avLst/>
              <a:gdLst/>
              <a:ahLst/>
              <a:cxnLst/>
              <a:rect l="l" t="t" r="r" b="b"/>
              <a:pathLst>
                <a:path w="34" h="67" fill="none" extrusionOk="0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8505398" y="1555014"/>
              <a:ext cx="28" cy="1878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8234476" y="1189172"/>
              <a:ext cx="394430" cy="411005"/>
            </a:xfrm>
            <a:custGeom>
              <a:avLst/>
              <a:gdLst/>
              <a:ahLst/>
              <a:cxnLst/>
              <a:rect l="l" t="t" r="r" b="b"/>
              <a:pathLst>
                <a:path w="14278" h="14878" extrusionOk="0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844681" y="1189172"/>
              <a:ext cx="389816" cy="310560"/>
            </a:xfrm>
            <a:custGeom>
              <a:avLst/>
              <a:gdLst/>
              <a:ahLst/>
              <a:cxnLst/>
              <a:rect l="l" t="t" r="r" b="b"/>
              <a:pathLst>
                <a:path w="14111" h="11242" extrusionOk="0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6003725" y="3195561"/>
              <a:ext cx="190778" cy="174535"/>
            </a:xfrm>
            <a:custGeom>
              <a:avLst/>
              <a:gdLst/>
              <a:ahLst/>
              <a:cxnLst/>
              <a:rect l="l" t="t" r="r" b="b"/>
              <a:pathLst>
                <a:path w="6906" h="6318" extrusionOk="0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5732959" y="1652023"/>
              <a:ext cx="139147" cy="126771"/>
            </a:xfrm>
            <a:custGeom>
              <a:avLst/>
              <a:gdLst/>
              <a:ahLst/>
              <a:cxnLst/>
              <a:rect l="l" t="t" r="r" b="b"/>
              <a:pathLst>
                <a:path w="5037" h="4589" extrusionOk="0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5210453" y="1212394"/>
              <a:ext cx="46106" cy="39697"/>
            </a:xfrm>
            <a:custGeom>
              <a:avLst/>
              <a:gdLst/>
              <a:ahLst/>
              <a:cxnLst/>
              <a:rect l="l" t="t" r="r" b="b"/>
              <a:pathLst>
                <a:path w="1669" h="1437" extrusionOk="0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5304434" y="1291845"/>
              <a:ext cx="331776" cy="282769"/>
            </a:xfrm>
            <a:custGeom>
              <a:avLst/>
              <a:gdLst/>
              <a:ahLst/>
              <a:cxnLst/>
              <a:rect l="l" t="t" r="r" b="b"/>
              <a:pathLst>
                <a:path w="12010" h="10236" extrusionOk="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5683178" y="1615558"/>
              <a:ext cx="46106" cy="39227"/>
            </a:xfrm>
            <a:custGeom>
              <a:avLst/>
              <a:gdLst/>
              <a:ahLst/>
              <a:cxnLst/>
              <a:rect l="l" t="t" r="r" b="b"/>
              <a:pathLst>
                <a:path w="1669" h="1420" extrusionOk="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5063927" y="1075290"/>
              <a:ext cx="149313" cy="136689"/>
            </a:xfrm>
            <a:custGeom>
              <a:avLst/>
              <a:gdLst/>
              <a:ahLst/>
              <a:cxnLst/>
              <a:rect l="l" t="t" r="r" b="b"/>
              <a:pathLst>
                <a:path w="5405" h="4948" extrusionOk="0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5142273" y="191833"/>
              <a:ext cx="371390" cy="345672"/>
            </a:xfrm>
            <a:custGeom>
              <a:avLst/>
              <a:gdLst/>
              <a:ahLst/>
              <a:cxnLst/>
              <a:rect l="l" t="t" r="r" b="b"/>
              <a:pathLst>
                <a:path w="13444" h="12513" extrusionOk="0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5187413" y="223658"/>
              <a:ext cx="281996" cy="281996"/>
            </a:xfrm>
            <a:custGeom>
              <a:avLst/>
              <a:gdLst/>
              <a:ahLst/>
              <a:cxnLst/>
              <a:rect l="l" t="t" r="r" b="b"/>
              <a:pathLst>
                <a:path w="10208" h="10208" extrusionOk="0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5268521" y="262361"/>
              <a:ext cx="124423" cy="207353"/>
            </a:xfrm>
            <a:custGeom>
              <a:avLst/>
              <a:gdLst/>
              <a:ahLst/>
              <a:cxnLst/>
              <a:rect l="l" t="t" r="r" b="b"/>
              <a:pathLst>
                <a:path w="4504" h="7506" extrusionOk="0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8027147" y="568072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8018859" y="559785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7860345" y="73854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7838245" y="496191"/>
              <a:ext cx="15691" cy="213818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7738710" y="594814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8411416" y="707221"/>
              <a:ext cx="548301" cy="548329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6626245" y="1986551"/>
              <a:ext cx="84809" cy="85720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4" name="Google Shape;1434;p35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3" name="Google Shape;1443;p35"/>
            <p:cNvSpPr/>
            <p:nvPr/>
          </p:nvSpPr>
          <p:spPr>
            <a:xfrm>
              <a:off x="5553256" y="291837"/>
              <a:ext cx="448796" cy="449735"/>
            </a:xfrm>
            <a:custGeom>
              <a:avLst/>
              <a:gdLst/>
              <a:ahLst/>
              <a:cxnLst/>
              <a:rect l="l" t="t" r="r" b="b"/>
              <a:pathLst>
                <a:path w="16246" h="16280" extrusionOk="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5595633" y="334242"/>
              <a:ext cx="364015" cy="364926"/>
            </a:xfrm>
            <a:custGeom>
              <a:avLst/>
              <a:gdLst/>
              <a:ahLst/>
              <a:cxnLst/>
              <a:rect l="l" t="t" r="r" b="b"/>
              <a:pathLst>
                <a:path w="13177" h="13210" extrusionOk="0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5668454" y="364657"/>
              <a:ext cx="220254" cy="304096"/>
            </a:xfrm>
            <a:custGeom>
              <a:avLst/>
              <a:gdLst/>
              <a:ahLst/>
              <a:cxnLst/>
              <a:rect l="l" t="t" r="r" b="b"/>
              <a:pathLst>
                <a:path w="7973" h="11008" extrusionOk="0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8084064" y="4689299"/>
              <a:ext cx="380590" cy="108787"/>
            </a:xfrm>
            <a:custGeom>
              <a:avLst/>
              <a:gdLst/>
              <a:ahLst/>
              <a:cxnLst/>
              <a:rect l="l" t="t" r="r" b="b"/>
              <a:pathLst>
                <a:path w="13777" h="3938" extrusionOk="0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8098789" y="4413792"/>
              <a:ext cx="350202" cy="122572"/>
            </a:xfrm>
            <a:custGeom>
              <a:avLst/>
              <a:gdLst/>
              <a:ahLst/>
              <a:cxnLst/>
              <a:rect l="l" t="t" r="r" b="b"/>
              <a:pathLst>
                <a:path w="12677" h="4437" extrusionOk="0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8102490" y="4486585"/>
              <a:ext cx="340975" cy="262658"/>
            </a:xfrm>
            <a:custGeom>
              <a:avLst/>
              <a:gdLst/>
              <a:ahLst/>
              <a:cxnLst/>
              <a:rect l="l" t="t" r="r" b="b"/>
              <a:pathLst>
                <a:path w="12343" h="9508" extrusionOk="0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8140254" y="4444014"/>
              <a:ext cx="265421" cy="92350"/>
            </a:xfrm>
            <a:custGeom>
              <a:avLst/>
              <a:gdLst/>
              <a:ahLst/>
              <a:cxnLst/>
              <a:rect l="l" t="t" r="r" b="b"/>
              <a:pathLst>
                <a:path w="9608" h="3343" extrusionOk="0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8082213" y="4208287"/>
              <a:ext cx="338213" cy="302273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8101551" y="4486585"/>
              <a:ext cx="207381" cy="262658"/>
            </a:xfrm>
            <a:custGeom>
              <a:avLst/>
              <a:gdLst/>
              <a:ahLst/>
              <a:cxnLst/>
              <a:rect l="l" t="t" r="r" b="b"/>
              <a:pathLst>
                <a:path w="7507" h="9508" extrusionOk="0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8462781" y="4195386"/>
              <a:ext cx="511477" cy="176966"/>
            </a:xfrm>
            <a:custGeom>
              <a:avLst/>
              <a:gdLst/>
              <a:ahLst/>
              <a:cxnLst/>
              <a:rect l="l" t="t" r="r" b="b"/>
              <a:pathLst>
                <a:path w="18515" h="6406" extrusionOk="0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8166996" y="3638019"/>
              <a:ext cx="600844" cy="686398"/>
            </a:xfrm>
            <a:custGeom>
              <a:avLst/>
              <a:gdLst/>
              <a:ahLst/>
              <a:cxnLst/>
              <a:rect l="l" t="t" r="r" b="b"/>
              <a:pathLst>
                <a:path w="21750" h="24847" extrusionOk="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8178958" y="3658157"/>
              <a:ext cx="576893" cy="662558"/>
            </a:xfrm>
            <a:custGeom>
              <a:avLst/>
              <a:gdLst/>
              <a:ahLst/>
              <a:cxnLst/>
              <a:rect l="l" t="t" r="r" b="b"/>
              <a:pathLst>
                <a:path w="20883" h="23984" extrusionOk="0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8207550" y="3688545"/>
              <a:ext cx="231304" cy="187850"/>
            </a:xfrm>
            <a:custGeom>
              <a:avLst/>
              <a:gdLst/>
              <a:ahLst/>
              <a:cxnLst/>
              <a:rect l="l" t="t" r="r" b="b"/>
              <a:pathLst>
                <a:path w="8373" h="6800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8225976" y="3785317"/>
              <a:ext cx="407331" cy="317936"/>
            </a:xfrm>
            <a:custGeom>
              <a:avLst/>
              <a:gdLst/>
              <a:ahLst/>
              <a:cxnLst/>
              <a:rect l="l" t="t" r="r" b="b"/>
              <a:pathLst>
                <a:path w="14745" h="11509" extrusionOk="0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8422254" y="3976069"/>
              <a:ext cx="307798" cy="246056"/>
            </a:xfrm>
            <a:custGeom>
              <a:avLst/>
              <a:gdLst/>
              <a:ahLst/>
              <a:cxnLst/>
              <a:rect l="l" t="t" r="r" b="b"/>
              <a:pathLst>
                <a:path w="11142" h="8907" extrusionOk="0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8582592" y="3372595"/>
              <a:ext cx="489349" cy="897453"/>
            </a:xfrm>
            <a:custGeom>
              <a:avLst/>
              <a:gdLst/>
              <a:ahLst/>
              <a:cxnLst/>
              <a:rect l="l" t="t" r="r" b="b"/>
              <a:pathLst>
                <a:path w="17714" h="32487" extrusionOk="0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8726355" y="3371573"/>
              <a:ext cx="176938" cy="896625"/>
            </a:xfrm>
            <a:custGeom>
              <a:avLst/>
              <a:gdLst/>
              <a:ahLst/>
              <a:cxnLst/>
              <a:rect l="l" t="t" r="r" b="b"/>
              <a:pathLst>
                <a:path w="6405" h="32457" extrusionOk="0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8728178" y="3446216"/>
              <a:ext cx="261747" cy="282908"/>
            </a:xfrm>
            <a:custGeom>
              <a:avLst/>
              <a:gdLst/>
              <a:ahLst/>
              <a:cxnLst/>
              <a:rect l="l" t="t" r="r" b="b"/>
              <a:pathLst>
                <a:path w="9475" h="10241" extrusionOk="0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8704227" y="3616692"/>
              <a:ext cx="269095" cy="319787"/>
            </a:xfrm>
            <a:custGeom>
              <a:avLst/>
              <a:gdLst/>
              <a:ahLst/>
              <a:cxnLst/>
              <a:rect l="l" t="t" r="r" b="b"/>
              <a:pathLst>
                <a:path w="9741" h="11576" extrusionOk="0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8633285" y="3767802"/>
              <a:ext cx="419292" cy="321638"/>
            </a:xfrm>
            <a:custGeom>
              <a:avLst/>
              <a:gdLst/>
              <a:ahLst/>
              <a:cxnLst/>
              <a:rect l="l" t="t" r="r" b="b"/>
              <a:pathLst>
                <a:path w="15178" h="11643" extrusionOk="0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8755831" y="3820594"/>
              <a:ext cx="547389" cy="473410"/>
            </a:xfrm>
            <a:custGeom>
              <a:avLst/>
              <a:gdLst/>
              <a:ahLst/>
              <a:cxnLst/>
              <a:rect l="l" t="t" r="r" b="b"/>
              <a:pathLst>
                <a:path w="19815" h="17137" extrusionOk="0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9046119" y="3839683"/>
              <a:ext cx="206442" cy="185281"/>
            </a:xfrm>
            <a:custGeom>
              <a:avLst/>
              <a:gdLst/>
              <a:ahLst/>
              <a:cxnLst/>
              <a:rect l="l" t="t" r="r" b="b"/>
              <a:pathLst>
                <a:path w="7473" h="6707" extrusionOk="0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8756743" y="3832307"/>
              <a:ext cx="544627" cy="461697"/>
            </a:xfrm>
            <a:custGeom>
              <a:avLst/>
              <a:gdLst/>
              <a:ahLst/>
              <a:cxnLst/>
              <a:rect l="l" t="t" r="r" b="b"/>
              <a:pathLst>
                <a:path w="19715" h="16713" extrusionOk="0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8881167" y="3899575"/>
              <a:ext cx="216580" cy="274040"/>
            </a:xfrm>
            <a:custGeom>
              <a:avLst/>
              <a:gdLst/>
              <a:ahLst/>
              <a:cxnLst/>
              <a:rect l="l" t="t" r="r" b="b"/>
              <a:pathLst>
                <a:path w="7840" h="9920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8524524" y="4239449"/>
              <a:ext cx="387054" cy="134727"/>
            </a:xfrm>
            <a:custGeom>
              <a:avLst/>
              <a:gdLst/>
              <a:ahLst/>
              <a:cxnLst/>
              <a:rect l="l" t="t" r="r" b="b"/>
              <a:pathLst>
                <a:path w="14011" h="4877" extrusionOk="0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8445294" y="3492102"/>
              <a:ext cx="299510" cy="803749"/>
            </a:xfrm>
            <a:custGeom>
              <a:avLst/>
              <a:gdLst/>
              <a:ahLst/>
              <a:cxnLst/>
              <a:rect l="l" t="t" r="r" b="b"/>
              <a:pathLst>
                <a:path w="10842" h="29095" extrusionOk="0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8389076" y="3446990"/>
              <a:ext cx="175115" cy="335589"/>
            </a:xfrm>
            <a:custGeom>
              <a:avLst/>
              <a:gdLst/>
              <a:ahLst/>
              <a:cxnLst/>
              <a:rect l="l" t="t" r="r" b="b"/>
              <a:pathLst>
                <a:path w="6339" h="12148" extrusionOk="0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8356810" y="3780648"/>
              <a:ext cx="241470" cy="160418"/>
            </a:xfrm>
            <a:custGeom>
              <a:avLst/>
              <a:gdLst/>
              <a:ahLst/>
              <a:cxnLst/>
              <a:rect l="l" t="t" r="r" b="b"/>
              <a:pathLst>
                <a:path w="8741" h="5807" extrusionOk="0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8598256" y="3613736"/>
              <a:ext cx="101384" cy="341169"/>
            </a:xfrm>
            <a:custGeom>
              <a:avLst/>
              <a:gdLst/>
              <a:ahLst/>
              <a:cxnLst/>
              <a:rect l="l" t="t" r="r" b="b"/>
              <a:pathLst>
                <a:path w="3670" h="12350" extrusionOk="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8386314" y="3985987"/>
              <a:ext cx="299510" cy="185474"/>
            </a:xfrm>
            <a:custGeom>
              <a:avLst/>
              <a:gdLst/>
              <a:ahLst/>
              <a:cxnLst/>
              <a:rect l="l" t="t" r="r" b="b"/>
              <a:pathLst>
                <a:path w="10842" h="6714" extrusionOk="0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8682099" y="3869988"/>
              <a:ext cx="111550" cy="293157"/>
            </a:xfrm>
            <a:custGeom>
              <a:avLst/>
              <a:gdLst/>
              <a:ahLst/>
              <a:cxnLst/>
              <a:rect l="l" t="t" r="r" b="b"/>
              <a:pathLst>
                <a:path w="4038" h="10612" extrusionOk="0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8521761" y="4647833"/>
              <a:ext cx="380617" cy="108760"/>
            </a:xfrm>
            <a:custGeom>
              <a:avLst/>
              <a:gdLst/>
              <a:ahLst/>
              <a:cxnLst/>
              <a:rect l="l" t="t" r="r" b="b"/>
              <a:pathLst>
                <a:path w="13778" h="3937" extrusionOk="0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8469245" y="4301357"/>
              <a:ext cx="499488" cy="383380"/>
            </a:xfrm>
            <a:custGeom>
              <a:avLst/>
              <a:gdLst/>
              <a:ahLst/>
              <a:cxnLst/>
              <a:rect l="l" t="t" r="r" b="b"/>
              <a:pathLst>
                <a:path w="18081" h="13878" extrusionOk="0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8469245" y="4299506"/>
              <a:ext cx="314262" cy="384291"/>
            </a:xfrm>
            <a:custGeom>
              <a:avLst/>
              <a:gdLst/>
              <a:ahLst/>
              <a:cxnLst/>
              <a:rect l="l" t="t" r="r" b="b"/>
              <a:pathLst>
                <a:path w="11376" h="13911" extrusionOk="0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6922969" y="4195386"/>
              <a:ext cx="786042" cy="126274"/>
            </a:xfrm>
            <a:custGeom>
              <a:avLst/>
              <a:gdLst/>
              <a:ahLst/>
              <a:cxnLst/>
              <a:rect l="l" t="t" r="r" b="b"/>
              <a:pathLst>
                <a:path w="28454" h="4571" extrusionOk="0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6922969" y="4195386"/>
              <a:ext cx="786042" cy="65444"/>
            </a:xfrm>
            <a:custGeom>
              <a:avLst/>
              <a:gdLst/>
              <a:ahLst/>
              <a:cxnLst/>
              <a:rect l="l" t="t" r="r" b="b"/>
              <a:pathLst>
                <a:path w="28454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6700889" y="4283843"/>
              <a:ext cx="1159255" cy="387054"/>
            </a:xfrm>
            <a:custGeom>
              <a:avLst/>
              <a:gdLst/>
              <a:ahLst/>
              <a:cxnLst/>
              <a:rect l="l" t="t" r="r" b="b"/>
              <a:pathLst>
                <a:path w="41964" h="14011" extrusionOk="0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6147966" y="3768741"/>
              <a:ext cx="729853" cy="825684"/>
            </a:xfrm>
            <a:custGeom>
              <a:avLst/>
              <a:gdLst/>
              <a:ahLst/>
              <a:cxnLst/>
              <a:rect l="l" t="t" r="r" b="b"/>
              <a:pathLst>
                <a:path w="26420" h="29889" extrusionOk="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6479720" y="3773327"/>
              <a:ext cx="396253" cy="321638"/>
            </a:xfrm>
            <a:custGeom>
              <a:avLst/>
              <a:gdLst/>
              <a:ahLst/>
              <a:cxnLst/>
              <a:rect l="l" t="t" r="r" b="b"/>
              <a:pathLst>
                <a:path w="14344" h="11643" extrusionOk="0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7297100" y="2693261"/>
              <a:ext cx="426668" cy="529488"/>
            </a:xfrm>
            <a:custGeom>
              <a:avLst/>
              <a:gdLst/>
              <a:ahLst/>
              <a:cxnLst/>
              <a:rect l="l" t="t" r="r" b="b"/>
              <a:pathLst>
                <a:path w="15445" h="19167" extrusionOk="0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6748791" y="2717295"/>
              <a:ext cx="458023" cy="499239"/>
            </a:xfrm>
            <a:custGeom>
              <a:avLst/>
              <a:gdLst/>
              <a:ahLst/>
              <a:cxnLst/>
              <a:rect l="l" t="t" r="r" b="b"/>
              <a:pathLst>
                <a:path w="16580" h="18072" extrusionOk="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6977336" y="3045346"/>
              <a:ext cx="640458" cy="815545"/>
            </a:xfrm>
            <a:custGeom>
              <a:avLst/>
              <a:gdLst/>
              <a:ahLst/>
              <a:cxnLst/>
              <a:rect l="l" t="t" r="r" b="b"/>
              <a:pathLst>
                <a:path w="23184" h="29522" extrusionOk="0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7130298" y="3047196"/>
              <a:ext cx="304124" cy="213735"/>
            </a:xfrm>
            <a:custGeom>
              <a:avLst/>
              <a:gdLst/>
              <a:ahLst/>
              <a:cxnLst/>
              <a:rect l="l" t="t" r="r" b="b"/>
              <a:pathLst>
                <a:path w="11009" h="7737" extrusionOk="0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7106346" y="3045346"/>
              <a:ext cx="511449" cy="423906"/>
            </a:xfrm>
            <a:custGeom>
              <a:avLst/>
              <a:gdLst/>
              <a:ahLst/>
              <a:cxnLst/>
              <a:rect l="l" t="t" r="r" b="b"/>
              <a:pathLst>
                <a:path w="18514" h="15345" extrusionOk="0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6417065" y="3321792"/>
              <a:ext cx="633082" cy="750129"/>
            </a:xfrm>
            <a:custGeom>
              <a:avLst/>
              <a:gdLst/>
              <a:ahLst/>
              <a:cxnLst/>
              <a:rect l="l" t="t" r="r" b="b"/>
              <a:pathLst>
                <a:path w="22917" h="27154" extrusionOk="0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6564502" y="3435138"/>
              <a:ext cx="450619" cy="636784"/>
            </a:xfrm>
            <a:custGeom>
              <a:avLst/>
              <a:gdLst/>
              <a:ahLst/>
              <a:cxnLst/>
              <a:rect l="l" t="t" r="r" b="b"/>
              <a:pathLst>
                <a:path w="16312" h="23051" extrusionOk="0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7423210" y="2441761"/>
              <a:ext cx="316223" cy="421060"/>
            </a:xfrm>
            <a:custGeom>
              <a:avLst/>
              <a:gdLst/>
              <a:ahLst/>
              <a:cxnLst/>
              <a:rect l="l" t="t" r="r" b="b"/>
              <a:pathLst>
                <a:path w="11447" h="15242" extrusionOk="0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6898990" y="2333027"/>
              <a:ext cx="669050" cy="778694"/>
            </a:xfrm>
            <a:custGeom>
              <a:avLst/>
              <a:gdLst/>
              <a:ahLst/>
              <a:cxnLst/>
              <a:rect l="l" t="t" r="r" b="b"/>
              <a:pathLst>
                <a:path w="24219" h="28188" extrusionOk="0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7285110" y="2748263"/>
              <a:ext cx="53482" cy="165336"/>
            </a:xfrm>
            <a:custGeom>
              <a:avLst/>
              <a:gdLst/>
              <a:ahLst/>
              <a:cxnLst/>
              <a:rect l="l" t="t" r="r" b="b"/>
              <a:pathLst>
                <a:path w="1936" h="5985" extrusionOk="0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6953357" y="2731108"/>
              <a:ext cx="198154" cy="198154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7433486" y="2730196"/>
              <a:ext cx="134561" cy="199066"/>
            </a:xfrm>
            <a:custGeom>
              <a:avLst/>
              <a:gdLst/>
              <a:ahLst/>
              <a:cxnLst/>
              <a:rect l="l" t="t" r="r" b="b"/>
              <a:pathLst>
                <a:path w="4871" h="7206" extrusionOk="0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7101733" y="2122937"/>
              <a:ext cx="180640" cy="191276"/>
            </a:xfrm>
            <a:custGeom>
              <a:avLst/>
              <a:gdLst/>
              <a:ahLst/>
              <a:cxnLst/>
              <a:rect l="l" t="t" r="r" b="b"/>
              <a:pathLst>
                <a:path w="6539" h="6924" extrusionOk="0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6706414" y="2283772"/>
              <a:ext cx="479183" cy="408657"/>
            </a:xfrm>
            <a:custGeom>
              <a:avLst/>
              <a:gdLst/>
              <a:ahLst/>
              <a:cxnLst/>
              <a:rect l="l" t="t" r="r" b="b"/>
              <a:pathLst>
                <a:path w="17346" h="14793" extrusionOk="0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6559888" y="2672128"/>
              <a:ext cx="298599" cy="346638"/>
            </a:xfrm>
            <a:custGeom>
              <a:avLst/>
              <a:gdLst/>
              <a:ahLst/>
              <a:cxnLst/>
              <a:rect l="l" t="t" r="r" b="b"/>
              <a:pathLst>
                <a:path w="10809" h="12548" extrusionOk="0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6647433" y="2706245"/>
              <a:ext cx="280145" cy="520206"/>
            </a:xfrm>
            <a:custGeom>
              <a:avLst/>
              <a:gdLst/>
              <a:ahLst/>
              <a:cxnLst/>
              <a:rect l="l" t="t" r="r" b="b"/>
              <a:pathLst>
                <a:path w="10141" h="18831" extrusionOk="0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7611311" y="271638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7617775" y="2648177"/>
              <a:ext cx="197215" cy="463548"/>
            </a:xfrm>
            <a:custGeom>
              <a:avLst/>
              <a:gdLst/>
              <a:ahLst/>
              <a:cxnLst/>
              <a:rect l="l" t="t" r="r" b="b"/>
              <a:pathLst>
                <a:path w="7139" h="16780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7184664" y="2269130"/>
              <a:ext cx="452470" cy="348213"/>
            </a:xfrm>
            <a:custGeom>
              <a:avLst/>
              <a:gdLst/>
              <a:ahLst/>
              <a:cxnLst/>
              <a:rect l="l" t="t" r="r" b="b"/>
              <a:pathLst>
                <a:path w="16379" h="12605" extrusionOk="0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7153337" y="2901584"/>
              <a:ext cx="197215" cy="96798"/>
            </a:xfrm>
            <a:custGeom>
              <a:avLst/>
              <a:gdLst/>
              <a:ahLst/>
              <a:cxnLst/>
              <a:rect l="l" t="t" r="r" b="b"/>
              <a:pathLst>
                <a:path w="7139" h="3504" extrusionOk="0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6715613" y="2573478"/>
              <a:ext cx="238708" cy="158457"/>
            </a:xfrm>
            <a:custGeom>
              <a:avLst/>
              <a:gdLst/>
              <a:ahLst/>
              <a:cxnLst/>
              <a:rect l="l" t="t" r="r" b="b"/>
              <a:pathLst>
                <a:path w="8641" h="5736" extrusionOk="0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6882415" y="2492315"/>
              <a:ext cx="667199" cy="352274"/>
            </a:xfrm>
            <a:custGeom>
              <a:avLst/>
              <a:gdLst/>
              <a:ahLst/>
              <a:cxnLst/>
              <a:rect l="l" t="t" r="r" b="b"/>
              <a:pathLst>
                <a:path w="24152" h="12752" extrusionOk="0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6792108" y="3859049"/>
              <a:ext cx="1007207" cy="364926"/>
            </a:xfrm>
            <a:custGeom>
              <a:avLst/>
              <a:gdLst/>
              <a:ahLst/>
              <a:cxnLst/>
              <a:rect l="l" t="t" r="r" b="b"/>
              <a:pathLst>
                <a:path w="36460" h="1321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6927555" y="2471789"/>
              <a:ext cx="667199" cy="353434"/>
            </a:xfrm>
            <a:custGeom>
              <a:avLst/>
              <a:gdLst/>
              <a:ahLst/>
              <a:cxnLst/>
              <a:rect l="l" t="t" r="r" b="b"/>
              <a:pathLst>
                <a:path w="24152" h="12794" extrusionOk="0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7121071" y="2472508"/>
              <a:ext cx="328102" cy="353572"/>
            </a:xfrm>
            <a:custGeom>
              <a:avLst/>
              <a:gdLst/>
              <a:ahLst/>
              <a:cxnLst/>
              <a:rect l="l" t="t" r="r" b="b"/>
              <a:pathLst>
                <a:path w="11877" h="12799" extrusionOk="0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7129386" y="2276423"/>
              <a:ext cx="228542" cy="357965"/>
            </a:xfrm>
            <a:custGeom>
              <a:avLst/>
              <a:gdLst/>
              <a:ahLst/>
              <a:cxnLst/>
              <a:rect l="l" t="t" r="r" b="b"/>
              <a:pathLst>
                <a:path w="8273" h="12958" extrusionOk="0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7221517" y="2306176"/>
              <a:ext cx="300449" cy="320837"/>
            </a:xfrm>
            <a:custGeom>
              <a:avLst/>
              <a:gdLst/>
              <a:ahLst/>
              <a:cxnLst/>
              <a:rect l="l" t="t" r="r" b="b"/>
              <a:pathLst>
                <a:path w="10876" h="11614" extrusionOk="0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7279585" y="3807444"/>
              <a:ext cx="692973" cy="804468"/>
            </a:xfrm>
            <a:custGeom>
              <a:avLst/>
              <a:gdLst/>
              <a:ahLst/>
              <a:cxnLst/>
              <a:rect l="l" t="t" r="r" b="b"/>
              <a:pathLst>
                <a:path w="25085" h="29121" extrusionOk="0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7627002" y="3850733"/>
              <a:ext cx="345561" cy="169590"/>
            </a:xfrm>
            <a:custGeom>
              <a:avLst/>
              <a:gdLst/>
              <a:ahLst/>
              <a:cxnLst/>
              <a:rect l="l" t="t" r="r" b="b"/>
              <a:pathLst>
                <a:path w="12509" h="6139" extrusionOk="0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7510893" y="3321792"/>
              <a:ext cx="549213" cy="646922"/>
            </a:xfrm>
            <a:custGeom>
              <a:avLst/>
              <a:gdLst/>
              <a:ahLst/>
              <a:cxnLst/>
              <a:rect l="l" t="t" r="r" b="b"/>
              <a:pathLst>
                <a:path w="19881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7510893" y="3321792"/>
              <a:ext cx="313323" cy="646922"/>
            </a:xfrm>
            <a:custGeom>
              <a:avLst/>
              <a:gdLst/>
              <a:ahLst/>
              <a:cxnLst/>
              <a:rect l="l" t="t" r="r" b="b"/>
              <a:pathLst>
                <a:path w="11342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7140436" y="3733713"/>
              <a:ext cx="25829" cy="488410"/>
            </a:xfrm>
            <a:custGeom>
              <a:avLst/>
              <a:gdLst/>
              <a:ahLst/>
              <a:cxnLst/>
              <a:rect l="l" t="t" r="r" b="b"/>
              <a:pathLst>
                <a:path w="935" h="17680" extrusionOk="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6736829" y="2652182"/>
              <a:ext cx="223017" cy="236553"/>
            </a:xfrm>
            <a:custGeom>
              <a:avLst/>
              <a:gdLst/>
              <a:ahLst/>
              <a:cxnLst/>
              <a:rect l="l" t="t" r="r" b="b"/>
              <a:pathLst>
                <a:path w="8073" h="8563" extrusionOk="0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7273121" y="4055326"/>
              <a:ext cx="389816" cy="408242"/>
            </a:xfrm>
            <a:custGeom>
              <a:avLst/>
              <a:gdLst/>
              <a:ahLst/>
              <a:cxnLst/>
              <a:rect l="l" t="t" r="r" b="b"/>
              <a:pathLst>
                <a:path w="14111" h="14778" extrusionOk="0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6785643" y="2694256"/>
              <a:ext cx="95886" cy="152076"/>
            </a:xfrm>
            <a:custGeom>
              <a:avLst/>
              <a:gdLst/>
              <a:ahLst/>
              <a:cxnLst/>
              <a:rect l="l" t="t" r="r" b="b"/>
              <a:pathLst>
                <a:path w="3471" h="5505" extrusionOk="0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6559888" y="2283523"/>
              <a:ext cx="552003" cy="935079"/>
            </a:xfrm>
            <a:custGeom>
              <a:avLst/>
              <a:gdLst/>
              <a:ahLst/>
              <a:cxnLst/>
              <a:rect l="l" t="t" r="r" b="b"/>
              <a:pathLst>
                <a:path w="19982" h="33849" extrusionOk="0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6148906" y="3343920"/>
              <a:ext cx="911376" cy="1251413"/>
            </a:xfrm>
            <a:custGeom>
              <a:avLst/>
              <a:gdLst/>
              <a:ahLst/>
              <a:cxnLst/>
              <a:rect l="l" t="t" r="r" b="b"/>
              <a:pathLst>
                <a:path w="32991" h="45300" extrusionOk="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6205096" y="4708664"/>
              <a:ext cx="810959" cy="130887"/>
            </a:xfrm>
            <a:custGeom>
              <a:avLst/>
              <a:gdLst/>
              <a:ahLst/>
              <a:cxnLst/>
              <a:rect l="l" t="t" r="r" b="b"/>
              <a:pathLst>
                <a:path w="29356" h="4738" extrusionOk="0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5432883" y="4016623"/>
              <a:ext cx="1156493" cy="822921"/>
            </a:xfrm>
            <a:custGeom>
              <a:avLst/>
              <a:gdLst/>
              <a:ahLst/>
              <a:cxnLst/>
              <a:rect l="l" t="t" r="r" b="b"/>
              <a:pathLst>
                <a:path w="41864" h="29789" extrusionOk="0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6342421" y="4017535"/>
              <a:ext cx="339125" cy="822921"/>
            </a:xfrm>
            <a:custGeom>
              <a:avLst/>
              <a:gdLst/>
              <a:ahLst/>
              <a:cxnLst/>
              <a:rect l="l" t="t" r="r" b="b"/>
              <a:pathLst>
                <a:path w="12276" h="29789" extrusionOk="0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5429209" y="4017535"/>
              <a:ext cx="1133454" cy="822921"/>
            </a:xfrm>
            <a:custGeom>
              <a:avLst/>
              <a:gdLst/>
              <a:ahLst/>
              <a:cxnLst/>
              <a:rect l="l" t="t" r="r" b="b"/>
              <a:pathLst>
                <a:path w="41030" h="29789" extrusionOk="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5803339" y="4273704"/>
              <a:ext cx="317936" cy="304124"/>
            </a:xfrm>
            <a:custGeom>
              <a:avLst/>
              <a:gdLst/>
              <a:ahLst/>
              <a:cxnLst/>
              <a:rect l="l" t="t" r="r" b="b"/>
              <a:pathLst>
                <a:path w="11509" h="11009" extrusionOk="0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5929588" y="4260803"/>
              <a:ext cx="204591" cy="187104"/>
            </a:xfrm>
            <a:custGeom>
              <a:avLst/>
              <a:gdLst/>
              <a:ahLst/>
              <a:cxnLst/>
              <a:rect l="l" t="t" r="r" b="b"/>
              <a:pathLst>
                <a:path w="7406" h="6773" extrusionOk="0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6872276" y="4448793"/>
              <a:ext cx="603606" cy="466476"/>
            </a:xfrm>
            <a:custGeom>
              <a:avLst/>
              <a:gdLst/>
              <a:ahLst/>
              <a:cxnLst/>
              <a:rect l="l" t="t" r="r" b="b"/>
              <a:pathLst>
                <a:path w="21850" h="16886" extrusionOk="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6968109" y="4593715"/>
              <a:ext cx="204591" cy="253183"/>
            </a:xfrm>
            <a:custGeom>
              <a:avLst/>
              <a:gdLst/>
              <a:ahLst/>
              <a:cxnLst/>
              <a:rect l="l" t="t" r="r" b="b"/>
              <a:pathLst>
                <a:path w="7406" h="9165" extrusionOk="0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7061179" y="4656756"/>
              <a:ext cx="181579" cy="230696"/>
            </a:xfrm>
            <a:custGeom>
              <a:avLst/>
              <a:gdLst/>
              <a:ahLst/>
              <a:cxnLst/>
              <a:rect l="l" t="t" r="r" b="b"/>
              <a:pathLst>
                <a:path w="6573" h="8351" extrusionOk="0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40"/>
          <p:cNvSpPr txBox="1">
            <a:spLocks noGrp="1"/>
          </p:cNvSpPr>
          <p:nvPr>
            <p:ph type="title"/>
          </p:nvPr>
        </p:nvSpPr>
        <p:spPr>
          <a:xfrm>
            <a:off x="345093" y="2012380"/>
            <a:ext cx="5040560" cy="2654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5200"/>
            </a:pPr>
            <a:r>
              <a:rPr lang="pt-BR" sz="4000" dirty="0">
                <a:solidFill>
                  <a:schemeClr val="dk1"/>
                </a:solidFill>
              </a:rPr>
              <a:t>Menu Iniciar e </a:t>
            </a:r>
            <a:r>
              <a:rPr lang="pt-BR" sz="4000" dirty="0">
                <a:solidFill>
                  <a:schemeClr val="tx2"/>
                </a:solidFill>
              </a:rPr>
              <a:t>configurações</a:t>
            </a:r>
            <a:r>
              <a:rPr lang="pt-BR" sz="4000" dirty="0">
                <a:solidFill>
                  <a:schemeClr val="dk1"/>
                </a:solidFill>
              </a:rPr>
              <a:t> básicas </a:t>
            </a: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1640" name="Google Shape;1640;p40"/>
          <p:cNvSpPr txBox="1">
            <a:spLocks noGrp="1"/>
          </p:cNvSpPr>
          <p:nvPr>
            <p:ph type="title" idx="2"/>
          </p:nvPr>
        </p:nvSpPr>
        <p:spPr>
          <a:xfrm>
            <a:off x="1736363" y="1059582"/>
            <a:ext cx="150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grpSp>
        <p:nvGrpSpPr>
          <p:cNvPr id="1642" name="Google Shape;1642;p40"/>
          <p:cNvGrpSpPr/>
          <p:nvPr/>
        </p:nvGrpSpPr>
        <p:grpSpPr>
          <a:xfrm>
            <a:off x="4689056" y="170858"/>
            <a:ext cx="4137935" cy="4972638"/>
            <a:chOff x="4689056" y="170858"/>
            <a:chExt cx="4137935" cy="4972638"/>
          </a:xfrm>
        </p:grpSpPr>
        <p:grpSp>
          <p:nvGrpSpPr>
            <p:cNvPr id="1643" name="Google Shape;1643;p40"/>
            <p:cNvGrpSpPr/>
            <p:nvPr/>
          </p:nvGrpSpPr>
          <p:grpSpPr>
            <a:xfrm>
              <a:off x="5313076" y="1838325"/>
              <a:ext cx="3440772" cy="3305172"/>
              <a:chOff x="10381150" y="1238900"/>
              <a:chExt cx="4415775" cy="4241750"/>
            </a:xfrm>
          </p:grpSpPr>
          <p:sp>
            <p:nvSpPr>
              <p:cNvPr id="1644" name="Google Shape;1644;p40"/>
              <p:cNvSpPr/>
              <p:nvPr/>
            </p:nvSpPr>
            <p:spPr>
              <a:xfrm>
                <a:off x="11086350" y="3222975"/>
                <a:ext cx="1580600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63224" h="32737" extrusionOk="0">
                    <a:moveTo>
                      <a:pt x="63223" y="27296"/>
                    </a:moveTo>
                    <a:lnTo>
                      <a:pt x="55837" y="28056"/>
                    </a:lnTo>
                    <a:lnTo>
                      <a:pt x="16414" y="32007"/>
                    </a:lnTo>
                    <a:lnTo>
                      <a:pt x="9180" y="32737"/>
                    </a:lnTo>
                    <a:cubicBezTo>
                      <a:pt x="7660" y="31126"/>
                      <a:pt x="6383" y="29515"/>
                      <a:pt x="5319" y="27934"/>
                    </a:cubicBezTo>
                    <a:cubicBezTo>
                      <a:pt x="5259" y="27813"/>
                      <a:pt x="5137" y="27691"/>
                      <a:pt x="5076" y="27570"/>
                    </a:cubicBezTo>
                    <a:cubicBezTo>
                      <a:pt x="1064" y="21642"/>
                      <a:pt x="0" y="16597"/>
                      <a:pt x="0" y="16597"/>
                    </a:cubicBezTo>
                    <a:lnTo>
                      <a:pt x="40821" y="1"/>
                    </a:lnTo>
                    <a:cubicBezTo>
                      <a:pt x="44013" y="1065"/>
                      <a:pt x="47326" y="3952"/>
                      <a:pt x="50366" y="7448"/>
                    </a:cubicBezTo>
                    <a:cubicBezTo>
                      <a:pt x="53770" y="11399"/>
                      <a:pt x="56901" y="16141"/>
                      <a:pt x="59211" y="19971"/>
                    </a:cubicBezTo>
                    <a:cubicBezTo>
                      <a:pt x="61673" y="24135"/>
                      <a:pt x="63223" y="27296"/>
                      <a:pt x="63223" y="2729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40"/>
              <p:cNvSpPr/>
              <p:nvPr/>
            </p:nvSpPr>
            <p:spPr>
              <a:xfrm>
                <a:off x="11086350" y="3222975"/>
                <a:ext cx="1019800" cy="414175"/>
              </a:xfrm>
              <a:custGeom>
                <a:avLst/>
                <a:gdLst/>
                <a:ahLst/>
                <a:cxnLst/>
                <a:rect l="l" t="t" r="r" b="b"/>
                <a:pathLst>
                  <a:path w="40792" h="16567" fill="none" extrusionOk="0">
                    <a:moveTo>
                      <a:pt x="0" y="16566"/>
                    </a:moveTo>
                    <a:lnTo>
                      <a:pt x="40791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40"/>
              <p:cNvSpPr/>
              <p:nvPr/>
            </p:nvSpPr>
            <p:spPr>
              <a:xfrm>
                <a:off x="11496675" y="3368125"/>
                <a:ext cx="1069200" cy="654275"/>
              </a:xfrm>
              <a:custGeom>
                <a:avLst/>
                <a:gdLst/>
                <a:ahLst/>
                <a:cxnLst/>
                <a:rect l="l" t="t" r="r" b="b"/>
                <a:pathLst>
                  <a:path w="42768" h="26171" extrusionOk="0">
                    <a:moveTo>
                      <a:pt x="25351" y="0"/>
                    </a:moveTo>
                    <a:cubicBezTo>
                      <a:pt x="25351" y="487"/>
                      <a:pt x="14348" y="20031"/>
                      <a:pt x="1" y="26171"/>
                    </a:cubicBezTo>
                    <a:lnTo>
                      <a:pt x="39424" y="22219"/>
                    </a:lnTo>
                    <a:lnTo>
                      <a:pt x="41430" y="20244"/>
                    </a:lnTo>
                    <a:lnTo>
                      <a:pt x="42767" y="14165"/>
                    </a:lnTo>
                    <a:cubicBezTo>
                      <a:pt x="40488" y="10335"/>
                      <a:pt x="37357" y="5563"/>
                      <a:pt x="33892" y="1642"/>
                    </a:cubicBezTo>
                    <a:lnTo>
                      <a:pt x="25351" y="0"/>
                    </a:ln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40"/>
              <p:cNvSpPr/>
              <p:nvPr/>
            </p:nvSpPr>
            <p:spPr>
              <a:xfrm>
                <a:off x="11952625" y="1628725"/>
                <a:ext cx="1680900" cy="2132275"/>
              </a:xfrm>
              <a:custGeom>
                <a:avLst/>
                <a:gdLst/>
                <a:ahLst/>
                <a:cxnLst/>
                <a:rect l="l" t="t" r="r" b="b"/>
                <a:pathLst>
                  <a:path w="67236" h="85291" extrusionOk="0">
                    <a:moveTo>
                      <a:pt x="14104" y="36232"/>
                    </a:moveTo>
                    <a:cubicBezTo>
                      <a:pt x="14104" y="36232"/>
                      <a:pt x="3009" y="16414"/>
                      <a:pt x="19879" y="9606"/>
                    </a:cubicBezTo>
                    <a:cubicBezTo>
                      <a:pt x="19879" y="9606"/>
                      <a:pt x="20517" y="2584"/>
                      <a:pt x="33344" y="1277"/>
                    </a:cubicBezTo>
                    <a:cubicBezTo>
                      <a:pt x="46141" y="1"/>
                      <a:pt x="61673" y="9788"/>
                      <a:pt x="64439" y="27722"/>
                    </a:cubicBezTo>
                    <a:cubicBezTo>
                      <a:pt x="67235" y="45655"/>
                      <a:pt x="55077" y="55655"/>
                      <a:pt x="55077" y="55655"/>
                    </a:cubicBezTo>
                    <a:cubicBezTo>
                      <a:pt x="55077" y="55655"/>
                      <a:pt x="66172" y="66537"/>
                      <a:pt x="55077" y="75899"/>
                    </a:cubicBezTo>
                    <a:cubicBezTo>
                      <a:pt x="43983" y="85291"/>
                      <a:pt x="20304" y="79972"/>
                      <a:pt x="11155" y="72494"/>
                    </a:cubicBezTo>
                    <a:cubicBezTo>
                      <a:pt x="1976" y="65047"/>
                      <a:pt x="8146" y="54591"/>
                      <a:pt x="8146" y="54591"/>
                    </a:cubicBezTo>
                    <a:cubicBezTo>
                      <a:pt x="8146" y="54591"/>
                      <a:pt x="0" y="41552"/>
                      <a:pt x="14104" y="362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40"/>
              <p:cNvSpPr/>
              <p:nvPr/>
            </p:nvSpPr>
            <p:spPr>
              <a:xfrm>
                <a:off x="12448825" y="1628725"/>
                <a:ext cx="1114025" cy="693050"/>
              </a:xfrm>
              <a:custGeom>
                <a:avLst/>
                <a:gdLst/>
                <a:ahLst/>
                <a:cxnLst/>
                <a:rect l="l" t="t" r="r" b="b"/>
                <a:pathLst>
                  <a:path w="44561" h="27722" fill="none" extrusionOk="0">
                    <a:moveTo>
                      <a:pt x="1" y="9606"/>
                    </a:moveTo>
                    <a:cubicBezTo>
                      <a:pt x="1" y="9606"/>
                      <a:pt x="639" y="2584"/>
                      <a:pt x="13435" y="1277"/>
                    </a:cubicBezTo>
                    <a:cubicBezTo>
                      <a:pt x="26262" y="1"/>
                      <a:pt x="41795" y="9788"/>
                      <a:pt x="44561" y="27722"/>
                    </a:cubicBezTo>
                  </a:path>
                </a:pathLst>
              </a:custGeom>
              <a:solidFill>
                <a:schemeClr val="dk1"/>
              </a:solidFill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40"/>
              <p:cNvSpPr/>
              <p:nvPr/>
            </p:nvSpPr>
            <p:spPr>
              <a:xfrm>
                <a:off x="12233025" y="2374175"/>
                <a:ext cx="1082100" cy="1147075"/>
              </a:xfrm>
              <a:custGeom>
                <a:avLst/>
                <a:gdLst/>
                <a:ahLst/>
                <a:cxnLst/>
                <a:rect l="l" t="t" r="r" b="b"/>
                <a:pathLst>
                  <a:path w="43284" h="45883" extrusionOk="0">
                    <a:moveTo>
                      <a:pt x="21156" y="1"/>
                    </a:moveTo>
                    <a:cubicBezTo>
                      <a:pt x="21156" y="1"/>
                      <a:pt x="2888" y="5442"/>
                      <a:pt x="1459" y="11764"/>
                    </a:cubicBezTo>
                    <a:cubicBezTo>
                      <a:pt x="0" y="18117"/>
                      <a:pt x="7538" y="25503"/>
                      <a:pt x="7538" y="25503"/>
                    </a:cubicBezTo>
                    <a:cubicBezTo>
                      <a:pt x="7538" y="25503"/>
                      <a:pt x="5927" y="29515"/>
                      <a:pt x="7326" y="36536"/>
                    </a:cubicBezTo>
                    <a:cubicBezTo>
                      <a:pt x="8346" y="41574"/>
                      <a:pt x="12935" y="45883"/>
                      <a:pt x="19861" y="45883"/>
                    </a:cubicBezTo>
                    <a:cubicBezTo>
                      <a:pt x="22630" y="45883"/>
                      <a:pt x="25773" y="45194"/>
                      <a:pt x="29210" y="43588"/>
                    </a:cubicBezTo>
                    <a:cubicBezTo>
                      <a:pt x="41278" y="37965"/>
                      <a:pt x="36870" y="24682"/>
                      <a:pt x="36870" y="24682"/>
                    </a:cubicBezTo>
                    <a:cubicBezTo>
                      <a:pt x="36870" y="24682"/>
                      <a:pt x="40457" y="22737"/>
                      <a:pt x="41885" y="19484"/>
                    </a:cubicBezTo>
                    <a:cubicBezTo>
                      <a:pt x="43284" y="16263"/>
                      <a:pt x="40882" y="8846"/>
                      <a:pt x="40882" y="8846"/>
                    </a:cubicBezTo>
                    <a:lnTo>
                      <a:pt x="2115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40"/>
              <p:cNvSpPr/>
              <p:nvPr/>
            </p:nvSpPr>
            <p:spPr>
              <a:xfrm>
                <a:off x="13771050" y="1778425"/>
                <a:ext cx="142125" cy="250800"/>
              </a:xfrm>
              <a:custGeom>
                <a:avLst/>
                <a:gdLst/>
                <a:ahLst/>
                <a:cxnLst/>
                <a:rect l="l" t="t" r="r" b="b"/>
                <a:pathLst>
                  <a:path w="5685" h="10032" extrusionOk="0">
                    <a:moveTo>
                      <a:pt x="1824" y="5290"/>
                    </a:moveTo>
                    <a:cubicBezTo>
                      <a:pt x="1824" y="5290"/>
                      <a:pt x="0" y="913"/>
                      <a:pt x="1702" y="457"/>
                    </a:cubicBezTo>
                    <a:cubicBezTo>
                      <a:pt x="3404" y="1"/>
                      <a:pt x="5684" y="7296"/>
                      <a:pt x="5593" y="8664"/>
                    </a:cubicBezTo>
                    <a:cubicBezTo>
                      <a:pt x="5471" y="10031"/>
                      <a:pt x="3708" y="9636"/>
                      <a:pt x="3192" y="9636"/>
                    </a:cubicBezTo>
                    <a:cubicBezTo>
                      <a:pt x="2645" y="9636"/>
                      <a:pt x="1824" y="5290"/>
                      <a:pt x="1824" y="5290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40"/>
              <p:cNvSpPr/>
              <p:nvPr/>
            </p:nvSpPr>
            <p:spPr>
              <a:xfrm>
                <a:off x="13523325" y="1761725"/>
                <a:ext cx="566125" cy="679350"/>
              </a:xfrm>
              <a:custGeom>
                <a:avLst/>
                <a:gdLst/>
                <a:ahLst/>
                <a:cxnLst/>
                <a:rect l="l" t="t" r="r" b="b"/>
                <a:pathLst>
                  <a:path w="22645" h="27174" extrusionOk="0">
                    <a:moveTo>
                      <a:pt x="22432" y="18541"/>
                    </a:moveTo>
                    <a:cubicBezTo>
                      <a:pt x="22432" y="18541"/>
                      <a:pt x="16292" y="8298"/>
                      <a:pt x="13830" y="5988"/>
                    </a:cubicBezTo>
                    <a:cubicBezTo>
                      <a:pt x="11307" y="3678"/>
                      <a:pt x="3374" y="0"/>
                      <a:pt x="3070" y="1094"/>
                    </a:cubicBezTo>
                    <a:cubicBezTo>
                      <a:pt x="2766" y="2189"/>
                      <a:pt x="9149" y="6292"/>
                      <a:pt x="9149" y="6292"/>
                    </a:cubicBezTo>
                    <a:cubicBezTo>
                      <a:pt x="9149" y="6292"/>
                      <a:pt x="942" y="2523"/>
                      <a:pt x="486" y="3800"/>
                    </a:cubicBezTo>
                    <a:cubicBezTo>
                      <a:pt x="0" y="5198"/>
                      <a:pt x="8359" y="8845"/>
                      <a:pt x="8359" y="8845"/>
                    </a:cubicBezTo>
                    <a:cubicBezTo>
                      <a:pt x="8359" y="8845"/>
                      <a:pt x="1550" y="7751"/>
                      <a:pt x="1246" y="9332"/>
                    </a:cubicBezTo>
                    <a:cubicBezTo>
                      <a:pt x="1064" y="10335"/>
                      <a:pt x="8146" y="11368"/>
                      <a:pt x="8146" y="11368"/>
                    </a:cubicBezTo>
                    <a:cubicBezTo>
                      <a:pt x="8146" y="11368"/>
                      <a:pt x="1885" y="11672"/>
                      <a:pt x="2888" y="13101"/>
                    </a:cubicBezTo>
                    <a:cubicBezTo>
                      <a:pt x="3283" y="13739"/>
                      <a:pt x="9727" y="13708"/>
                      <a:pt x="9727" y="13708"/>
                    </a:cubicBezTo>
                    <a:cubicBezTo>
                      <a:pt x="9727" y="13708"/>
                      <a:pt x="11003" y="16474"/>
                      <a:pt x="13222" y="17356"/>
                    </a:cubicBezTo>
                    <a:cubicBezTo>
                      <a:pt x="13222" y="17356"/>
                      <a:pt x="16353" y="27174"/>
                      <a:pt x="16627" y="27113"/>
                    </a:cubicBezTo>
                    <a:cubicBezTo>
                      <a:pt x="16931" y="27113"/>
                      <a:pt x="22645" y="25472"/>
                      <a:pt x="22645" y="2547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40"/>
              <p:cNvSpPr/>
              <p:nvPr/>
            </p:nvSpPr>
            <p:spPr>
              <a:xfrm>
                <a:off x="10867500" y="2122650"/>
                <a:ext cx="376925" cy="639100"/>
              </a:xfrm>
              <a:custGeom>
                <a:avLst/>
                <a:gdLst/>
                <a:ahLst/>
                <a:cxnLst/>
                <a:rect l="l" t="t" r="r" b="b"/>
                <a:pathLst>
                  <a:path w="15077" h="25564" extrusionOk="0">
                    <a:moveTo>
                      <a:pt x="12219" y="24165"/>
                    </a:moveTo>
                    <a:cubicBezTo>
                      <a:pt x="10943" y="25564"/>
                      <a:pt x="4164" y="24743"/>
                      <a:pt x="4164" y="24834"/>
                    </a:cubicBezTo>
                    <a:cubicBezTo>
                      <a:pt x="4164" y="24834"/>
                      <a:pt x="3982" y="24591"/>
                      <a:pt x="3678" y="24074"/>
                    </a:cubicBezTo>
                    <a:cubicBezTo>
                      <a:pt x="2584" y="22372"/>
                      <a:pt x="0" y="18086"/>
                      <a:pt x="30" y="15655"/>
                    </a:cubicBezTo>
                    <a:cubicBezTo>
                      <a:pt x="61" y="13071"/>
                      <a:pt x="3192" y="11004"/>
                      <a:pt x="5471" y="10214"/>
                    </a:cubicBezTo>
                    <a:cubicBezTo>
                      <a:pt x="5866" y="10062"/>
                      <a:pt x="6262" y="9940"/>
                      <a:pt x="6596" y="9910"/>
                    </a:cubicBezTo>
                    <a:cubicBezTo>
                      <a:pt x="6596" y="9910"/>
                      <a:pt x="4894" y="1"/>
                      <a:pt x="6748" y="457"/>
                    </a:cubicBezTo>
                    <a:cubicBezTo>
                      <a:pt x="7842" y="730"/>
                      <a:pt x="10699" y="12798"/>
                      <a:pt x="11003" y="15472"/>
                    </a:cubicBezTo>
                    <a:cubicBezTo>
                      <a:pt x="11003" y="15472"/>
                      <a:pt x="12067" y="10639"/>
                      <a:pt x="13587" y="10822"/>
                    </a:cubicBezTo>
                    <a:cubicBezTo>
                      <a:pt x="15076" y="10974"/>
                      <a:pt x="13465" y="22798"/>
                      <a:pt x="12219" y="24165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40"/>
              <p:cNvSpPr/>
              <p:nvPr/>
            </p:nvSpPr>
            <p:spPr>
              <a:xfrm>
                <a:off x="10867500" y="2378750"/>
                <a:ext cx="245450" cy="347300"/>
              </a:xfrm>
              <a:custGeom>
                <a:avLst/>
                <a:gdLst/>
                <a:ahLst/>
                <a:cxnLst/>
                <a:rect l="l" t="t" r="r" b="b"/>
                <a:pathLst>
                  <a:path w="9818" h="13892" extrusionOk="0">
                    <a:moveTo>
                      <a:pt x="5471" y="0"/>
                    </a:moveTo>
                    <a:cubicBezTo>
                      <a:pt x="3192" y="821"/>
                      <a:pt x="61" y="2857"/>
                      <a:pt x="30" y="5441"/>
                    </a:cubicBezTo>
                    <a:cubicBezTo>
                      <a:pt x="0" y="7873"/>
                      <a:pt x="2584" y="12159"/>
                      <a:pt x="3678" y="13891"/>
                    </a:cubicBezTo>
                    <a:cubicBezTo>
                      <a:pt x="6262" y="13739"/>
                      <a:pt x="8389" y="11915"/>
                      <a:pt x="8997" y="9210"/>
                    </a:cubicBezTo>
                    <a:cubicBezTo>
                      <a:pt x="9818" y="5259"/>
                      <a:pt x="6748" y="243"/>
                      <a:pt x="6748" y="243"/>
                    </a:cubicBez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40"/>
              <p:cNvSpPr/>
              <p:nvPr/>
            </p:nvSpPr>
            <p:spPr>
              <a:xfrm>
                <a:off x="10941200" y="2678150"/>
                <a:ext cx="634525" cy="1424050"/>
              </a:xfrm>
              <a:custGeom>
                <a:avLst/>
                <a:gdLst/>
                <a:ahLst/>
                <a:cxnLst/>
                <a:rect l="l" t="t" r="r" b="b"/>
                <a:pathLst>
                  <a:path w="25381" h="56962" extrusionOk="0">
                    <a:moveTo>
                      <a:pt x="10609" y="730"/>
                    </a:moveTo>
                    <a:cubicBezTo>
                      <a:pt x="10609" y="730"/>
                      <a:pt x="25381" y="34985"/>
                      <a:pt x="23192" y="46293"/>
                    </a:cubicBezTo>
                    <a:cubicBezTo>
                      <a:pt x="21125" y="56961"/>
                      <a:pt x="9241" y="56384"/>
                      <a:pt x="5411" y="49211"/>
                    </a:cubicBezTo>
                    <a:cubicBezTo>
                      <a:pt x="1551" y="42037"/>
                      <a:pt x="0" y="2766"/>
                      <a:pt x="0" y="2766"/>
                    </a:cubicBezTo>
                    <a:cubicBezTo>
                      <a:pt x="0" y="2766"/>
                      <a:pt x="5441" y="0"/>
                      <a:pt x="10609" y="73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40"/>
              <p:cNvSpPr/>
              <p:nvPr/>
            </p:nvSpPr>
            <p:spPr>
              <a:xfrm>
                <a:off x="13376650" y="2947150"/>
                <a:ext cx="1248525" cy="1071450"/>
              </a:xfrm>
              <a:custGeom>
                <a:avLst/>
                <a:gdLst/>
                <a:ahLst/>
                <a:cxnLst/>
                <a:rect l="l" t="t" r="r" b="b"/>
                <a:pathLst>
                  <a:path w="49941" h="42858" extrusionOk="0">
                    <a:moveTo>
                      <a:pt x="49576" y="18420"/>
                    </a:moveTo>
                    <a:lnTo>
                      <a:pt x="47357" y="19605"/>
                    </a:lnTo>
                    <a:lnTo>
                      <a:pt x="32038" y="27691"/>
                    </a:lnTo>
                    <a:lnTo>
                      <a:pt x="3435" y="42858"/>
                    </a:lnTo>
                    <a:cubicBezTo>
                      <a:pt x="3435" y="42858"/>
                      <a:pt x="1" y="28146"/>
                      <a:pt x="2220" y="17690"/>
                    </a:cubicBezTo>
                    <a:cubicBezTo>
                      <a:pt x="2706" y="15350"/>
                      <a:pt x="3496" y="13222"/>
                      <a:pt x="4651" y="11520"/>
                    </a:cubicBezTo>
                    <a:lnTo>
                      <a:pt x="47114" y="0"/>
                    </a:lnTo>
                    <a:cubicBezTo>
                      <a:pt x="47114" y="0"/>
                      <a:pt x="48816" y="3678"/>
                      <a:pt x="49515" y="9484"/>
                    </a:cubicBezTo>
                    <a:cubicBezTo>
                      <a:pt x="49850" y="12128"/>
                      <a:pt x="49941" y="15107"/>
                      <a:pt x="49576" y="1842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40"/>
              <p:cNvSpPr/>
              <p:nvPr/>
            </p:nvSpPr>
            <p:spPr>
              <a:xfrm>
                <a:off x="13492925" y="2947900"/>
                <a:ext cx="1062350" cy="288025"/>
              </a:xfrm>
              <a:custGeom>
                <a:avLst/>
                <a:gdLst/>
                <a:ahLst/>
                <a:cxnLst/>
                <a:rect l="l" t="t" r="r" b="b"/>
                <a:pathLst>
                  <a:path w="42494" h="11521" fill="none" extrusionOk="0">
                    <a:moveTo>
                      <a:pt x="0" y="11521"/>
                    </a:moveTo>
                    <a:lnTo>
                      <a:pt x="42493" y="1"/>
                    </a:ln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40"/>
              <p:cNvSpPr/>
              <p:nvPr/>
            </p:nvSpPr>
            <p:spPr>
              <a:xfrm>
                <a:off x="13376650" y="3390150"/>
                <a:ext cx="800950" cy="629225"/>
              </a:xfrm>
              <a:custGeom>
                <a:avLst/>
                <a:gdLst/>
                <a:ahLst/>
                <a:cxnLst/>
                <a:rect l="l" t="t" r="r" b="b"/>
                <a:pathLst>
                  <a:path w="32038" h="25169" extrusionOk="0">
                    <a:moveTo>
                      <a:pt x="2220" y="1"/>
                    </a:moveTo>
                    <a:lnTo>
                      <a:pt x="2220" y="1"/>
                    </a:lnTo>
                    <a:cubicBezTo>
                      <a:pt x="1" y="10518"/>
                      <a:pt x="3435" y="25168"/>
                      <a:pt x="3435" y="25168"/>
                    </a:cubicBezTo>
                    <a:lnTo>
                      <a:pt x="32038" y="10001"/>
                    </a:lnTo>
                    <a:cubicBezTo>
                      <a:pt x="19758" y="9819"/>
                      <a:pt x="4135" y="1977"/>
                      <a:pt x="2220" y="1"/>
                    </a:cubicBezTo>
                    <a:close/>
                  </a:path>
                </a:pathLst>
              </a:custGeom>
              <a:solidFill>
                <a:srgbClr val="0D092A">
                  <a:alpha val="19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40"/>
              <p:cNvSpPr/>
              <p:nvPr/>
            </p:nvSpPr>
            <p:spPr>
              <a:xfrm>
                <a:off x="11973900" y="3149275"/>
                <a:ext cx="1646700" cy="2331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93255" extrusionOk="0">
                    <a:moveTo>
                      <a:pt x="65868" y="68056"/>
                    </a:moveTo>
                    <a:lnTo>
                      <a:pt x="65868" y="72281"/>
                    </a:lnTo>
                    <a:cubicBezTo>
                      <a:pt x="65868" y="73375"/>
                      <a:pt x="65868" y="74500"/>
                      <a:pt x="65837" y="75655"/>
                    </a:cubicBezTo>
                    <a:cubicBezTo>
                      <a:pt x="65837" y="77053"/>
                      <a:pt x="65807" y="78451"/>
                      <a:pt x="65777" y="79880"/>
                    </a:cubicBezTo>
                    <a:cubicBezTo>
                      <a:pt x="65716" y="80974"/>
                      <a:pt x="65685" y="82099"/>
                      <a:pt x="65655" y="83254"/>
                    </a:cubicBezTo>
                    <a:cubicBezTo>
                      <a:pt x="65533" y="86567"/>
                      <a:pt x="65351" y="89911"/>
                      <a:pt x="65108" y="93254"/>
                    </a:cubicBezTo>
                    <a:lnTo>
                      <a:pt x="304" y="93254"/>
                    </a:lnTo>
                    <a:cubicBezTo>
                      <a:pt x="304" y="93254"/>
                      <a:pt x="152" y="89485"/>
                      <a:pt x="31" y="83254"/>
                    </a:cubicBezTo>
                    <a:cubicBezTo>
                      <a:pt x="31" y="82190"/>
                      <a:pt x="0" y="81096"/>
                      <a:pt x="0" y="79880"/>
                    </a:cubicBezTo>
                    <a:lnTo>
                      <a:pt x="0" y="75655"/>
                    </a:lnTo>
                    <a:lnTo>
                      <a:pt x="0" y="72281"/>
                    </a:lnTo>
                    <a:cubicBezTo>
                      <a:pt x="0" y="70913"/>
                      <a:pt x="0" y="69485"/>
                      <a:pt x="31" y="68056"/>
                    </a:cubicBezTo>
                    <a:cubicBezTo>
                      <a:pt x="31" y="66962"/>
                      <a:pt x="61" y="65837"/>
                      <a:pt x="61" y="64682"/>
                    </a:cubicBezTo>
                    <a:cubicBezTo>
                      <a:pt x="122" y="63314"/>
                      <a:pt x="122" y="61886"/>
                      <a:pt x="152" y="60457"/>
                    </a:cubicBezTo>
                    <a:cubicBezTo>
                      <a:pt x="183" y="59363"/>
                      <a:pt x="183" y="58208"/>
                      <a:pt x="213" y="57083"/>
                    </a:cubicBezTo>
                    <a:cubicBezTo>
                      <a:pt x="274" y="55715"/>
                      <a:pt x="304" y="54287"/>
                      <a:pt x="335" y="52858"/>
                    </a:cubicBezTo>
                    <a:cubicBezTo>
                      <a:pt x="365" y="51764"/>
                      <a:pt x="426" y="50609"/>
                      <a:pt x="487" y="49484"/>
                    </a:cubicBezTo>
                    <a:cubicBezTo>
                      <a:pt x="578" y="48056"/>
                      <a:pt x="608" y="46658"/>
                      <a:pt x="669" y="45259"/>
                    </a:cubicBezTo>
                    <a:cubicBezTo>
                      <a:pt x="730" y="44165"/>
                      <a:pt x="791" y="43010"/>
                      <a:pt x="882" y="41886"/>
                    </a:cubicBezTo>
                    <a:cubicBezTo>
                      <a:pt x="943" y="40457"/>
                      <a:pt x="1034" y="39059"/>
                      <a:pt x="1125" y="37661"/>
                    </a:cubicBezTo>
                    <a:cubicBezTo>
                      <a:pt x="1216" y="36566"/>
                      <a:pt x="1277" y="35411"/>
                      <a:pt x="1368" y="34287"/>
                    </a:cubicBezTo>
                    <a:cubicBezTo>
                      <a:pt x="2158" y="23739"/>
                      <a:pt x="3374" y="12949"/>
                      <a:pt x="5228" y="2888"/>
                    </a:cubicBezTo>
                    <a:cubicBezTo>
                      <a:pt x="5228" y="2888"/>
                      <a:pt x="11855" y="1338"/>
                      <a:pt x="21794" y="578"/>
                    </a:cubicBezTo>
                    <a:cubicBezTo>
                      <a:pt x="22463" y="517"/>
                      <a:pt x="23101" y="456"/>
                      <a:pt x="23739" y="426"/>
                    </a:cubicBezTo>
                    <a:cubicBezTo>
                      <a:pt x="28511" y="122"/>
                      <a:pt x="34013" y="0"/>
                      <a:pt x="39849" y="304"/>
                    </a:cubicBezTo>
                    <a:lnTo>
                      <a:pt x="41794" y="426"/>
                    </a:lnTo>
                    <a:cubicBezTo>
                      <a:pt x="47873" y="851"/>
                      <a:pt x="54287" y="1763"/>
                      <a:pt x="60700" y="3344"/>
                    </a:cubicBezTo>
                    <a:cubicBezTo>
                      <a:pt x="60700" y="3344"/>
                      <a:pt x="62798" y="15837"/>
                      <a:pt x="64318" y="34287"/>
                    </a:cubicBezTo>
                    <a:cubicBezTo>
                      <a:pt x="64409" y="35381"/>
                      <a:pt x="64500" y="36505"/>
                      <a:pt x="64591" y="37661"/>
                    </a:cubicBezTo>
                    <a:cubicBezTo>
                      <a:pt x="64713" y="39028"/>
                      <a:pt x="64774" y="40427"/>
                      <a:pt x="64895" y="41886"/>
                    </a:cubicBezTo>
                    <a:cubicBezTo>
                      <a:pt x="64956" y="42980"/>
                      <a:pt x="65047" y="44104"/>
                      <a:pt x="65108" y="45259"/>
                    </a:cubicBezTo>
                    <a:cubicBezTo>
                      <a:pt x="65199" y="46627"/>
                      <a:pt x="65260" y="48025"/>
                      <a:pt x="65351" y="49484"/>
                    </a:cubicBezTo>
                    <a:cubicBezTo>
                      <a:pt x="65381" y="50579"/>
                      <a:pt x="65442" y="51703"/>
                      <a:pt x="65503" y="52858"/>
                    </a:cubicBezTo>
                    <a:cubicBezTo>
                      <a:pt x="65533" y="54257"/>
                      <a:pt x="65594" y="55624"/>
                      <a:pt x="65655" y="57083"/>
                    </a:cubicBezTo>
                    <a:cubicBezTo>
                      <a:pt x="65685" y="58178"/>
                      <a:pt x="65716" y="59302"/>
                      <a:pt x="65777" y="60457"/>
                    </a:cubicBezTo>
                    <a:cubicBezTo>
                      <a:pt x="65807" y="61855"/>
                      <a:pt x="65837" y="63254"/>
                      <a:pt x="65837" y="64682"/>
                    </a:cubicBezTo>
                    <a:cubicBezTo>
                      <a:pt x="65868" y="65807"/>
                      <a:pt x="65868" y="66962"/>
                      <a:pt x="65868" y="6805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40"/>
              <p:cNvSpPr/>
              <p:nvPr/>
            </p:nvSpPr>
            <p:spPr>
              <a:xfrm>
                <a:off x="12104600" y="3151550"/>
                <a:ext cx="1386825" cy="83625"/>
              </a:xfrm>
              <a:custGeom>
                <a:avLst/>
                <a:gdLst/>
                <a:ahLst/>
                <a:cxnLst/>
                <a:rect l="l" t="t" r="r" b="b"/>
                <a:pathLst>
                  <a:path w="55473" h="3345" fill="none" extrusionOk="0">
                    <a:moveTo>
                      <a:pt x="0" y="2888"/>
                    </a:moveTo>
                    <a:cubicBezTo>
                      <a:pt x="0" y="2888"/>
                      <a:pt x="6627" y="1308"/>
                      <a:pt x="16566" y="548"/>
                    </a:cubicBezTo>
                    <a:cubicBezTo>
                      <a:pt x="17204" y="517"/>
                      <a:pt x="17873" y="426"/>
                      <a:pt x="18511" y="396"/>
                    </a:cubicBezTo>
                    <a:cubicBezTo>
                      <a:pt x="23283" y="92"/>
                      <a:pt x="28755" y="1"/>
                      <a:pt x="34621" y="305"/>
                    </a:cubicBezTo>
                    <a:lnTo>
                      <a:pt x="36566" y="396"/>
                    </a:lnTo>
                    <a:cubicBezTo>
                      <a:pt x="42645" y="821"/>
                      <a:pt x="49059" y="1733"/>
                      <a:pt x="55472" y="3344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40"/>
              <p:cNvSpPr/>
              <p:nvPr/>
            </p:nvSpPr>
            <p:spPr>
              <a:xfrm>
                <a:off x="12520250" y="3151550"/>
                <a:ext cx="499275" cy="305500"/>
              </a:xfrm>
              <a:custGeom>
                <a:avLst/>
                <a:gdLst/>
                <a:ahLst/>
                <a:cxnLst/>
                <a:rect l="l" t="t" r="r" b="b"/>
                <a:pathLst>
                  <a:path w="19971" h="12220" extrusionOk="0">
                    <a:moveTo>
                      <a:pt x="19971" y="426"/>
                    </a:moveTo>
                    <a:lnTo>
                      <a:pt x="19971" y="2219"/>
                    </a:lnTo>
                    <a:cubicBezTo>
                      <a:pt x="19971" y="7721"/>
                      <a:pt x="15503" y="12220"/>
                      <a:pt x="9971" y="12220"/>
                    </a:cubicBezTo>
                    <a:cubicBezTo>
                      <a:pt x="4469" y="12220"/>
                      <a:pt x="1" y="7721"/>
                      <a:pt x="1" y="2219"/>
                    </a:cubicBezTo>
                    <a:lnTo>
                      <a:pt x="1" y="548"/>
                    </a:lnTo>
                    <a:cubicBezTo>
                      <a:pt x="639" y="517"/>
                      <a:pt x="1277" y="426"/>
                      <a:pt x="1916" y="396"/>
                    </a:cubicBezTo>
                    <a:cubicBezTo>
                      <a:pt x="6718" y="92"/>
                      <a:pt x="12189" y="1"/>
                      <a:pt x="18025" y="305"/>
                    </a:cubicBezTo>
                    <a:cubicBezTo>
                      <a:pt x="18694" y="335"/>
                      <a:pt x="19332" y="365"/>
                      <a:pt x="19971" y="42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40"/>
              <p:cNvSpPr/>
              <p:nvPr/>
            </p:nvSpPr>
            <p:spPr>
              <a:xfrm>
                <a:off x="12628150" y="2705500"/>
                <a:ext cx="283475" cy="65960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26384" extrusionOk="0">
                    <a:moveTo>
                      <a:pt x="11339" y="5684"/>
                    </a:moveTo>
                    <a:lnTo>
                      <a:pt x="11339" y="20730"/>
                    </a:lnTo>
                    <a:cubicBezTo>
                      <a:pt x="11339" y="23861"/>
                      <a:pt x="8785" y="26384"/>
                      <a:pt x="5655" y="26384"/>
                    </a:cubicBezTo>
                    <a:cubicBezTo>
                      <a:pt x="2524" y="26384"/>
                      <a:pt x="1" y="23831"/>
                      <a:pt x="1" y="20730"/>
                    </a:cubicBezTo>
                    <a:lnTo>
                      <a:pt x="1" y="5684"/>
                    </a:lnTo>
                    <a:lnTo>
                      <a:pt x="1" y="5593"/>
                    </a:lnTo>
                    <a:cubicBezTo>
                      <a:pt x="31" y="2493"/>
                      <a:pt x="2585" y="0"/>
                      <a:pt x="5655" y="0"/>
                    </a:cubicBezTo>
                    <a:cubicBezTo>
                      <a:pt x="7235" y="0"/>
                      <a:pt x="8664" y="669"/>
                      <a:pt x="9697" y="1672"/>
                    </a:cubicBezTo>
                    <a:cubicBezTo>
                      <a:pt x="10275" y="2250"/>
                      <a:pt x="10670" y="2888"/>
                      <a:pt x="10974" y="3648"/>
                    </a:cubicBezTo>
                    <a:cubicBezTo>
                      <a:pt x="11217" y="4256"/>
                      <a:pt x="11339" y="4985"/>
                      <a:pt x="11339" y="5684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40"/>
              <p:cNvSpPr/>
              <p:nvPr/>
            </p:nvSpPr>
            <p:spPr>
              <a:xfrm>
                <a:off x="12627400" y="2798200"/>
                <a:ext cx="284225" cy="344925"/>
              </a:xfrm>
              <a:custGeom>
                <a:avLst/>
                <a:gdLst/>
                <a:ahLst/>
                <a:cxnLst/>
                <a:rect l="l" t="t" r="r" b="b"/>
                <a:pathLst>
                  <a:path w="11369" h="13797" extrusionOk="0">
                    <a:moveTo>
                      <a:pt x="7660" y="1"/>
                    </a:moveTo>
                    <a:lnTo>
                      <a:pt x="1" y="1916"/>
                    </a:lnTo>
                    <a:lnTo>
                      <a:pt x="1" y="2007"/>
                    </a:lnTo>
                    <a:lnTo>
                      <a:pt x="1" y="11490"/>
                    </a:lnTo>
                    <a:cubicBezTo>
                      <a:pt x="1495" y="12518"/>
                      <a:pt x="4030" y="13796"/>
                      <a:pt x="7716" y="13796"/>
                    </a:cubicBezTo>
                    <a:cubicBezTo>
                      <a:pt x="8828" y="13796"/>
                      <a:pt x="10044" y="13680"/>
                      <a:pt x="11369" y="13405"/>
                    </a:cubicBezTo>
                    <a:lnTo>
                      <a:pt x="11369" y="1976"/>
                    </a:lnTo>
                    <a:cubicBezTo>
                      <a:pt x="11369" y="1277"/>
                      <a:pt x="11247" y="548"/>
                      <a:pt x="10943" y="1"/>
                    </a:cubicBezTo>
                    <a:close/>
                  </a:path>
                </a:pathLst>
              </a:custGeom>
              <a:solidFill>
                <a:srgbClr val="7E242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0"/>
              <p:cNvSpPr/>
              <p:nvPr/>
            </p:nvSpPr>
            <p:spPr>
              <a:xfrm>
                <a:off x="12333325" y="1998800"/>
                <a:ext cx="859450" cy="1039550"/>
              </a:xfrm>
              <a:custGeom>
                <a:avLst/>
                <a:gdLst/>
                <a:ahLst/>
                <a:cxnLst/>
                <a:rect l="l" t="t" r="r" b="b"/>
                <a:pathLst>
                  <a:path w="34378" h="41582" extrusionOk="0">
                    <a:moveTo>
                      <a:pt x="34378" y="20882"/>
                    </a:moveTo>
                    <a:cubicBezTo>
                      <a:pt x="33679" y="28329"/>
                      <a:pt x="31551" y="41035"/>
                      <a:pt x="17296" y="41278"/>
                    </a:cubicBezTo>
                    <a:cubicBezTo>
                      <a:pt x="304" y="41582"/>
                      <a:pt x="0" y="24013"/>
                      <a:pt x="730" y="13982"/>
                    </a:cubicBezTo>
                    <a:cubicBezTo>
                      <a:pt x="1733" y="730"/>
                      <a:pt x="11004" y="1"/>
                      <a:pt x="11004" y="1"/>
                    </a:cubicBezTo>
                    <a:cubicBezTo>
                      <a:pt x="17508" y="2645"/>
                      <a:pt x="18207" y="10913"/>
                      <a:pt x="21916" y="13709"/>
                    </a:cubicBezTo>
                    <a:cubicBezTo>
                      <a:pt x="23314" y="14803"/>
                      <a:pt x="25472" y="15381"/>
                      <a:pt x="27630" y="15776"/>
                    </a:cubicBezTo>
                    <a:cubicBezTo>
                      <a:pt x="28025" y="17843"/>
                      <a:pt x="29423" y="20669"/>
                      <a:pt x="34378" y="2088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40"/>
              <p:cNvSpPr/>
              <p:nvPr/>
            </p:nvSpPr>
            <p:spPr>
              <a:xfrm>
                <a:off x="12616775" y="2792125"/>
                <a:ext cx="325250" cy="108700"/>
              </a:xfrm>
              <a:custGeom>
                <a:avLst/>
                <a:gdLst/>
                <a:ahLst/>
                <a:cxnLst/>
                <a:rect l="l" t="t" r="r" b="b"/>
                <a:pathLst>
                  <a:path w="13010" h="4348" extrusionOk="0">
                    <a:moveTo>
                      <a:pt x="0" y="0"/>
                    </a:moveTo>
                    <a:cubicBezTo>
                      <a:pt x="0" y="2402"/>
                      <a:pt x="2918" y="4347"/>
                      <a:pt x="6505" y="4347"/>
                    </a:cubicBezTo>
                    <a:cubicBezTo>
                      <a:pt x="10061" y="4347"/>
                      <a:pt x="13009" y="2402"/>
                      <a:pt x="130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40"/>
              <p:cNvSpPr/>
              <p:nvPr/>
            </p:nvSpPr>
            <p:spPr>
              <a:xfrm>
                <a:off x="13853875" y="2165975"/>
                <a:ext cx="943050" cy="1367075"/>
              </a:xfrm>
              <a:custGeom>
                <a:avLst/>
                <a:gdLst/>
                <a:ahLst/>
                <a:cxnLst/>
                <a:rect l="l" t="t" r="r" b="b"/>
                <a:pathLst>
                  <a:path w="37722" h="54683" extrusionOk="0">
                    <a:moveTo>
                      <a:pt x="0" y="5441"/>
                    </a:moveTo>
                    <a:cubicBezTo>
                      <a:pt x="0" y="5441"/>
                      <a:pt x="11459" y="40943"/>
                      <a:pt x="20548" y="47995"/>
                    </a:cubicBezTo>
                    <a:cubicBezTo>
                      <a:pt x="29089" y="54682"/>
                      <a:pt x="37721" y="46415"/>
                      <a:pt x="35806" y="38451"/>
                    </a:cubicBezTo>
                    <a:cubicBezTo>
                      <a:pt x="33952" y="30518"/>
                      <a:pt x="9301" y="1"/>
                      <a:pt x="9301" y="1"/>
                    </a:cubicBezTo>
                    <a:cubicBezTo>
                      <a:pt x="9301" y="1"/>
                      <a:pt x="3435" y="1520"/>
                      <a:pt x="0" y="544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40"/>
              <p:cNvSpPr/>
              <p:nvPr/>
            </p:nvSpPr>
            <p:spPr>
              <a:xfrm>
                <a:off x="10852300" y="2348350"/>
                <a:ext cx="240150" cy="2941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1764" extrusionOk="0">
                    <a:moveTo>
                      <a:pt x="7204" y="912"/>
                    </a:moveTo>
                    <a:cubicBezTo>
                      <a:pt x="7204" y="912"/>
                      <a:pt x="9605" y="5593"/>
                      <a:pt x="8906" y="8298"/>
                    </a:cubicBezTo>
                    <a:cubicBezTo>
                      <a:pt x="8237" y="10943"/>
                      <a:pt x="6079" y="4225"/>
                      <a:pt x="6079" y="4225"/>
                    </a:cubicBezTo>
                    <a:cubicBezTo>
                      <a:pt x="6079" y="4225"/>
                      <a:pt x="7538" y="9210"/>
                      <a:pt x="6839" y="9879"/>
                    </a:cubicBezTo>
                    <a:cubicBezTo>
                      <a:pt x="6110" y="10578"/>
                      <a:pt x="4134" y="5684"/>
                      <a:pt x="4134" y="5684"/>
                    </a:cubicBezTo>
                    <a:cubicBezTo>
                      <a:pt x="4134" y="5684"/>
                      <a:pt x="5502" y="9879"/>
                      <a:pt x="4620" y="10578"/>
                    </a:cubicBezTo>
                    <a:cubicBezTo>
                      <a:pt x="3739" y="11247"/>
                      <a:pt x="2584" y="7265"/>
                      <a:pt x="2584" y="7265"/>
                    </a:cubicBezTo>
                    <a:cubicBezTo>
                      <a:pt x="2584" y="7265"/>
                      <a:pt x="3830" y="11004"/>
                      <a:pt x="2736" y="11368"/>
                    </a:cubicBezTo>
                    <a:cubicBezTo>
                      <a:pt x="1611" y="11764"/>
                      <a:pt x="335" y="8602"/>
                      <a:pt x="183" y="6171"/>
                    </a:cubicBezTo>
                    <a:cubicBezTo>
                      <a:pt x="0" y="3709"/>
                      <a:pt x="3952" y="0"/>
                      <a:pt x="7204" y="912"/>
                    </a:cubicBezTo>
                    <a:close/>
                  </a:path>
                </a:pathLst>
              </a:custGeom>
              <a:solidFill>
                <a:srgbClr val="DA86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40"/>
              <p:cNvSpPr/>
              <p:nvPr/>
            </p:nvSpPr>
            <p:spPr>
              <a:xfrm>
                <a:off x="12723900" y="2671300"/>
                <a:ext cx="438500" cy="234075"/>
              </a:xfrm>
              <a:custGeom>
                <a:avLst/>
                <a:gdLst/>
                <a:ahLst/>
                <a:cxnLst/>
                <a:rect l="l" t="t" r="r" b="b"/>
                <a:pathLst>
                  <a:path w="17540" h="9363" fill="none" extrusionOk="0">
                    <a:moveTo>
                      <a:pt x="17539" y="1"/>
                    </a:moveTo>
                    <a:cubicBezTo>
                      <a:pt x="17539" y="1"/>
                      <a:pt x="13831" y="9210"/>
                      <a:pt x="1" y="9362"/>
                    </a:cubicBezTo>
                  </a:path>
                </a:pathLst>
              </a:custGeom>
              <a:noFill/>
              <a:ln w="121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40"/>
              <p:cNvSpPr/>
              <p:nvPr/>
            </p:nvSpPr>
            <p:spPr>
              <a:xfrm>
                <a:off x="12673750" y="2852150"/>
                <a:ext cx="140600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5624" h="3740" extrusionOk="0">
                    <a:moveTo>
                      <a:pt x="5624" y="1885"/>
                    </a:moveTo>
                    <a:cubicBezTo>
                      <a:pt x="5624" y="2919"/>
                      <a:pt x="4378" y="3739"/>
                      <a:pt x="2827" y="3739"/>
                    </a:cubicBezTo>
                    <a:cubicBezTo>
                      <a:pt x="1247" y="3739"/>
                      <a:pt x="1" y="2919"/>
                      <a:pt x="1" y="1885"/>
                    </a:cubicBezTo>
                    <a:cubicBezTo>
                      <a:pt x="1" y="852"/>
                      <a:pt x="1247" y="31"/>
                      <a:pt x="2827" y="31"/>
                    </a:cubicBezTo>
                    <a:cubicBezTo>
                      <a:pt x="4378" y="1"/>
                      <a:pt x="5624" y="821"/>
                      <a:pt x="5624" y="1885"/>
                    </a:cubicBezTo>
                    <a:close/>
                  </a:path>
                </a:pathLst>
              </a:custGeom>
              <a:solidFill>
                <a:srgbClr val="AF93D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40"/>
              <p:cNvSpPr/>
              <p:nvPr/>
            </p:nvSpPr>
            <p:spPr>
              <a:xfrm>
                <a:off x="12680600" y="2860525"/>
                <a:ext cx="133750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3405" extrusionOk="0">
                    <a:moveTo>
                      <a:pt x="4134" y="0"/>
                    </a:moveTo>
                    <a:lnTo>
                      <a:pt x="4134" y="0"/>
                    </a:lnTo>
                    <a:cubicBezTo>
                      <a:pt x="4286" y="213"/>
                      <a:pt x="4408" y="486"/>
                      <a:pt x="4408" y="790"/>
                    </a:cubicBezTo>
                    <a:cubicBezTo>
                      <a:pt x="4408" y="1824"/>
                      <a:pt x="3131" y="2645"/>
                      <a:pt x="1581" y="2645"/>
                    </a:cubicBezTo>
                    <a:cubicBezTo>
                      <a:pt x="973" y="2645"/>
                      <a:pt x="456" y="2553"/>
                      <a:pt x="0" y="2341"/>
                    </a:cubicBezTo>
                    <a:lnTo>
                      <a:pt x="0" y="2341"/>
                    </a:lnTo>
                    <a:cubicBezTo>
                      <a:pt x="456" y="2948"/>
                      <a:pt x="1398" y="3404"/>
                      <a:pt x="2553" y="3404"/>
                    </a:cubicBezTo>
                    <a:cubicBezTo>
                      <a:pt x="4104" y="3404"/>
                      <a:pt x="5350" y="2584"/>
                      <a:pt x="5350" y="1550"/>
                    </a:cubicBezTo>
                    <a:cubicBezTo>
                      <a:pt x="5350" y="912"/>
                      <a:pt x="4864" y="334"/>
                      <a:pt x="4134" y="0"/>
                    </a:cubicBezTo>
                    <a:close/>
                  </a:path>
                </a:pathLst>
              </a:custGeom>
              <a:solidFill>
                <a:srgbClr val="4447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40"/>
              <p:cNvSpPr/>
              <p:nvPr/>
            </p:nvSpPr>
            <p:spPr>
              <a:xfrm>
                <a:off x="13105375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1004" y="5168"/>
                    </a:moveTo>
                    <a:cubicBezTo>
                      <a:pt x="2037" y="2098"/>
                      <a:pt x="4134" y="1"/>
                      <a:pt x="5654" y="518"/>
                    </a:cubicBezTo>
                    <a:lnTo>
                      <a:pt x="6991" y="943"/>
                    </a:lnTo>
                    <a:cubicBezTo>
                      <a:pt x="6748" y="882"/>
                      <a:pt x="6536" y="852"/>
                      <a:pt x="6262" y="913"/>
                    </a:cubicBezTo>
                    <a:cubicBezTo>
                      <a:pt x="4864" y="1126"/>
                      <a:pt x="3253" y="3041"/>
                      <a:pt x="2341" y="5624"/>
                    </a:cubicBezTo>
                    <a:cubicBezTo>
                      <a:pt x="1459" y="8269"/>
                      <a:pt x="1611" y="10761"/>
                      <a:pt x="2614" y="11764"/>
                    </a:cubicBezTo>
                    <a:cubicBezTo>
                      <a:pt x="2797" y="11946"/>
                      <a:pt x="2979" y="12068"/>
                      <a:pt x="3222" y="12129"/>
                    </a:cubicBezTo>
                    <a:lnTo>
                      <a:pt x="1885" y="11673"/>
                    </a:lnTo>
                    <a:cubicBezTo>
                      <a:pt x="365" y="11187"/>
                      <a:pt x="0" y="8269"/>
                      <a:pt x="1004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40"/>
              <p:cNvSpPr/>
              <p:nvPr/>
            </p:nvSpPr>
            <p:spPr>
              <a:xfrm>
                <a:off x="13141850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4803" y="0"/>
                    </a:moveTo>
                    <a:cubicBezTo>
                      <a:pt x="3405" y="183"/>
                      <a:pt x="1763" y="2098"/>
                      <a:pt x="882" y="4712"/>
                    </a:cubicBezTo>
                    <a:cubicBezTo>
                      <a:pt x="0" y="7326"/>
                      <a:pt x="152" y="9849"/>
                      <a:pt x="1186" y="10882"/>
                    </a:cubicBezTo>
                    <a:cubicBezTo>
                      <a:pt x="2098" y="10700"/>
                      <a:pt x="3162" y="9788"/>
                      <a:pt x="3982" y="8420"/>
                    </a:cubicBezTo>
                    <a:cubicBezTo>
                      <a:pt x="4408" y="7751"/>
                      <a:pt x="4742" y="6991"/>
                      <a:pt x="5046" y="6110"/>
                    </a:cubicBezTo>
                    <a:cubicBezTo>
                      <a:pt x="5320" y="5289"/>
                      <a:pt x="5502" y="4438"/>
                      <a:pt x="5593" y="3648"/>
                    </a:cubicBezTo>
                    <a:cubicBezTo>
                      <a:pt x="5745" y="2007"/>
                      <a:pt x="5472" y="700"/>
                      <a:pt x="48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40"/>
              <p:cNvSpPr/>
              <p:nvPr/>
            </p:nvSpPr>
            <p:spPr>
              <a:xfrm>
                <a:off x="13141850" y="2457025"/>
                <a:ext cx="185425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7" h="11733" extrusionOk="0">
                    <a:moveTo>
                      <a:pt x="882" y="4742"/>
                    </a:moveTo>
                    <a:cubicBezTo>
                      <a:pt x="1763" y="2128"/>
                      <a:pt x="3405" y="213"/>
                      <a:pt x="4803" y="30"/>
                    </a:cubicBezTo>
                    <a:cubicBezTo>
                      <a:pt x="5077" y="0"/>
                      <a:pt x="5289" y="0"/>
                      <a:pt x="5532" y="61"/>
                    </a:cubicBezTo>
                    <a:cubicBezTo>
                      <a:pt x="7052" y="578"/>
                      <a:pt x="7417" y="3496"/>
                      <a:pt x="6384" y="6565"/>
                    </a:cubicBezTo>
                    <a:cubicBezTo>
                      <a:pt x="5380" y="9635"/>
                      <a:pt x="3283" y="11733"/>
                      <a:pt x="1763" y="11246"/>
                    </a:cubicBezTo>
                    <a:cubicBezTo>
                      <a:pt x="1520" y="11155"/>
                      <a:pt x="1338" y="11064"/>
                      <a:pt x="1155" y="10851"/>
                    </a:cubicBezTo>
                    <a:cubicBezTo>
                      <a:pt x="152" y="9879"/>
                      <a:pt x="0" y="7356"/>
                      <a:pt x="882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40"/>
              <p:cNvSpPr/>
              <p:nvPr/>
            </p:nvSpPr>
            <p:spPr>
              <a:xfrm>
                <a:off x="13176050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608" y="3131"/>
                    </a:moveTo>
                    <a:cubicBezTo>
                      <a:pt x="1216" y="1246"/>
                      <a:pt x="2493" y="0"/>
                      <a:pt x="3405" y="304"/>
                    </a:cubicBezTo>
                    <a:cubicBezTo>
                      <a:pt x="4316" y="608"/>
                      <a:pt x="4529" y="2371"/>
                      <a:pt x="3921" y="4225"/>
                    </a:cubicBezTo>
                    <a:cubicBezTo>
                      <a:pt x="3313" y="6079"/>
                      <a:pt x="2067" y="7325"/>
                      <a:pt x="1155" y="7022"/>
                    </a:cubicBezTo>
                    <a:cubicBezTo>
                      <a:pt x="243" y="6718"/>
                      <a:pt x="0" y="4985"/>
                      <a:pt x="608" y="3131"/>
                    </a:cubicBezTo>
                    <a:close/>
                  </a:path>
                </a:pathLst>
              </a:custGeom>
              <a:solidFill>
                <a:schemeClr val="lt1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40"/>
              <p:cNvSpPr/>
              <p:nvPr/>
            </p:nvSpPr>
            <p:spPr>
              <a:xfrm>
                <a:off x="12232250" y="2435725"/>
                <a:ext cx="174800" cy="303225"/>
              </a:xfrm>
              <a:custGeom>
                <a:avLst/>
                <a:gdLst/>
                <a:ahLst/>
                <a:cxnLst/>
                <a:rect l="l" t="t" r="r" b="b"/>
                <a:pathLst>
                  <a:path w="6992" h="12129" extrusionOk="0">
                    <a:moveTo>
                      <a:pt x="5958" y="5168"/>
                    </a:moveTo>
                    <a:cubicBezTo>
                      <a:pt x="4925" y="2098"/>
                      <a:pt x="2858" y="1"/>
                      <a:pt x="1338" y="518"/>
                    </a:cubicBezTo>
                    <a:lnTo>
                      <a:pt x="1" y="943"/>
                    </a:lnTo>
                    <a:cubicBezTo>
                      <a:pt x="214" y="882"/>
                      <a:pt x="457" y="852"/>
                      <a:pt x="730" y="913"/>
                    </a:cubicBezTo>
                    <a:cubicBezTo>
                      <a:pt x="2128" y="1126"/>
                      <a:pt x="3709" y="3041"/>
                      <a:pt x="4621" y="5624"/>
                    </a:cubicBezTo>
                    <a:cubicBezTo>
                      <a:pt x="5502" y="8269"/>
                      <a:pt x="5350" y="10761"/>
                      <a:pt x="4378" y="11764"/>
                    </a:cubicBezTo>
                    <a:cubicBezTo>
                      <a:pt x="4165" y="11946"/>
                      <a:pt x="3983" y="12068"/>
                      <a:pt x="3770" y="12129"/>
                    </a:cubicBezTo>
                    <a:lnTo>
                      <a:pt x="5077" y="11673"/>
                    </a:lnTo>
                    <a:cubicBezTo>
                      <a:pt x="6597" y="11187"/>
                      <a:pt x="6992" y="8269"/>
                      <a:pt x="5958" y="5168"/>
                    </a:cubicBezTo>
                    <a:close/>
                  </a:path>
                </a:pathLst>
              </a:custGeom>
              <a:solidFill>
                <a:srgbClr val="6C1CCC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40"/>
              <p:cNvSpPr/>
              <p:nvPr/>
            </p:nvSpPr>
            <p:spPr>
              <a:xfrm>
                <a:off x="12226175" y="2457775"/>
                <a:ext cx="143650" cy="272075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0883" extrusionOk="0">
                    <a:moveTo>
                      <a:pt x="973" y="0"/>
                    </a:moveTo>
                    <a:cubicBezTo>
                      <a:pt x="274" y="700"/>
                      <a:pt x="1" y="2007"/>
                      <a:pt x="153" y="3648"/>
                    </a:cubicBezTo>
                    <a:cubicBezTo>
                      <a:pt x="244" y="4438"/>
                      <a:pt x="426" y="5289"/>
                      <a:pt x="700" y="6110"/>
                    </a:cubicBezTo>
                    <a:cubicBezTo>
                      <a:pt x="1004" y="6991"/>
                      <a:pt x="1338" y="7751"/>
                      <a:pt x="1764" y="8420"/>
                    </a:cubicBezTo>
                    <a:cubicBezTo>
                      <a:pt x="2584" y="9788"/>
                      <a:pt x="3648" y="10700"/>
                      <a:pt x="4560" y="10882"/>
                    </a:cubicBezTo>
                    <a:cubicBezTo>
                      <a:pt x="5593" y="9849"/>
                      <a:pt x="5745" y="7326"/>
                      <a:pt x="4864" y="4712"/>
                    </a:cubicBezTo>
                    <a:cubicBezTo>
                      <a:pt x="4013" y="2098"/>
                      <a:pt x="2371" y="183"/>
                      <a:pt x="9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40"/>
              <p:cNvSpPr/>
              <p:nvPr/>
            </p:nvSpPr>
            <p:spPr>
              <a:xfrm>
                <a:off x="12184375" y="2457025"/>
                <a:ext cx="185450" cy="293325"/>
              </a:xfrm>
              <a:custGeom>
                <a:avLst/>
                <a:gdLst/>
                <a:ahLst/>
                <a:cxnLst/>
                <a:rect l="l" t="t" r="r" b="b"/>
                <a:pathLst>
                  <a:path w="7418" h="11733" extrusionOk="0">
                    <a:moveTo>
                      <a:pt x="6536" y="4742"/>
                    </a:moveTo>
                    <a:cubicBezTo>
                      <a:pt x="5685" y="2128"/>
                      <a:pt x="4043" y="213"/>
                      <a:pt x="2645" y="30"/>
                    </a:cubicBezTo>
                    <a:cubicBezTo>
                      <a:pt x="2372" y="0"/>
                      <a:pt x="2129" y="0"/>
                      <a:pt x="1916" y="61"/>
                    </a:cubicBezTo>
                    <a:cubicBezTo>
                      <a:pt x="396" y="578"/>
                      <a:pt x="1" y="3496"/>
                      <a:pt x="1034" y="6565"/>
                    </a:cubicBezTo>
                    <a:cubicBezTo>
                      <a:pt x="2068" y="9635"/>
                      <a:pt x="4165" y="11733"/>
                      <a:pt x="5685" y="11246"/>
                    </a:cubicBezTo>
                    <a:cubicBezTo>
                      <a:pt x="5898" y="11155"/>
                      <a:pt x="6080" y="11064"/>
                      <a:pt x="6293" y="10851"/>
                    </a:cubicBezTo>
                    <a:cubicBezTo>
                      <a:pt x="7265" y="9879"/>
                      <a:pt x="7417" y="7356"/>
                      <a:pt x="6536" y="474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40"/>
              <p:cNvSpPr/>
              <p:nvPr/>
            </p:nvSpPr>
            <p:spPr>
              <a:xfrm>
                <a:off x="12222375" y="2507175"/>
                <a:ext cx="113250" cy="183150"/>
              </a:xfrm>
              <a:custGeom>
                <a:avLst/>
                <a:gdLst/>
                <a:ahLst/>
                <a:cxnLst/>
                <a:rect l="l" t="t" r="r" b="b"/>
                <a:pathLst>
                  <a:path w="4530" h="7326" extrusionOk="0">
                    <a:moveTo>
                      <a:pt x="3922" y="3131"/>
                    </a:moveTo>
                    <a:cubicBezTo>
                      <a:pt x="3314" y="1246"/>
                      <a:pt x="2068" y="0"/>
                      <a:pt x="1156" y="304"/>
                    </a:cubicBezTo>
                    <a:cubicBezTo>
                      <a:pt x="244" y="608"/>
                      <a:pt x="1" y="2371"/>
                      <a:pt x="609" y="4225"/>
                    </a:cubicBezTo>
                    <a:cubicBezTo>
                      <a:pt x="1216" y="6079"/>
                      <a:pt x="2493" y="7325"/>
                      <a:pt x="3375" y="7022"/>
                    </a:cubicBezTo>
                    <a:cubicBezTo>
                      <a:pt x="4317" y="6718"/>
                      <a:pt x="4530" y="4985"/>
                      <a:pt x="3922" y="3131"/>
                    </a:cubicBezTo>
                    <a:close/>
                  </a:path>
                </a:pathLst>
              </a:custGeom>
              <a:solidFill>
                <a:srgbClr val="2D1B6A"/>
              </a:solidFill>
              <a:ln w="2275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40"/>
              <p:cNvSpPr/>
              <p:nvPr/>
            </p:nvSpPr>
            <p:spPr>
              <a:xfrm>
                <a:off x="12274050" y="2248050"/>
                <a:ext cx="952925" cy="42175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16870" extrusionOk="0">
                    <a:moveTo>
                      <a:pt x="8420" y="16870"/>
                    </a:moveTo>
                    <a:cubicBezTo>
                      <a:pt x="3800" y="16870"/>
                      <a:pt x="1" y="13070"/>
                      <a:pt x="1" y="8420"/>
                    </a:cubicBez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  <a:cubicBezTo>
                      <a:pt x="38117" y="13070"/>
                      <a:pt x="34317" y="16870"/>
                      <a:pt x="29667" y="168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40"/>
              <p:cNvSpPr/>
              <p:nvPr/>
            </p:nvSpPr>
            <p:spPr>
              <a:xfrm>
                <a:off x="12274050" y="2248050"/>
                <a:ext cx="952925" cy="210500"/>
              </a:xfrm>
              <a:custGeom>
                <a:avLst/>
                <a:gdLst/>
                <a:ahLst/>
                <a:cxnLst/>
                <a:rect l="l" t="t" r="r" b="b"/>
                <a:pathLst>
                  <a:path w="38117" h="8420" fill="none" extrusionOk="0">
                    <a:moveTo>
                      <a:pt x="1" y="8420"/>
                    </a:moveTo>
                    <a:cubicBezTo>
                      <a:pt x="1" y="3800"/>
                      <a:pt x="3800" y="0"/>
                      <a:pt x="8420" y="0"/>
                    </a:cubicBezTo>
                    <a:lnTo>
                      <a:pt x="29667" y="0"/>
                    </a:lnTo>
                    <a:cubicBezTo>
                      <a:pt x="34317" y="0"/>
                      <a:pt x="38117" y="3800"/>
                      <a:pt x="38117" y="8420"/>
                    </a:cubicBezTo>
                  </a:path>
                </a:pathLst>
              </a:custGeom>
              <a:noFill/>
              <a:ln w="9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40"/>
              <p:cNvSpPr/>
              <p:nvPr/>
            </p:nvSpPr>
            <p:spPr>
              <a:xfrm>
                <a:off x="12305975" y="2281475"/>
                <a:ext cx="886800" cy="354900"/>
              </a:xfrm>
              <a:custGeom>
                <a:avLst/>
                <a:gdLst/>
                <a:ahLst/>
                <a:cxnLst/>
                <a:rect l="l" t="t" r="r" b="b"/>
                <a:pathLst>
                  <a:path w="35472" h="14196" extrusionOk="0">
                    <a:moveTo>
                      <a:pt x="28359" y="14195"/>
                    </a:moveTo>
                    <a:lnTo>
                      <a:pt x="7113" y="14195"/>
                    </a:lnTo>
                    <a:cubicBezTo>
                      <a:pt x="3192" y="14195"/>
                      <a:pt x="0" y="11004"/>
                      <a:pt x="0" y="7083"/>
                    </a:cubicBezTo>
                    <a:lnTo>
                      <a:pt x="0" y="7083"/>
                    </a:lnTo>
                    <a:cubicBezTo>
                      <a:pt x="0" y="3192"/>
                      <a:pt x="3192" y="1"/>
                      <a:pt x="7113" y="1"/>
                    </a:cubicBezTo>
                    <a:lnTo>
                      <a:pt x="28359" y="1"/>
                    </a:lnTo>
                    <a:cubicBezTo>
                      <a:pt x="32280" y="1"/>
                      <a:pt x="35472" y="3192"/>
                      <a:pt x="35472" y="7083"/>
                    </a:cubicBezTo>
                    <a:lnTo>
                      <a:pt x="35472" y="7083"/>
                    </a:lnTo>
                    <a:cubicBezTo>
                      <a:pt x="35472" y="11004"/>
                      <a:pt x="32280" y="14195"/>
                      <a:pt x="28359" y="14195"/>
                    </a:cubicBezTo>
                    <a:close/>
                  </a:path>
                </a:pathLst>
              </a:custGeom>
              <a:solidFill>
                <a:schemeClr val="dk2"/>
              </a:solidFill>
              <a:ln w="3050" cap="flat" cmpd="sng">
                <a:solidFill>
                  <a:srgbClr val="1F1E2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40"/>
              <p:cNvSpPr/>
              <p:nvPr/>
            </p:nvSpPr>
            <p:spPr>
              <a:xfrm>
                <a:off x="12328775" y="2287550"/>
                <a:ext cx="864000" cy="348825"/>
              </a:xfrm>
              <a:custGeom>
                <a:avLst/>
                <a:gdLst/>
                <a:ahLst/>
                <a:cxnLst/>
                <a:rect l="l" t="t" r="r" b="b"/>
                <a:pathLst>
                  <a:path w="34560" h="13953" extrusionOk="0">
                    <a:moveTo>
                      <a:pt x="29332" y="1"/>
                    </a:moveTo>
                    <a:cubicBezTo>
                      <a:pt x="29909" y="1034"/>
                      <a:pt x="30213" y="2220"/>
                      <a:pt x="30213" y="3466"/>
                    </a:cubicBezTo>
                    <a:cubicBezTo>
                      <a:pt x="30213" y="5442"/>
                      <a:pt x="29423" y="7205"/>
                      <a:pt x="28116" y="8481"/>
                    </a:cubicBezTo>
                    <a:cubicBezTo>
                      <a:pt x="26839" y="9788"/>
                      <a:pt x="25076" y="10578"/>
                      <a:pt x="23101" y="10578"/>
                    </a:cubicBezTo>
                    <a:lnTo>
                      <a:pt x="1885" y="10578"/>
                    </a:lnTo>
                    <a:cubicBezTo>
                      <a:pt x="1216" y="10578"/>
                      <a:pt x="608" y="10457"/>
                      <a:pt x="0" y="10305"/>
                    </a:cubicBezTo>
                    <a:lnTo>
                      <a:pt x="0" y="10305"/>
                    </a:lnTo>
                    <a:cubicBezTo>
                      <a:pt x="1216" y="12463"/>
                      <a:pt x="3526" y="13952"/>
                      <a:pt x="6201" y="13952"/>
                    </a:cubicBezTo>
                    <a:lnTo>
                      <a:pt x="27447" y="13952"/>
                    </a:lnTo>
                    <a:cubicBezTo>
                      <a:pt x="29423" y="13952"/>
                      <a:pt x="31156" y="13162"/>
                      <a:pt x="32463" y="11855"/>
                    </a:cubicBezTo>
                    <a:cubicBezTo>
                      <a:pt x="33739" y="10578"/>
                      <a:pt x="34560" y="8816"/>
                      <a:pt x="34560" y="6840"/>
                    </a:cubicBezTo>
                    <a:cubicBezTo>
                      <a:pt x="34560" y="3588"/>
                      <a:pt x="32341" y="852"/>
                      <a:pt x="293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40"/>
              <p:cNvSpPr/>
              <p:nvPr/>
            </p:nvSpPr>
            <p:spPr>
              <a:xfrm>
                <a:off x="12002000" y="4007950"/>
                <a:ext cx="15874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3498" h="3375" extrusionOk="0">
                    <a:moveTo>
                      <a:pt x="244" y="0"/>
                    </a:moveTo>
                    <a:cubicBezTo>
                      <a:pt x="153" y="1155"/>
                      <a:pt x="92" y="2280"/>
                      <a:pt x="1" y="3374"/>
                    </a:cubicBezTo>
                    <a:lnTo>
                      <a:pt x="63498" y="3374"/>
                    </a:lnTo>
                    <a:cubicBezTo>
                      <a:pt x="63437" y="2250"/>
                      <a:pt x="63346" y="1095"/>
                      <a:pt x="632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40"/>
              <p:cNvSpPr/>
              <p:nvPr/>
            </p:nvSpPr>
            <p:spPr>
              <a:xfrm>
                <a:off x="11992125" y="4197925"/>
                <a:ext cx="16110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4440" h="3375" extrusionOk="0">
                    <a:moveTo>
                      <a:pt x="183" y="0"/>
                    </a:moveTo>
                    <a:cubicBezTo>
                      <a:pt x="92" y="1155"/>
                      <a:pt x="31" y="2280"/>
                      <a:pt x="1" y="3374"/>
                    </a:cubicBezTo>
                    <a:lnTo>
                      <a:pt x="64440" y="3374"/>
                    </a:lnTo>
                    <a:cubicBezTo>
                      <a:pt x="64348" y="2250"/>
                      <a:pt x="64288" y="1095"/>
                      <a:pt x="642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40"/>
              <p:cNvSpPr/>
              <p:nvPr/>
            </p:nvSpPr>
            <p:spPr>
              <a:xfrm>
                <a:off x="11983000" y="4387125"/>
                <a:ext cx="162925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170" h="3375" extrusionOk="0">
                    <a:moveTo>
                      <a:pt x="153" y="1"/>
                    </a:moveTo>
                    <a:cubicBezTo>
                      <a:pt x="92" y="1125"/>
                      <a:pt x="31" y="2280"/>
                      <a:pt x="1" y="3375"/>
                    </a:cubicBezTo>
                    <a:lnTo>
                      <a:pt x="65169" y="3375"/>
                    </a:lnTo>
                    <a:cubicBezTo>
                      <a:pt x="65109" y="2250"/>
                      <a:pt x="65048" y="1125"/>
                      <a:pt x="65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40"/>
              <p:cNvSpPr/>
              <p:nvPr/>
            </p:nvSpPr>
            <p:spPr>
              <a:xfrm>
                <a:off x="11976925" y="4577100"/>
                <a:ext cx="16414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656" h="3375" extrusionOk="0">
                    <a:moveTo>
                      <a:pt x="62" y="1"/>
                    </a:moveTo>
                    <a:cubicBezTo>
                      <a:pt x="31" y="1125"/>
                      <a:pt x="31" y="2280"/>
                      <a:pt x="1" y="3375"/>
                    </a:cubicBezTo>
                    <a:lnTo>
                      <a:pt x="65656" y="3375"/>
                    </a:lnTo>
                    <a:cubicBezTo>
                      <a:pt x="65656" y="2250"/>
                      <a:pt x="65595" y="1095"/>
                      <a:pt x="655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40"/>
              <p:cNvSpPr/>
              <p:nvPr/>
            </p:nvSpPr>
            <p:spPr>
              <a:xfrm>
                <a:off x="11973900" y="4766325"/>
                <a:ext cx="1646700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868" h="3375" extrusionOk="0">
                    <a:moveTo>
                      <a:pt x="31" y="0"/>
                    </a:moveTo>
                    <a:cubicBezTo>
                      <a:pt x="31" y="1155"/>
                      <a:pt x="0" y="2280"/>
                      <a:pt x="0" y="3374"/>
                    </a:cubicBezTo>
                    <a:lnTo>
                      <a:pt x="65868" y="3374"/>
                    </a:lnTo>
                    <a:cubicBezTo>
                      <a:pt x="65868" y="2280"/>
                      <a:pt x="65868" y="1125"/>
                      <a:pt x="65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40"/>
              <p:cNvSpPr/>
              <p:nvPr/>
            </p:nvSpPr>
            <p:spPr>
              <a:xfrm>
                <a:off x="11973125" y="4956300"/>
                <a:ext cx="1647475" cy="84350"/>
              </a:xfrm>
              <a:custGeom>
                <a:avLst/>
                <a:gdLst/>
                <a:ahLst/>
                <a:cxnLst/>
                <a:rect l="l" t="t" r="r" b="b"/>
                <a:pathLst>
                  <a:path w="65899" h="3374" extrusionOk="0">
                    <a:moveTo>
                      <a:pt x="1" y="0"/>
                    </a:moveTo>
                    <a:lnTo>
                      <a:pt x="1" y="3374"/>
                    </a:lnTo>
                    <a:lnTo>
                      <a:pt x="65868" y="3374"/>
                    </a:lnTo>
                    <a:cubicBezTo>
                      <a:pt x="65899" y="2219"/>
                      <a:pt x="65899" y="1094"/>
                      <a:pt x="65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40"/>
              <p:cNvSpPr/>
              <p:nvPr/>
            </p:nvSpPr>
            <p:spPr>
              <a:xfrm>
                <a:off x="11973900" y="5146250"/>
                <a:ext cx="1644425" cy="84375"/>
              </a:xfrm>
              <a:custGeom>
                <a:avLst/>
                <a:gdLst/>
                <a:ahLst/>
                <a:cxnLst/>
                <a:rect l="l" t="t" r="r" b="b"/>
                <a:pathLst>
                  <a:path w="65777" h="3375" extrusionOk="0">
                    <a:moveTo>
                      <a:pt x="0" y="1"/>
                    </a:moveTo>
                    <a:cubicBezTo>
                      <a:pt x="0" y="1217"/>
                      <a:pt x="31" y="2311"/>
                      <a:pt x="31" y="3375"/>
                    </a:cubicBezTo>
                    <a:lnTo>
                      <a:pt x="65655" y="3375"/>
                    </a:lnTo>
                    <a:cubicBezTo>
                      <a:pt x="65685" y="2220"/>
                      <a:pt x="65716" y="1095"/>
                      <a:pt x="657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gradFill>
                <a:gsLst>
                  <a:gs pos="0">
                    <a:srgbClr val="84BDE7">
                      <a:alpha val="63921"/>
                    </a:srgbClr>
                  </a:gs>
                  <a:gs pos="100000">
                    <a:srgbClr val="84BDE7">
                      <a:alpha val="10196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40"/>
              <p:cNvSpPr/>
              <p:nvPr/>
            </p:nvSpPr>
            <p:spPr>
              <a:xfrm>
                <a:off x="10881925" y="1238900"/>
                <a:ext cx="3526700" cy="2480325"/>
              </a:xfrm>
              <a:custGeom>
                <a:avLst/>
                <a:gdLst/>
                <a:ahLst/>
                <a:cxnLst/>
                <a:rect l="l" t="t" r="r" b="b"/>
                <a:pathLst>
                  <a:path w="141068" h="99213" fill="none" extrusionOk="0">
                    <a:moveTo>
                      <a:pt x="132344" y="99212"/>
                    </a:moveTo>
                    <a:lnTo>
                      <a:pt x="8724" y="99212"/>
                    </a:lnTo>
                    <a:cubicBezTo>
                      <a:pt x="3922" y="99212"/>
                      <a:pt x="1" y="95291"/>
                      <a:pt x="1" y="90519"/>
                    </a:cubicBezTo>
                    <a:lnTo>
                      <a:pt x="1" y="8724"/>
                    </a:lnTo>
                    <a:cubicBezTo>
                      <a:pt x="1" y="3922"/>
                      <a:pt x="3922" y="1"/>
                      <a:pt x="8724" y="1"/>
                    </a:cubicBezTo>
                    <a:lnTo>
                      <a:pt x="132344" y="1"/>
                    </a:lnTo>
                    <a:cubicBezTo>
                      <a:pt x="137146" y="1"/>
                      <a:pt x="141067" y="3922"/>
                      <a:pt x="141067" y="8724"/>
                    </a:cubicBezTo>
                    <a:lnTo>
                      <a:pt x="141067" y="90519"/>
                    </a:lnTo>
                    <a:cubicBezTo>
                      <a:pt x="141067" y="95352"/>
                      <a:pt x="137176" y="99212"/>
                      <a:pt x="132344" y="99212"/>
                    </a:cubicBezTo>
                    <a:close/>
                  </a:path>
                </a:pathLst>
              </a:custGeom>
              <a:noFill/>
              <a:ln w="220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40"/>
              <p:cNvSpPr/>
              <p:nvPr/>
            </p:nvSpPr>
            <p:spPr>
              <a:xfrm>
                <a:off x="10381150" y="1526150"/>
                <a:ext cx="632275" cy="1265250"/>
              </a:xfrm>
              <a:custGeom>
                <a:avLst/>
                <a:gdLst/>
                <a:ahLst/>
                <a:cxnLst/>
                <a:rect l="l" t="t" r="r" b="b"/>
                <a:pathLst>
                  <a:path w="25291" h="50610" fill="none" extrusionOk="0">
                    <a:moveTo>
                      <a:pt x="25290" y="50609"/>
                    </a:moveTo>
                    <a:cubicBezTo>
                      <a:pt x="11308" y="50609"/>
                      <a:pt x="1" y="39272"/>
                      <a:pt x="1" y="25290"/>
                    </a:cubicBezTo>
                    <a:cubicBezTo>
                      <a:pt x="1" y="11308"/>
                      <a:pt x="11308" y="0"/>
                      <a:pt x="25290" y="0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40"/>
              <p:cNvSpPr/>
              <p:nvPr/>
            </p:nvSpPr>
            <p:spPr>
              <a:xfrm>
                <a:off x="11013400" y="1637850"/>
                <a:ext cx="520550" cy="1041075"/>
              </a:xfrm>
              <a:custGeom>
                <a:avLst/>
                <a:gdLst/>
                <a:ahLst/>
                <a:cxnLst/>
                <a:rect l="l" t="t" r="r" b="b"/>
                <a:pathLst>
                  <a:path w="20822" h="41643" fill="none" extrusionOk="0">
                    <a:moveTo>
                      <a:pt x="0" y="1"/>
                    </a:moveTo>
                    <a:cubicBezTo>
                      <a:pt x="11520" y="1"/>
                      <a:pt x="20821" y="9362"/>
                      <a:pt x="20821" y="20822"/>
                    </a:cubicBezTo>
                    <a:cubicBezTo>
                      <a:pt x="20821" y="32341"/>
                      <a:pt x="11490" y="41643"/>
                      <a:pt x="0" y="41643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40"/>
              <p:cNvSpPr/>
              <p:nvPr/>
            </p:nvSpPr>
            <p:spPr>
              <a:xfrm>
                <a:off x="10603800" y="1749550"/>
                <a:ext cx="409625" cy="818425"/>
              </a:xfrm>
              <a:custGeom>
                <a:avLst/>
                <a:gdLst/>
                <a:ahLst/>
                <a:cxnLst/>
                <a:rect l="l" t="t" r="r" b="b"/>
                <a:pathLst>
                  <a:path w="16385" h="32737" fill="none" extrusionOk="0">
                    <a:moveTo>
                      <a:pt x="16384" y="32737"/>
                    </a:moveTo>
                    <a:cubicBezTo>
                      <a:pt x="7357" y="32737"/>
                      <a:pt x="1" y="25411"/>
                      <a:pt x="1" y="16354"/>
                    </a:cubicBezTo>
                    <a:cubicBezTo>
                      <a:pt x="1" y="7326"/>
                      <a:pt x="7357" y="1"/>
                      <a:pt x="16384" y="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40"/>
              <p:cNvSpPr/>
              <p:nvPr/>
            </p:nvSpPr>
            <p:spPr>
              <a:xfrm>
                <a:off x="11013400" y="1861250"/>
                <a:ext cx="297125" cy="595025"/>
              </a:xfrm>
              <a:custGeom>
                <a:avLst/>
                <a:gdLst/>
                <a:ahLst/>
                <a:cxnLst/>
                <a:rect l="l" t="t" r="r" b="b"/>
                <a:pathLst>
                  <a:path w="11885" h="23801" fill="none" extrusionOk="0">
                    <a:moveTo>
                      <a:pt x="0" y="1"/>
                    </a:moveTo>
                    <a:cubicBezTo>
                      <a:pt x="6566" y="1"/>
                      <a:pt x="11885" y="5320"/>
                      <a:pt x="11885" y="11886"/>
                    </a:cubicBezTo>
                    <a:cubicBezTo>
                      <a:pt x="11885" y="18481"/>
                      <a:pt x="6566" y="23801"/>
                      <a:pt x="0" y="23801"/>
                    </a:cubicBezTo>
                  </a:path>
                </a:pathLst>
              </a:custGeom>
              <a:noFill/>
              <a:ln w="2887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40"/>
              <p:cNvSpPr/>
              <p:nvPr/>
            </p:nvSpPr>
            <p:spPr>
              <a:xfrm>
                <a:off x="10808975" y="1953975"/>
                <a:ext cx="409600" cy="410350"/>
              </a:xfrm>
              <a:custGeom>
                <a:avLst/>
                <a:gdLst/>
                <a:ahLst/>
                <a:cxnLst/>
                <a:rect l="l" t="t" r="r" b="b"/>
                <a:pathLst>
                  <a:path w="16384" h="16414" fill="none" extrusionOk="0">
                    <a:moveTo>
                      <a:pt x="9910" y="973"/>
                    </a:moveTo>
                    <a:cubicBezTo>
                      <a:pt x="13891" y="1915"/>
                      <a:pt x="16384" y="5927"/>
                      <a:pt x="15442" y="9909"/>
                    </a:cubicBezTo>
                    <a:cubicBezTo>
                      <a:pt x="14499" y="13921"/>
                      <a:pt x="10487" y="16414"/>
                      <a:pt x="6475" y="15441"/>
                    </a:cubicBezTo>
                    <a:cubicBezTo>
                      <a:pt x="2463" y="14499"/>
                      <a:pt x="1" y="10487"/>
                      <a:pt x="943" y="6505"/>
                    </a:cubicBezTo>
                    <a:cubicBezTo>
                      <a:pt x="1885" y="2493"/>
                      <a:pt x="5897" y="0"/>
                      <a:pt x="9910" y="973"/>
                    </a:cubicBezTo>
                    <a:close/>
                  </a:path>
                </a:pathLst>
              </a:custGeom>
              <a:noFill/>
              <a:ln w="28125" cap="flat" cmpd="sng">
                <a:solidFill>
                  <a:srgbClr val="FFFFFF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40"/>
              <p:cNvSpPr/>
              <p:nvPr/>
            </p:nvSpPr>
            <p:spPr>
              <a:xfrm>
                <a:off x="10907000" y="2062325"/>
                <a:ext cx="213550" cy="193650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7746" extrusionOk="0">
                    <a:moveTo>
                      <a:pt x="4272" y="1"/>
                    </a:moveTo>
                    <a:cubicBezTo>
                      <a:pt x="2510" y="1"/>
                      <a:pt x="930" y="1195"/>
                      <a:pt x="487" y="2991"/>
                    </a:cubicBezTo>
                    <a:cubicBezTo>
                      <a:pt x="1" y="5058"/>
                      <a:pt x="1308" y="7156"/>
                      <a:pt x="3375" y="7642"/>
                    </a:cubicBezTo>
                    <a:cubicBezTo>
                      <a:pt x="3675" y="7712"/>
                      <a:pt x="3976" y="7745"/>
                      <a:pt x="4271" y="7745"/>
                    </a:cubicBezTo>
                    <a:cubicBezTo>
                      <a:pt x="6033" y="7745"/>
                      <a:pt x="7613" y="6551"/>
                      <a:pt x="8056" y="4754"/>
                    </a:cubicBezTo>
                    <a:cubicBezTo>
                      <a:pt x="8542" y="2688"/>
                      <a:pt x="7235" y="590"/>
                      <a:pt x="5168" y="104"/>
                    </a:cubicBezTo>
                    <a:cubicBezTo>
                      <a:pt x="4867" y="34"/>
                      <a:pt x="4567" y="1"/>
                      <a:pt x="427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40"/>
              <p:cNvSpPr/>
              <p:nvPr/>
            </p:nvSpPr>
            <p:spPr>
              <a:xfrm>
                <a:off x="10524775" y="1662175"/>
                <a:ext cx="991700" cy="991675"/>
              </a:xfrm>
              <a:custGeom>
                <a:avLst/>
                <a:gdLst/>
                <a:ahLst/>
                <a:cxnLst/>
                <a:rect l="l" t="t" r="r" b="b"/>
                <a:pathLst>
                  <a:path w="39668" h="39667" extrusionOk="0">
                    <a:moveTo>
                      <a:pt x="39667" y="19818"/>
                    </a:moveTo>
                    <a:cubicBezTo>
                      <a:pt x="39667" y="30761"/>
                      <a:pt x="30791" y="39666"/>
                      <a:pt x="19849" y="39666"/>
                    </a:cubicBezTo>
                    <a:cubicBezTo>
                      <a:pt x="8907" y="39666"/>
                      <a:pt x="1" y="30761"/>
                      <a:pt x="1" y="19818"/>
                    </a:cubicBezTo>
                    <a:cubicBezTo>
                      <a:pt x="1" y="8876"/>
                      <a:pt x="8907" y="0"/>
                      <a:pt x="19849" y="0"/>
                    </a:cubicBezTo>
                    <a:cubicBezTo>
                      <a:pt x="30791" y="0"/>
                      <a:pt x="39667" y="8876"/>
                      <a:pt x="39667" y="19818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40"/>
              <p:cNvSpPr/>
              <p:nvPr/>
            </p:nvSpPr>
            <p:spPr>
              <a:xfrm>
                <a:off x="10729950" y="1867350"/>
                <a:ext cx="581350" cy="581325"/>
              </a:xfrm>
              <a:custGeom>
                <a:avLst/>
                <a:gdLst/>
                <a:ahLst/>
                <a:cxnLst/>
                <a:rect l="l" t="t" r="r" b="b"/>
                <a:pathLst>
                  <a:path w="23254" h="23253" extrusionOk="0">
                    <a:moveTo>
                      <a:pt x="23253" y="11611"/>
                    </a:moveTo>
                    <a:cubicBezTo>
                      <a:pt x="23253" y="18025"/>
                      <a:pt x="18056" y="23253"/>
                      <a:pt x="11642" y="23253"/>
                    </a:cubicBezTo>
                    <a:cubicBezTo>
                      <a:pt x="5229" y="23253"/>
                      <a:pt x="0" y="18025"/>
                      <a:pt x="0" y="11611"/>
                    </a:cubicBezTo>
                    <a:cubicBezTo>
                      <a:pt x="0" y="5198"/>
                      <a:pt x="5229" y="0"/>
                      <a:pt x="11642" y="0"/>
                    </a:cubicBezTo>
                    <a:cubicBezTo>
                      <a:pt x="18056" y="0"/>
                      <a:pt x="23253" y="5198"/>
                      <a:pt x="23253" y="11611"/>
                    </a:cubicBez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extrusionOk="0">
                    <a:moveTo>
                      <a:pt x="3679" y="1"/>
                    </a:moveTo>
                    <a:cubicBezTo>
                      <a:pt x="1673" y="1"/>
                      <a:pt x="1" y="1642"/>
                      <a:pt x="1" y="3679"/>
                    </a:cubicBezTo>
                    <a:lnTo>
                      <a:pt x="1" y="29485"/>
                    </a:lnTo>
                    <a:cubicBezTo>
                      <a:pt x="1" y="31491"/>
                      <a:pt x="1642" y="33162"/>
                      <a:pt x="3679" y="33162"/>
                    </a:cubicBezTo>
                    <a:lnTo>
                      <a:pt x="44926" y="33162"/>
                    </a:lnTo>
                    <a:cubicBezTo>
                      <a:pt x="46932" y="33162"/>
                      <a:pt x="48604" y="31521"/>
                      <a:pt x="48604" y="29485"/>
                    </a:cubicBezTo>
                    <a:lnTo>
                      <a:pt x="48604" y="3679"/>
                    </a:lnTo>
                    <a:cubicBezTo>
                      <a:pt x="48604" y="1673"/>
                      <a:pt x="46962" y="1"/>
                      <a:pt x="44926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40"/>
              <p:cNvSpPr/>
              <p:nvPr/>
            </p:nvSpPr>
            <p:spPr>
              <a:xfrm>
                <a:off x="13163875" y="1450150"/>
                <a:ext cx="1215100" cy="829075"/>
              </a:xfrm>
              <a:custGeom>
                <a:avLst/>
                <a:gdLst/>
                <a:ahLst/>
                <a:cxnLst/>
                <a:rect l="l" t="t" r="r" b="b"/>
                <a:pathLst>
                  <a:path w="48604" h="33163" fill="none" extrusionOk="0">
                    <a:moveTo>
                      <a:pt x="44926" y="33162"/>
                    </a:moveTo>
                    <a:lnTo>
                      <a:pt x="3679" y="33162"/>
                    </a:lnTo>
                    <a:cubicBezTo>
                      <a:pt x="1642" y="33162"/>
                      <a:pt x="1" y="31491"/>
                      <a:pt x="1" y="29485"/>
                    </a:cubicBezTo>
                    <a:lnTo>
                      <a:pt x="1" y="3679"/>
                    </a:lnTo>
                    <a:cubicBezTo>
                      <a:pt x="1" y="1642"/>
                      <a:pt x="1673" y="1"/>
                      <a:pt x="3679" y="1"/>
                    </a:cubicBezTo>
                    <a:lnTo>
                      <a:pt x="44926" y="1"/>
                    </a:lnTo>
                    <a:cubicBezTo>
                      <a:pt x="46962" y="1"/>
                      <a:pt x="48604" y="1673"/>
                      <a:pt x="48604" y="3679"/>
                    </a:cubicBezTo>
                    <a:lnTo>
                      <a:pt x="48604" y="29485"/>
                    </a:lnTo>
                    <a:cubicBezTo>
                      <a:pt x="48604" y="31521"/>
                      <a:pt x="46932" y="33162"/>
                      <a:pt x="44926" y="33162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40"/>
              <p:cNvSpPr/>
              <p:nvPr/>
            </p:nvSpPr>
            <p:spPr>
              <a:xfrm>
                <a:off x="14128950" y="1584650"/>
                <a:ext cx="95000" cy="95025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1" extrusionOk="0">
                    <a:moveTo>
                      <a:pt x="1915" y="1"/>
                    </a:moveTo>
                    <a:cubicBezTo>
                      <a:pt x="852" y="1"/>
                      <a:pt x="0" y="882"/>
                      <a:pt x="0" y="1916"/>
                    </a:cubicBezTo>
                    <a:cubicBezTo>
                      <a:pt x="0" y="2980"/>
                      <a:pt x="852" y="3800"/>
                      <a:pt x="1915" y="3800"/>
                    </a:cubicBezTo>
                    <a:cubicBezTo>
                      <a:pt x="2979" y="3800"/>
                      <a:pt x="3800" y="2949"/>
                      <a:pt x="3800" y="1916"/>
                    </a:cubicBezTo>
                    <a:cubicBezTo>
                      <a:pt x="3800" y="882"/>
                      <a:pt x="2979" y="1"/>
                      <a:pt x="191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40"/>
              <p:cNvSpPr/>
              <p:nvPr/>
            </p:nvSpPr>
            <p:spPr>
              <a:xfrm>
                <a:off x="13377425" y="2058075"/>
                <a:ext cx="532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2128" h="2129" extrusionOk="0">
                    <a:moveTo>
                      <a:pt x="1064" y="0"/>
                    </a:moveTo>
                    <a:cubicBezTo>
                      <a:pt x="517" y="0"/>
                      <a:pt x="0" y="456"/>
                      <a:pt x="0" y="1064"/>
                    </a:cubicBezTo>
                    <a:cubicBezTo>
                      <a:pt x="0" y="1642"/>
                      <a:pt x="456" y="2128"/>
                      <a:pt x="1064" y="2128"/>
                    </a:cubicBezTo>
                    <a:cubicBezTo>
                      <a:pt x="1641" y="2128"/>
                      <a:pt x="2128" y="1672"/>
                      <a:pt x="2128" y="1064"/>
                    </a:cubicBezTo>
                    <a:cubicBezTo>
                      <a:pt x="2128" y="487"/>
                      <a:pt x="1641" y="0"/>
                      <a:pt x="1064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40"/>
              <p:cNvSpPr/>
              <p:nvPr/>
            </p:nvSpPr>
            <p:spPr>
              <a:xfrm>
                <a:off x="14119825" y="2095300"/>
                <a:ext cx="4182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43" extrusionOk="0">
                    <a:moveTo>
                      <a:pt x="821" y="1"/>
                    </a:moveTo>
                    <a:cubicBezTo>
                      <a:pt x="365" y="1"/>
                      <a:pt x="1" y="365"/>
                      <a:pt x="1" y="821"/>
                    </a:cubicBezTo>
                    <a:cubicBezTo>
                      <a:pt x="1" y="1277"/>
                      <a:pt x="365" y="1642"/>
                      <a:pt x="821" y="1642"/>
                    </a:cubicBezTo>
                    <a:cubicBezTo>
                      <a:pt x="1277" y="164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40"/>
              <p:cNvSpPr/>
              <p:nvPr/>
            </p:nvSpPr>
            <p:spPr>
              <a:xfrm>
                <a:off x="13502800" y="1639375"/>
                <a:ext cx="95000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3800" extrusionOk="0">
                    <a:moveTo>
                      <a:pt x="1915" y="0"/>
                    </a:moveTo>
                    <a:cubicBezTo>
                      <a:pt x="851" y="0"/>
                      <a:pt x="0" y="821"/>
                      <a:pt x="0" y="1885"/>
                    </a:cubicBezTo>
                    <a:cubicBezTo>
                      <a:pt x="0" y="2949"/>
                      <a:pt x="851" y="3800"/>
                      <a:pt x="1915" y="3800"/>
                    </a:cubicBezTo>
                    <a:cubicBezTo>
                      <a:pt x="2949" y="3800"/>
                      <a:pt x="3800" y="2949"/>
                      <a:pt x="3800" y="1885"/>
                    </a:cubicBezTo>
                    <a:cubicBezTo>
                      <a:pt x="3800" y="821"/>
                      <a:pt x="2949" y="0"/>
                      <a:pt x="1915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extrusionOk="0">
                    <a:moveTo>
                      <a:pt x="1520" y="0"/>
                    </a:moveTo>
                    <a:cubicBezTo>
                      <a:pt x="699" y="0"/>
                      <a:pt x="0" y="699"/>
                      <a:pt x="0" y="1520"/>
                    </a:cubicBezTo>
                    <a:lnTo>
                      <a:pt x="0" y="12098"/>
                    </a:lnTo>
                    <a:cubicBezTo>
                      <a:pt x="0" y="12918"/>
                      <a:pt x="699" y="13617"/>
                      <a:pt x="1520" y="13617"/>
                    </a:cubicBezTo>
                    <a:lnTo>
                      <a:pt x="18359" y="13617"/>
                    </a:lnTo>
                    <a:cubicBezTo>
                      <a:pt x="19210" y="13617"/>
                      <a:pt x="19879" y="12918"/>
                      <a:pt x="19879" y="12098"/>
                    </a:cubicBezTo>
                    <a:lnTo>
                      <a:pt x="19879" y="1520"/>
                    </a:lnTo>
                    <a:cubicBezTo>
                      <a:pt x="19879" y="699"/>
                      <a:pt x="19210" y="0"/>
                      <a:pt x="18359" y="0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40"/>
              <p:cNvSpPr/>
              <p:nvPr/>
            </p:nvSpPr>
            <p:spPr>
              <a:xfrm>
                <a:off x="14080325" y="1283750"/>
                <a:ext cx="496975" cy="340450"/>
              </a:xfrm>
              <a:custGeom>
                <a:avLst/>
                <a:gdLst/>
                <a:ahLst/>
                <a:cxnLst/>
                <a:rect l="l" t="t" r="r" b="b"/>
                <a:pathLst>
                  <a:path w="19879" h="13618" fill="none" extrusionOk="0">
                    <a:moveTo>
                      <a:pt x="18359" y="13617"/>
                    </a:moveTo>
                    <a:lnTo>
                      <a:pt x="1520" y="13617"/>
                    </a:lnTo>
                    <a:cubicBezTo>
                      <a:pt x="699" y="13617"/>
                      <a:pt x="0" y="12918"/>
                      <a:pt x="0" y="12098"/>
                    </a:cubicBezTo>
                    <a:lnTo>
                      <a:pt x="0" y="1520"/>
                    </a:lnTo>
                    <a:cubicBezTo>
                      <a:pt x="0" y="699"/>
                      <a:pt x="699" y="0"/>
                      <a:pt x="1520" y="0"/>
                    </a:cubicBezTo>
                    <a:lnTo>
                      <a:pt x="18359" y="0"/>
                    </a:lnTo>
                    <a:cubicBezTo>
                      <a:pt x="19210" y="0"/>
                      <a:pt x="19879" y="699"/>
                      <a:pt x="19879" y="1520"/>
                    </a:cubicBezTo>
                    <a:lnTo>
                      <a:pt x="19879" y="12098"/>
                    </a:lnTo>
                    <a:cubicBezTo>
                      <a:pt x="19879" y="12918"/>
                      <a:pt x="19210" y="13617"/>
                      <a:pt x="18359" y="13617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40"/>
              <p:cNvSpPr/>
              <p:nvPr/>
            </p:nvSpPr>
            <p:spPr>
              <a:xfrm>
                <a:off x="14475450" y="133997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40"/>
              <p:cNvSpPr/>
              <p:nvPr/>
            </p:nvSpPr>
            <p:spPr>
              <a:xfrm>
                <a:off x="14166950" y="1533000"/>
                <a:ext cx="22825" cy="22800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2" extrusionOk="0">
                    <a:moveTo>
                      <a:pt x="456" y="0"/>
                    </a:moveTo>
                    <a:cubicBezTo>
                      <a:pt x="183" y="0"/>
                      <a:pt x="0" y="213"/>
                      <a:pt x="0" y="456"/>
                    </a:cubicBezTo>
                    <a:cubicBezTo>
                      <a:pt x="0" y="699"/>
                      <a:pt x="243" y="912"/>
                      <a:pt x="456" y="912"/>
                    </a:cubicBezTo>
                    <a:cubicBezTo>
                      <a:pt x="730" y="912"/>
                      <a:pt x="912" y="669"/>
                      <a:pt x="912" y="456"/>
                    </a:cubicBezTo>
                    <a:cubicBezTo>
                      <a:pt x="912" y="182"/>
                      <a:pt x="699" y="0"/>
                      <a:pt x="456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40"/>
              <p:cNvSpPr/>
              <p:nvPr/>
            </p:nvSpPr>
            <p:spPr>
              <a:xfrm>
                <a:off x="14470900" y="1548175"/>
                <a:ext cx="17500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70" extrusionOk="0">
                    <a:moveTo>
                      <a:pt x="335" y="1"/>
                    </a:moveTo>
                    <a:cubicBezTo>
                      <a:pt x="153" y="1"/>
                      <a:pt x="1" y="153"/>
                      <a:pt x="1" y="335"/>
                    </a:cubicBezTo>
                    <a:cubicBezTo>
                      <a:pt x="1" y="518"/>
                      <a:pt x="153" y="670"/>
                      <a:pt x="335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31"/>
                      <a:pt x="335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40"/>
              <p:cNvSpPr/>
              <p:nvPr/>
            </p:nvSpPr>
            <p:spPr>
              <a:xfrm>
                <a:off x="14219375" y="136202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0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55"/>
                      <a:pt x="335" y="1520"/>
                      <a:pt x="760" y="1520"/>
                    </a:cubicBezTo>
                    <a:cubicBezTo>
                      <a:pt x="1186" y="1520"/>
                      <a:pt x="1520" y="1155"/>
                      <a:pt x="1520" y="760"/>
                    </a:cubicBezTo>
                    <a:cubicBezTo>
                      <a:pt x="1520" y="334"/>
                      <a:pt x="1186" y="0"/>
                      <a:pt x="760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extrusionOk="0">
                    <a:moveTo>
                      <a:pt x="1521" y="1"/>
                    </a:moveTo>
                    <a:cubicBezTo>
                      <a:pt x="670" y="1"/>
                      <a:pt x="1" y="700"/>
                      <a:pt x="1" y="1521"/>
                    </a:cubicBezTo>
                    <a:lnTo>
                      <a:pt x="1" y="12098"/>
                    </a:lnTo>
                    <a:cubicBezTo>
                      <a:pt x="1" y="12919"/>
                      <a:pt x="670" y="13618"/>
                      <a:pt x="1521" y="13618"/>
                    </a:cubicBezTo>
                    <a:lnTo>
                      <a:pt x="18360" y="13618"/>
                    </a:lnTo>
                    <a:cubicBezTo>
                      <a:pt x="19181" y="13618"/>
                      <a:pt x="19819" y="12919"/>
                      <a:pt x="19880" y="12098"/>
                    </a:cubicBezTo>
                    <a:lnTo>
                      <a:pt x="19880" y="1521"/>
                    </a:lnTo>
                    <a:cubicBezTo>
                      <a:pt x="19880" y="700"/>
                      <a:pt x="19181" y="1"/>
                      <a:pt x="18360" y="1"/>
                    </a:cubicBezTo>
                    <a:close/>
                  </a:path>
                </a:pathLst>
              </a:custGeom>
              <a:solidFill>
                <a:srgbClr val="92F7FF">
                  <a:alpha val="40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40"/>
              <p:cNvSpPr/>
              <p:nvPr/>
            </p:nvSpPr>
            <p:spPr>
              <a:xfrm>
                <a:off x="12908550" y="2032225"/>
                <a:ext cx="497000" cy="340475"/>
              </a:xfrm>
              <a:custGeom>
                <a:avLst/>
                <a:gdLst/>
                <a:ahLst/>
                <a:cxnLst/>
                <a:rect l="l" t="t" r="r" b="b"/>
                <a:pathLst>
                  <a:path w="19880" h="13619" fill="none" extrusionOk="0">
                    <a:moveTo>
                      <a:pt x="18360" y="13618"/>
                    </a:moveTo>
                    <a:lnTo>
                      <a:pt x="1521" y="13618"/>
                    </a:lnTo>
                    <a:cubicBezTo>
                      <a:pt x="670" y="13618"/>
                      <a:pt x="1" y="12919"/>
                      <a:pt x="1" y="12098"/>
                    </a:cubicBezTo>
                    <a:lnTo>
                      <a:pt x="1" y="1521"/>
                    </a:lnTo>
                    <a:cubicBezTo>
                      <a:pt x="1" y="700"/>
                      <a:pt x="670" y="1"/>
                      <a:pt x="1521" y="1"/>
                    </a:cubicBezTo>
                    <a:lnTo>
                      <a:pt x="18360" y="1"/>
                    </a:lnTo>
                    <a:cubicBezTo>
                      <a:pt x="19181" y="1"/>
                      <a:pt x="19880" y="700"/>
                      <a:pt x="19880" y="1521"/>
                    </a:cubicBezTo>
                    <a:lnTo>
                      <a:pt x="19880" y="12098"/>
                    </a:lnTo>
                    <a:cubicBezTo>
                      <a:pt x="19819" y="12919"/>
                      <a:pt x="19181" y="13618"/>
                      <a:pt x="18360" y="13618"/>
                    </a:cubicBezTo>
                    <a:close/>
                  </a:path>
                </a:pathLst>
              </a:custGeom>
              <a:noFill/>
              <a:ln w="3800" cap="flat" cmpd="sng">
                <a:solidFill>
                  <a:srgbClr val="C9D9FA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40"/>
              <p:cNvSpPr/>
              <p:nvPr/>
            </p:nvSpPr>
            <p:spPr>
              <a:xfrm>
                <a:off x="13303700" y="2089225"/>
                <a:ext cx="38025" cy="380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1" extrusionOk="0">
                    <a:moveTo>
                      <a:pt x="761" y="1"/>
                    </a:moveTo>
                    <a:cubicBezTo>
                      <a:pt x="335" y="1"/>
                      <a:pt x="1" y="335"/>
                      <a:pt x="1" y="760"/>
                    </a:cubicBezTo>
                    <a:cubicBezTo>
                      <a:pt x="1" y="1186"/>
                      <a:pt x="335" y="1520"/>
                      <a:pt x="761" y="1520"/>
                    </a:cubicBezTo>
                    <a:cubicBezTo>
                      <a:pt x="1186" y="1520"/>
                      <a:pt x="1521" y="1186"/>
                      <a:pt x="1521" y="760"/>
                    </a:cubicBezTo>
                    <a:cubicBezTo>
                      <a:pt x="1521" y="335"/>
                      <a:pt x="1186" y="1"/>
                      <a:pt x="761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40"/>
              <p:cNvSpPr/>
              <p:nvPr/>
            </p:nvSpPr>
            <p:spPr>
              <a:xfrm>
                <a:off x="12993675" y="2281475"/>
                <a:ext cx="2282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913" h="913" extrusionOk="0">
                    <a:moveTo>
                      <a:pt x="456" y="1"/>
                    </a:moveTo>
                    <a:cubicBezTo>
                      <a:pt x="213" y="1"/>
                      <a:pt x="0" y="213"/>
                      <a:pt x="0" y="457"/>
                    </a:cubicBezTo>
                    <a:cubicBezTo>
                      <a:pt x="0" y="700"/>
                      <a:pt x="213" y="913"/>
                      <a:pt x="456" y="913"/>
                    </a:cubicBezTo>
                    <a:cubicBezTo>
                      <a:pt x="730" y="913"/>
                      <a:pt x="912" y="669"/>
                      <a:pt x="912" y="457"/>
                    </a:cubicBezTo>
                    <a:cubicBezTo>
                      <a:pt x="912" y="213"/>
                      <a:pt x="730" y="1"/>
                      <a:pt x="45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40"/>
              <p:cNvSpPr/>
              <p:nvPr/>
            </p:nvSpPr>
            <p:spPr>
              <a:xfrm>
                <a:off x="13298375" y="2297425"/>
                <a:ext cx="1752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701" h="670" extrusionOk="0">
                    <a:moveTo>
                      <a:pt x="366" y="1"/>
                    </a:moveTo>
                    <a:cubicBezTo>
                      <a:pt x="183" y="1"/>
                      <a:pt x="1" y="153"/>
                      <a:pt x="1" y="335"/>
                    </a:cubicBezTo>
                    <a:cubicBezTo>
                      <a:pt x="1" y="518"/>
                      <a:pt x="183" y="670"/>
                      <a:pt x="366" y="670"/>
                    </a:cubicBezTo>
                    <a:cubicBezTo>
                      <a:pt x="548" y="670"/>
                      <a:pt x="700" y="518"/>
                      <a:pt x="700" y="335"/>
                    </a:cubicBezTo>
                    <a:cubicBezTo>
                      <a:pt x="700" y="153"/>
                      <a:pt x="548" y="1"/>
                      <a:pt x="366" y="1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40"/>
              <p:cNvSpPr/>
              <p:nvPr/>
            </p:nvSpPr>
            <p:spPr>
              <a:xfrm>
                <a:off x="13046850" y="2111275"/>
                <a:ext cx="38025" cy="38000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520" extrusionOk="0">
                    <a:moveTo>
                      <a:pt x="761" y="0"/>
                    </a:moveTo>
                    <a:cubicBezTo>
                      <a:pt x="335" y="0"/>
                      <a:pt x="1" y="334"/>
                      <a:pt x="1" y="760"/>
                    </a:cubicBezTo>
                    <a:cubicBezTo>
                      <a:pt x="1" y="1185"/>
                      <a:pt x="335" y="1520"/>
                      <a:pt x="761" y="1520"/>
                    </a:cubicBezTo>
                    <a:cubicBezTo>
                      <a:pt x="1186" y="1520"/>
                      <a:pt x="1521" y="1185"/>
                      <a:pt x="1521" y="760"/>
                    </a:cubicBezTo>
                    <a:cubicBezTo>
                      <a:pt x="1521" y="334"/>
                      <a:pt x="1186" y="0"/>
                      <a:pt x="761" y="0"/>
                    </a:cubicBezTo>
                    <a:close/>
                  </a:path>
                </a:pathLst>
              </a:custGeom>
              <a:solidFill>
                <a:srgbClr val="C9D9F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7" name="Google Shape;1717;p40"/>
            <p:cNvGrpSpPr/>
            <p:nvPr/>
          </p:nvGrpSpPr>
          <p:grpSpPr>
            <a:xfrm>
              <a:off x="6265785" y="1346404"/>
              <a:ext cx="518269" cy="328105"/>
              <a:chOff x="783960" y="4261704"/>
              <a:chExt cx="518269" cy="328105"/>
            </a:xfrm>
          </p:grpSpPr>
          <p:sp>
            <p:nvSpPr>
              <p:cNvPr id="1718" name="Google Shape;1718;p4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19" name="Google Shape;1719;p4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720" name="Google Shape;1720;p4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4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4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4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4" name="Google Shape;1724;p40"/>
            <p:cNvGrpSpPr/>
            <p:nvPr/>
          </p:nvGrpSpPr>
          <p:grpSpPr>
            <a:xfrm flipH="1">
              <a:off x="7976238" y="605862"/>
              <a:ext cx="850753" cy="850724"/>
              <a:chOff x="780950" y="891300"/>
              <a:chExt cx="727575" cy="727550"/>
            </a:xfrm>
          </p:grpSpPr>
          <p:sp>
            <p:nvSpPr>
              <p:cNvPr id="1725" name="Google Shape;1725;p40"/>
              <p:cNvSpPr/>
              <p:nvPr/>
            </p:nvSpPr>
            <p:spPr>
              <a:xfrm>
                <a:off x="1354900" y="976875"/>
                <a:ext cx="153625" cy="278200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1128" extrusionOk="0">
                    <a:moveTo>
                      <a:pt x="952" y="1"/>
                    </a:moveTo>
                    <a:lnTo>
                      <a:pt x="1" y="1123"/>
                    </a:lnTo>
                    <a:cubicBezTo>
                      <a:pt x="2968" y="3615"/>
                      <a:pt x="4661" y="7286"/>
                      <a:pt x="4661" y="11128"/>
                    </a:cubicBezTo>
                    <a:lnTo>
                      <a:pt x="6144" y="11128"/>
                    </a:lnTo>
                    <a:cubicBezTo>
                      <a:pt x="6144" y="6829"/>
                      <a:pt x="4261" y="2759"/>
                      <a:pt x="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40"/>
              <p:cNvSpPr/>
              <p:nvPr/>
            </p:nvSpPr>
            <p:spPr>
              <a:xfrm>
                <a:off x="1410075" y="1329250"/>
                <a:ext cx="88925" cy="137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5517" extrusionOk="0">
                    <a:moveTo>
                      <a:pt x="2130" y="0"/>
                    </a:moveTo>
                    <a:cubicBezTo>
                      <a:pt x="1750" y="1693"/>
                      <a:pt x="1027" y="3272"/>
                      <a:pt x="0" y="4660"/>
                    </a:cubicBezTo>
                    <a:lnTo>
                      <a:pt x="1198" y="5516"/>
                    </a:lnTo>
                    <a:cubicBezTo>
                      <a:pt x="2321" y="3957"/>
                      <a:pt x="3120" y="2226"/>
                      <a:pt x="3557" y="343"/>
                    </a:cubicBezTo>
                    <a:lnTo>
                      <a:pt x="21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40"/>
              <p:cNvSpPr/>
              <p:nvPr/>
            </p:nvSpPr>
            <p:spPr>
              <a:xfrm>
                <a:off x="888900" y="1488075"/>
                <a:ext cx="437975" cy="130775"/>
              </a:xfrm>
              <a:custGeom>
                <a:avLst/>
                <a:gdLst/>
                <a:ahLst/>
                <a:cxnLst/>
                <a:rect l="l" t="t" r="r" b="b"/>
                <a:pathLst>
                  <a:path w="17519" h="5231" extrusionOk="0">
                    <a:moveTo>
                      <a:pt x="1027" y="0"/>
                    </a:moveTo>
                    <a:lnTo>
                      <a:pt x="0" y="1046"/>
                    </a:lnTo>
                    <a:cubicBezTo>
                      <a:pt x="2739" y="3766"/>
                      <a:pt x="6372" y="5231"/>
                      <a:pt x="10233" y="5231"/>
                    </a:cubicBezTo>
                    <a:cubicBezTo>
                      <a:pt x="12801" y="5231"/>
                      <a:pt x="15312" y="4565"/>
                      <a:pt x="17518" y="3291"/>
                    </a:cubicBezTo>
                    <a:lnTo>
                      <a:pt x="16796" y="2016"/>
                    </a:lnTo>
                    <a:cubicBezTo>
                      <a:pt x="14818" y="3158"/>
                      <a:pt x="12535" y="3785"/>
                      <a:pt x="10233" y="3785"/>
                    </a:cubicBezTo>
                    <a:cubicBezTo>
                      <a:pt x="6753" y="3785"/>
                      <a:pt x="3500" y="2454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40"/>
              <p:cNvSpPr/>
              <p:nvPr/>
            </p:nvSpPr>
            <p:spPr>
              <a:xfrm>
                <a:off x="780950" y="999700"/>
                <a:ext cx="131750" cy="397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15903" extrusionOk="0">
                    <a:moveTo>
                      <a:pt x="4223" y="1"/>
                    </a:moveTo>
                    <a:cubicBezTo>
                      <a:pt x="1484" y="2721"/>
                      <a:pt x="1" y="6392"/>
                      <a:pt x="1" y="10272"/>
                    </a:cubicBezTo>
                    <a:cubicBezTo>
                      <a:pt x="1" y="12193"/>
                      <a:pt x="381" y="14095"/>
                      <a:pt x="1142" y="15902"/>
                    </a:cubicBezTo>
                    <a:lnTo>
                      <a:pt x="2492" y="15332"/>
                    </a:lnTo>
                    <a:cubicBezTo>
                      <a:pt x="1808" y="13715"/>
                      <a:pt x="1465" y="12003"/>
                      <a:pt x="1465" y="10234"/>
                    </a:cubicBezTo>
                    <a:cubicBezTo>
                      <a:pt x="1465" y="6772"/>
                      <a:pt x="2816" y="3482"/>
                      <a:pt x="5269" y="1009"/>
                    </a:cubicBezTo>
                    <a:lnTo>
                      <a:pt x="42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40"/>
              <p:cNvSpPr/>
              <p:nvPr/>
            </p:nvSpPr>
            <p:spPr>
              <a:xfrm>
                <a:off x="976875" y="891300"/>
                <a:ext cx="166925" cy="73250"/>
              </a:xfrm>
              <a:custGeom>
                <a:avLst/>
                <a:gdLst/>
                <a:ahLst/>
                <a:cxnLst/>
                <a:rect l="l" t="t" r="r" b="b"/>
                <a:pathLst>
                  <a:path w="6677" h="2930" extrusionOk="0">
                    <a:moveTo>
                      <a:pt x="6676" y="0"/>
                    </a:moveTo>
                    <a:cubicBezTo>
                      <a:pt x="4356" y="0"/>
                      <a:pt x="2054" y="571"/>
                      <a:pt x="0" y="1617"/>
                    </a:cubicBezTo>
                    <a:lnTo>
                      <a:pt x="685" y="2929"/>
                    </a:lnTo>
                    <a:cubicBezTo>
                      <a:pt x="2549" y="1959"/>
                      <a:pt x="4565" y="1484"/>
                      <a:pt x="6676" y="1484"/>
                    </a:cubicBezTo>
                    <a:lnTo>
                      <a:pt x="66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40"/>
              <p:cNvSpPr/>
              <p:nvPr/>
            </p:nvSpPr>
            <p:spPr>
              <a:xfrm>
                <a:off x="922175" y="1033000"/>
                <a:ext cx="444650" cy="444625"/>
              </a:xfrm>
              <a:custGeom>
                <a:avLst/>
                <a:gdLst/>
                <a:ahLst/>
                <a:cxnLst/>
                <a:rect l="l" t="t" r="r" b="b"/>
                <a:pathLst>
                  <a:path w="17786" h="17785" extrusionOk="0">
                    <a:moveTo>
                      <a:pt x="8902" y="0"/>
                    </a:moveTo>
                    <a:cubicBezTo>
                      <a:pt x="3976" y="0"/>
                      <a:pt x="1" y="3976"/>
                      <a:pt x="1" y="8883"/>
                    </a:cubicBezTo>
                    <a:cubicBezTo>
                      <a:pt x="1" y="13790"/>
                      <a:pt x="3976" y="17785"/>
                      <a:pt x="8902" y="17785"/>
                    </a:cubicBezTo>
                    <a:cubicBezTo>
                      <a:pt x="13810" y="17785"/>
                      <a:pt x="17785" y="13790"/>
                      <a:pt x="17785" y="8883"/>
                    </a:cubicBezTo>
                    <a:cubicBezTo>
                      <a:pt x="17785" y="3976"/>
                      <a:pt x="13810" y="0"/>
                      <a:pt x="890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40"/>
              <p:cNvSpPr/>
              <p:nvPr/>
            </p:nvSpPr>
            <p:spPr>
              <a:xfrm flipH="1">
                <a:off x="1028700" y="1107650"/>
                <a:ext cx="233500" cy="287725"/>
              </a:xfrm>
              <a:custGeom>
                <a:avLst/>
                <a:gdLst/>
                <a:ahLst/>
                <a:cxnLst/>
                <a:rect l="l" t="t" r="r" b="b"/>
                <a:pathLst>
                  <a:path w="9340" h="11509" extrusionOk="0">
                    <a:moveTo>
                      <a:pt x="4109" y="3082"/>
                    </a:moveTo>
                    <a:lnTo>
                      <a:pt x="4109" y="4927"/>
                    </a:lnTo>
                    <a:cubicBezTo>
                      <a:pt x="3976" y="4927"/>
                      <a:pt x="3843" y="4927"/>
                      <a:pt x="3728" y="4946"/>
                    </a:cubicBezTo>
                    <a:cubicBezTo>
                      <a:pt x="3614" y="4965"/>
                      <a:pt x="3500" y="4965"/>
                      <a:pt x="3405" y="4965"/>
                    </a:cubicBezTo>
                    <a:cubicBezTo>
                      <a:pt x="2949" y="4965"/>
                      <a:pt x="2606" y="4870"/>
                      <a:pt x="2397" y="4737"/>
                    </a:cubicBezTo>
                    <a:cubicBezTo>
                      <a:pt x="2188" y="4585"/>
                      <a:pt x="2074" y="4375"/>
                      <a:pt x="2074" y="4147"/>
                    </a:cubicBezTo>
                    <a:cubicBezTo>
                      <a:pt x="2074" y="4014"/>
                      <a:pt x="2112" y="3900"/>
                      <a:pt x="2188" y="3805"/>
                    </a:cubicBezTo>
                    <a:cubicBezTo>
                      <a:pt x="2264" y="3691"/>
                      <a:pt x="2359" y="3557"/>
                      <a:pt x="2511" y="3481"/>
                    </a:cubicBezTo>
                    <a:cubicBezTo>
                      <a:pt x="2663" y="3348"/>
                      <a:pt x="2873" y="3291"/>
                      <a:pt x="3139" y="3215"/>
                    </a:cubicBezTo>
                    <a:cubicBezTo>
                      <a:pt x="3405" y="3139"/>
                      <a:pt x="3728" y="3120"/>
                      <a:pt x="4109" y="3082"/>
                    </a:cubicBezTo>
                    <a:close/>
                    <a:moveTo>
                      <a:pt x="6030" y="6277"/>
                    </a:moveTo>
                    <a:cubicBezTo>
                      <a:pt x="6563" y="6277"/>
                      <a:pt x="6943" y="6373"/>
                      <a:pt x="7171" y="6544"/>
                    </a:cubicBezTo>
                    <a:cubicBezTo>
                      <a:pt x="7438" y="6715"/>
                      <a:pt x="7552" y="6943"/>
                      <a:pt x="7552" y="7228"/>
                    </a:cubicBezTo>
                    <a:cubicBezTo>
                      <a:pt x="7552" y="7400"/>
                      <a:pt x="7514" y="7571"/>
                      <a:pt x="7438" y="7704"/>
                    </a:cubicBezTo>
                    <a:cubicBezTo>
                      <a:pt x="7361" y="7875"/>
                      <a:pt x="7247" y="7989"/>
                      <a:pt x="7057" y="8103"/>
                    </a:cubicBezTo>
                    <a:cubicBezTo>
                      <a:pt x="6867" y="8237"/>
                      <a:pt x="6658" y="8332"/>
                      <a:pt x="6372" y="8389"/>
                    </a:cubicBezTo>
                    <a:cubicBezTo>
                      <a:pt x="6087" y="8465"/>
                      <a:pt x="5745" y="8522"/>
                      <a:pt x="5345" y="8541"/>
                    </a:cubicBezTo>
                    <a:lnTo>
                      <a:pt x="5326" y="8541"/>
                    </a:lnTo>
                    <a:lnTo>
                      <a:pt x="5326" y="6334"/>
                    </a:lnTo>
                    <a:cubicBezTo>
                      <a:pt x="5440" y="6334"/>
                      <a:pt x="5554" y="6334"/>
                      <a:pt x="5688" y="6296"/>
                    </a:cubicBezTo>
                    <a:cubicBezTo>
                      <a:pt x="5802" y="6277"/>
                      <a:pt x="5916" y="6277"/>
                      <a:pt x="6030" y="6277"/>
                    </a:cubicBezTo>
                    <a:close/>
                    <a:moveTo>
                      <a:pt x="4109" y="1"/>
                    </a:moveTo>
                    <a:lnTo>
                      <a:pt x="4109" y="1560"/>
                    </a:lnTo>
                    <a:cubicBezTo>
                      <a:pt x="3424" y="1598"/>
                      <a:pt x="2835" y="1693"/>
                      <a:pt x="2359" y="1846"/>
                    </a:cubicBezTo>
                    <a:cubicBezTo>
                      <a:pt x="1883" y="2017"/>
                      <a:pt x="1503" y="2226"/>
                      <a:pt x="1180" y="2473"/>
                    </a:cubicBezTo>
                    <a:cubicBezTo>
                      <a:pt x="894" y="2701"/>
                      <a:pt x="685" y="2987"/>
                      <a:pt x="552" y="3310"/>
                    </a:cubicBezTo>
                    <a:cubicBezTo>
                      <a:pt x="419" y="3614"/>
                      <a:pt x="362" y="3938"/>
                      <a:pt x="362" y="4261"/>
                    </a:cubicBezTo>
                    <a:cubicBezTo>
                      <a:pt x="362" y="4604"/>
                      <a:pt x="457" y="4946"/>
                      <a:pt x="590" y="5231"/>
                    </a:cubicBezTo>
                    <a:cubicBezTo>
                      <a:pt x="742" y="5517"/>
                      <a:pt x="951" y="5745"/>
                      <a:pt x="1218" y="5935"/>
                    </a:cubicBezTo>
                    <a:cubicBezTo>
                      <a:pt x="1446" y="6144"/>
                      <a:pt x="1750" y="6277"/>
                      <a:pt x="2093" y="6373"/>
                    </a:cubicBezTo>
                    <a:cubicBezTo>
                      <a:pt x="2416" y="6468"/>
                      <a:pt x="2777" y="6525"/>
                      <a:pt x="3139" y="6525"/>
                    </a:cubicBezTo>
                    <a:cubicBezTo>
                      <a:pt x="3310" y="6525"/>
                      <a:pt x="3443" y="6525"/>
                      <a:pt x="3614" y="6487"/>
                    </a:cubicBezTo>
                    <a:cubicBezTo>
                      <a:pt x="3748" y="6487"/>
                      <a:pt x="3938" y="6468"/>
                      <a:pt x="4109" y="6449"/>
                    </a:cubicBezTo>
                    <a:lnTo>
                      <a:pt x="4109" y="8484"/>
                    </a:lnTo>
                    <a:cubicBezTo>
                      <a:pt x="3805" y="8465"/>
                      <a:pt x="3500" y="8446"/>
                      <a:pt x="3215" y="8370"/>
                    </a:cubicBezTo>
                    <a:cubicBezTo>
                      <a:pt x="2930" y="8332"/>
                      <a:pt x="2644" y="8256"/>
                      <a:pt x="2378" y="8160"/>
                    </a:cubicBezTo>
                    <a:cubicBezTo>
                      <a:pt x="2112" y="8065"/>
                      <a:pt x="1845" y="7970"/>
                      <a:pt x="1598" y="7856"/>
                    </a:cubicBezTo>
                    <a:cubicBezTo>
                      <a:pt x="1332" y="7723"/>
                      <a:pt x="1085" y="7609"/>
                      <a:pt x="837" y="7476"/>
                    </a:cubicBezTo>
                    <a:lnTo>
                      <a:pt x="0" y="8769"/>
                    </a:lnTo>
                    <a:cubicBezTo>
                      <a:pt x="571" y="9073"/>
                      <a:pt x="1180" y="9340"/>
                      <a:pt x="1902" y="9549"/>
                    </a:cubicBezTo>
                    <a:cubicBezTo>
                      <a:pt x="2587" y="9777"/>
                      <a:pt x="3348" y="9891"/>
                      <a:pt x="4166" y="9929"/>
                    </a:cubicBezTo>
                    <a:lnTo>
                      <a:pt x="4166" y="11508"/>
                    </a:lnTo>
                    <a:lnTo>
                      <a:pt x="5402" y="11508"/>
                    </a:lnTo>
                    <a:lnTo>
                      <a:pt x="5402" y="9910"/>
                    </a:lnTo>
                    <a:cubicBezTo>
                      <a:pt x="6011" y="9891"/>
                      <a:pt x="6563" y="9777"/>
                      <a:pt x="7038" y="9625"/>
                    </a:cubicBezTo>
                    <a:cubicBezTo>
                      <a:pt x="7514" y="9454"/>
                      <a:pt x="7932" y="9264"/>
                      <a:pt x="8274" y="9016"/>
                    </a:cubicBezTo>
                    <a:cubicBezTo>
                      <a:pt x="8598" y="8750"/>
                      <a:pt x="8864" y="8465"/>
                      <a:pt x="9054" y="8103"/>
                    </a:cubicBezTo>
                    <a:cubicBezTo>
                      <a:pt x="9245" y="7780"/>
                      <a:pt x="9340" y="7362"/>
                      <a:pt x="9340" y="6943"/>
                    </a:cubicBezTo>
                    <a:cubicBezTo>
                      <a:pt x="9340" y="6582"/>
                      <a:pt x="9264" y="6277"/>
                      <a:pt x="9149" y="5992"/>
                    </a:cubicBezTo>
                    <a:cubicBezTo>
                      <a:pt x="9016" y="5726"/>
                      <a:pt x="8845" y="5460"/>
                      <a:pt x="8579" y="5269"/>
                    </a:cubicBezTo>
                    <a:cubicBezTo>
                      <a:pt x="8351" y="5079"/>
                      <a:pt x="8027" y="4946"/>
                      <a:pt x="7647" y="4832"/>
                    </a:cubicBezTo>
                    <a:cubicBezTo>
                      <a:pt x="7266" y="4699"/>
                      <a:pt x="6848" y="4661"/>
                      <a:pt x="6372" y="4661"/>
                    </a:cubicBezTo>
                    <a:cubicBezTo>
                      <a:pt x="6201" y="4661"/>
                      <a:pt x="6030" y="4661"/>
                      <a:pt x="5878" y="4680"/>
                    </a:cubicBezTo>
                    <a:cubicBezTo>
                      <a:pt x="5707" y="4699"/>
                      <a:pt x="5535" y="4699"/>
                      <a:pt x="5364" y="4737"/>
                    </a:cubicBezTo>
                    <a:lnTo>
                      <a:pt x="5364" y="3063"/>
                    </a:lnTo>
                    <a:cubicBezTo>
                      <a:pt x="5821" y="3139"/>
                      <a:pt x="6258" y="3215"/>
                      <a:pt x="6658" y="3329"/>
                    </a:cubicBezTo>
                    <a:cubicBezTo>
                      <a:pt x="7057" y="3443"/>
                      <a:pt x="7419" y="3595"/>
                      <a:pt x="7780" y="3729"/>
                    </a:cubicBezTo>
                    <a:lnTo>
                      <a:pt x="8484" y="2397"/>
                    </a:lnTo>
                    <a:cubicBezTo>
                      <a:pt x="8027" y="2207"/>
                      <a:pt x="7533" y="2036"/>
                      <a:pt x="7019" y="1903"/>
                    </a:cubicBezTo>
                    <a:cubicBezTo>
                      <a:pt x="6487" y="1750"/>
                      <a:pt x="5916" y="1655"/>
                      <a:pt x="5345" y="1617"/>
                    </a:cubicBezTo>
                    <a:lnTo>
                      <a:pt x="534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2" name="Google Shape;1732;p40"/>
            <p:cNvGrpSpPr/>
            <p:nvPr/>
          </p:nvGrpSpPr>
          <p:grpSpPr>
            <a:xfrm flipH="1">
              <a:off x="7025714" y="1287024"/>
              <a:ext cx="376456" cy="657790"/>
              <a:chOff x="983525" y="1693500"/>
              <a:chExt cx="321950" cy="562550"/>
            </a:xfrm>
          </p:grpSpPr>
          <p:sp>
            <p:nvSpPr>
              <p:cNvPr id="1733" name="Google Shape;1733;p40"/>
              <p:cNvSpPr/>
              <p:nvPr/>
            </p:nvSpPr>
            <p:spPr>
              <a:xfrm>
                <a:off x="983525" y="1693500"/>
                <a:ext cx="321950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12878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12878" y="1027"/>
                    </a:lnTo>
                    <a:lnTo>
                      <a:pt x="1287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40"/>
              <p:cNvSpPr/>
              <p:nvPr/>
            </p:nvSpPr>
            <p:spPr>
              <a:xfrm>
                <a:off x="984000" y="1761500"/>
                <a:ext cx="1816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26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266" y="1027"/>
                    </a:lnTo>
                    <a:lnTo>
                      <a:pt x="72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40"/>
              <p:cNvSpPr/>
              <p:nvPr/>
            </p:nvSpPr>
            <p:spPr>
              <a:xfrm>
                <a:off x="1207025" y="1761500"/>
                <a:ext cx="979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3919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3919" y="1027"/>
                    </a:lnTo>
                    <a:lnTo>
                      <a:pt x="391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40"/>
              <p:cNvSpPr/>
              <p:nvPr/>
            </p:nvSpPr>
            <p:spPr>
              <a:xfrm>
                <a:off x="1234125" y="1828550"/>
                <a:ext cx="70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2835" y="1027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984000" y="1828550"/>
                <a:ext cx="195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7837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7837" y="1027"/>
                    </a:lnTo>
                    <a:lnTo>
                      <a:pt x="78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1096700" y="1897025"/>
                <a:ext cx="2087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8351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8351" y="1027"/>
                    </a:lnTo>
                    <a:lnTo>
                      <a:pt x="835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1137125" y="1968825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0"/>
                    </a:moveTo>
                    <a:lnTo>
                      <a:pt x="0" y="1027"/>
                    </a:lnTo>
                    <a:lnTo>
                      <a:pt x="6715" y="1027"/>
                    </a:lnTo>
                    <a:lnTo>
                      <a:pt x="671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1060075" y="2111950"/>
                <a:ext cx="24492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09" extrusionOk="0">
                    <a:moveTo>
                      <a:pt x="1" y="0"/>
                    </a:moveTo>
                    <a:lnTo>
                      <a:pt x="1" y="1009"/>
                    </a:lnTo>
                    <a:lnTo>
                      <a:pt x="9797" y="1009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1060075" y="2170925"/>
                <a:ext cx="24492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9797" y="1027"/>
                    </a:lnTo>
                    <a:lnTo>
                      <a:pt x="97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1137125" y="2230350"/>
                <a:ext cx="167875" cy="25700"/>
              </a:xfrm>
              <a:custGeom>
                <a:avLst/>
                <a:gdLst/>
                <a:ahLst/>
                <a:cxnLst/>
                <a:rect l="l" t="t" r="r" b="b"/>
                <a:pathLst>
                  <a:path w="6715" h="1028" extrusionOk="0">
                    <a:moveTo>
                      <a:pt x="0" y="1"/>
                    </a:moveTo>
                    <a:lnTo>
                      <a:pt x="0" y="1028"/>
                    </a:lnTo>
                    <a:lnTo>
                      <a:pt x="6715" y="1028"/>
                    </a:lnTo>
                    <a:lnTo>
                      <a:pt x="67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3" name="Google Shape;1743;p40"/>
            <p:cNvGrpSpPr/>
            <p:nvPr/>
          </p:nvGrpSpPr>
          <p:grpSpPr>
            <a:xfrm>
              <a:off x="4689056" y="170858"/>
              <a:ext cx="2199587" cy="1906939"/>
              <a:chOff x="7383006" y="651608"/>
              <a:chExt cx="2199587" cy="1906939"/>
            </a:xfrm>
          </p:grpSpPr>
          <p:sp>
            <p:nvSpPr>
              <p:cNvPr id="1744" name="Google Shape;1744;p40"/>
              <p:cNvSpPr/>
              <p:nvPr/>
            </p:nvSpPr>
            <p:spPr>
              <a:xfrm>
                <a:off x="7383006" y="1647171"/>
                <a:ext cx="773168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88" h="32991" extrusionOk="0">
                    <a:moveTo>
                      <a:pt x="2302" y="0"/>
                    </a:moveTo>
                    <a:cubicBezTo>
                      <a:pt x="1035" y="0"/>
                      <a:pt x="1" y="1068"/>
                      <a:pt x="1" y="2302"/>
                    </a:cubicBezTo>
                    <a:lnTo>
                      <a:pt x="1" y="30689"/>
                    </a:lnTo>
                    <a:cubicBezTo>
                      <a:pt x="1" y="31956"/>
                      <a:pt x="1035" y="32990"/>
                      <a:pt x="2302" y="32990"/>
                    </a:cubicBezTo>
                    <a:lnTo>
                      <a:pt x="25686" y="32990"/>
                    </a:lnTo>
                    <a:cubicBezTo>
                      <a:pt x="26953" y="32990"/>
                      <a:pt x="27987" y="31990"/>
                      <a:pt x="27987" y="30689"/>
                    </a:cubicBezTo>
                    <a:lnTo>
                      <a:pt x="27987" y="2302"/>
                    </a:lnTo>
                    <a:cubicBezTo>
                      <a:pt x="27987" y="1068"/>
                      <a:pt x="26953" y="0"/>
                      <a:pt x="256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7441074" y="1595567"/>
                <a:ext cx="772229" cy="911376"/>
              </a:xfrm>
              <a:custGeom>
                <a:avLst/>
                <a:gdLst/>
                <a:ahLst/>
                <a:cxnLst/>
                <a:rect l="l" t="t" r="r" b="b"/>
                <a:pathLst>
                  <a:path w="27954" h="32991" extrusionOk="0">
                    <a:moveTo>
                      <a:pt x="2268" y="0"/>
                    </a:moveTo>
                    <a:cubicBezTo>
                      <a:pt x="1034" y="0"/>
                      <a:pt x="0" y="1034"/>
                      <a:pt x="0" y="2302"/>
                    </a:cubicBezTo>
                    <a:lnTo>
                      <a:pt x="0" y="30689"/>
                    </a:lnTo>
                    <a:cubicBezTo>
                      <a:pt x="0" y="31956"/>
                      <a:pt x="1034" y="32990"/>
                      <a:pt x="2268" y="32990"/>
                    </a:cubicBezTo>
                    <a:lnTo>
                      <a:pt x="25685" y="32990"/>
                    </a:lnTo>
                    <a:cubicBezTo>
                      <a:pt x="26919" y="32990"/>
                      <a:pt x="27953" y="31956"/>
                      <a:pt x="27953" y="30689"/>
                    </a:cubicBezTo>
                    <a:lnTo>
                      <a:pt x="27953" y="2302"/>
                    </a:lnTo>
                    <a:cubicBezTo>
                      <a:pt x="27953" y="1034"/>
                      <a:pt x="26919" y="0"/>
                      <a:pt x="2568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7658541" y="1180884"/>
                <a:ext cx="998920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60" h="34659" extrusionOk="0">
                    <a:moveTo>
                      <a:pt x="4003" y="0"/>
                    </a:moveTo>
                    <a:cubicBezTo>
                      <a:pt x="1802" y="0"/>
                      <a:pt x="0" y="1802"/>
                      <a:pt x="0" y="4003"/>
                    </a:cubicBezTo>
                    <a:lnTo>
                      <a:pt x="0" y="30656"/>
                    </a:lnTo>
                    <a:cubicBezTo>
                      <a:pt x="0" y="32857"/>
                      <a:pt x="1802" y="34659"/>
                      <a:pt x="4003" y="34659"/>
                    </a:cubicBezTo>
                    <a:lnTo>
                      <a:pt x="32157" y="34659"/>
                    </a:lnTo>
                    <a:cubicBezTo>
                      <a:pt x="34358" y="34659"/>
                      <a:pt x="36160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802"/>
                      <a:pt x="34358" y="0"/>
                      <a:pt x="321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7713820" y="1129280"/>
                <a:ext cx="999859" cy="957455"/>
              </a:xfrm>
              <a:custGeom>
                <a:avLst/>
                <a:gdLst/>
                <a:ahLst/>
                <a:cxnLst/>
                <a:rect l="l" t="t" r="r" b="b"/>
                <a:pathLst>
                  <a:path w="36194" h="34659" extrusionOk="0">
                    <a:moveTo>
                      <a:pt x="4004" y="0"/>
                    </a:moveTo>
                    <a:cubicBezTo>
                      <a:pt x="1802" y="0"/>
                      <a:pt x="1" y="1802"/>
                      <a:pt x="1" y="4003"/>
                    </a:cubicBezTo>
                    <a:lnTo>
                      <a:pt x="1" y="30656"/>
                    </a:lnTo>
                    <a:cubicBezTo>
                      <a:pt x="1" y="32857"/>
                      <a:pt x="1802" y="34659"/>
                      <a:pt x="4004" y="34659"/>
                    </a:cubicBezTo>
                    <a:lnTo>
                      <a:pt x="32157" y="34659"/>
                    </a:lnTo>
                    <a:cubicBezTo>
                      <a:pt x="34392" y="34659"/>
                      <a:pt x="36193" y="32857"/>
                      <a:pt x="36160" y="30656"/>
                    </a:cubicBezTo>
                    <a:lnTo>
                      <a:pt x="36160" y="4003"/>
                    </a:lnTo>
                    <a:cubicBezTo>
                      <a:pt x="36160" y="1768"/>
                      <a:pt x="34359" y="0"/>
                      <a:pt x="321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7793989" y="1189172"/>
                <a:ext cx="838585" cy="838584"/>
              </a:xfrm>
              <a:custGeom>
                <a:avLst/>
                <a:gdLst/>
                <a:ahLst/>
                <a:cxnLst/>
                <a:rect l="l" t="t" r="r" b="b"/>
                <a:pathLst>
                  <a:path w="30356" h="30356" extrusionOk="0">
                    <a:moveTo>
                      <a:pt x="15178" y="4437"/>
                    </a:moveTo>
                    <a:cubicBezTo>
                      <a:pt x="21116" y="4437"/>
                      <a:pt x="25919" y="9241"/>
                      <a:pt x="25919" y="15178"/>
                    </a:cubicBezTo>
                    <a:cubicBezTo>
                      <a:pt x="25919" y="21082"/>
                      <a:pt x="21116" y="25886"/>
                      <a:pt x="15178" y="25886"/>
                    </a:cubicBezTo>
                    <a:cubicBezTo>
                      <a:pt x="9274" y="25886"/>
                      <a:pt x="4471" y="21082"/>
                      <a:pt x="4471" y="15178"/>
                    </a:cubicBezTo>
                    <a:cubicBezTo>
                      <a:pt x="4471" y="9241"/>
                      <a:pt x="9274" y="4437"/>
                      <a:pt x="15178" y="4437"/>
                    </a:cubicBezTo>
                    <a:close/>
                    <a:moveTo>
                      <a:pt x="15178" y="1"/>
                    </a:moveTo>
                    <a:cubicBezTo>
                      <a:pt x="6806" y="1"/>
                      <a:pt x="1" y="6805"/>
                      <a:pt x="1" y="15178"/>
                    </a:cubicBezTo>
                    <a:cubicBezTo>
                      <a:pt x="1" y="23551"/>
                      <a:pt x="6806" y="30356"/>
                      <a:pt x="15178" y="30356"/>
                    </a:cubicBezTo>
                    <a:cubicBezTo>
                      <a:pt x="23584" y="30356"/>
                      <a:pt x="30356" y="23551"/>
                      <a:pt x="30356" y="15178"/>
                    </a:cubicBezTo>
                    <a:cubicBezTo>
                      <a:pt x="30323" y="6805"/>
                      <a:pt x="23584" y="1"/>
                      <a:pt x="151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8234476" y="1189172"/>
                <a:ext cx="394430" cy="411005"/>
              </a:xfrm>
              <a:custGeom>
                <a:avLst/>
                <a:gdLst/>
                <a:ahLst/>
                <a:cxnLst/>
                <a:rect l="l" t="t" r="r" b="b"/>
                <a:pathLst>
                  <a:path w="14278" h="14878" extrusionOk="0">
                    <a:moveTo>
                      <a:pt x="1" y="1"/>
                    </a:moveTo>
                    <a:lnTo>
                      <a:pt x="1" y="4470"/>
                    </a:lnTo>
                    <a:cubicBezTo>
                      <a:pt x="5471" y="4837"/>
                      <a:pt x="9808" y="9341"/>
                      <a:pt x="9941" y="14878"/>
                    </a:cubicBezTo>
                    <a:lnTo>
                      <a:pt x="14277" y="13377"/>
                    </a:lnTo>
                    <a:cubicBezTo>
                      <a:pt x="13410" y="6072"/>
                      <a:pt x="7406" y="368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7844681" y="1189172"/>
                <a:ext cx="389816" cy="310560"/>
              </a:xfrm>
              <a:custGeom>
                <a:avLst/>
                <a:gdLst/>
                <a:ahLst/>
                <a:cxnLst/>
                <a:rect l="l" t="t" r="r" b="b"/>
                <a:pathLst>
                  <a:path w="14111" h="11242" extrusionOk="0">
                    <a:moveTo>
                      <a:pt x="13343" y="1"/>
                    </a:moveTo>
                    <a:cubicBezTo>
                      <a:pt x="7606" y="1"/>
                      <a:pt x="2602" y="3203"/>
                      <a:pt x="1" y="7906"/>
                    </a:cubicBezTo>
                    <a:lnTo>
                      <a:pt x="3336" y="11242"/>
                    </a:lnTo>
                    <a:cubicBezTo>
                      <a:pt x="4871" y="7239"/>
                      <a:pt x="8807" y="4404"/>
                      <a:pt x="13343" y="4404"/>
                    </a:cubicBezTo>
                    <a:cubicBezTo>
                      <a:pt x="13610" y="4404"/>
                      <a:pt x="13844" y="4404"/>
                      <a:pt x="14111" y="4470"/>
                    </a:cubicBezTo>
                    <a:lnTo>
                      <a:pt x="14111" y="34"/>
                    </a:lnTo>
                    <a:cubicBezTo>
                      <a:pt x="13844" y="34"/>
                      <a:pt x="13610" y="1"/>
                      <a:pt x="133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9034291" y="651608"/>
                <a:ext cx="548301" cy="548329"/>
              </a:xfrm>
              <a:custGeom>
                <a:avLst/>
                <a:gdLst/>
                <a:ahLst/>
                <a:cxnLst/>
                <a:rect l="l" t="t" r="r" b="b"/>
                <a:pathLst>
                  <a:path w="19848" h="19849" extrusionOk="0">
                    <a:moveTo>
                      <a:pt x="9640" y="935"/>
                    </a:moveTo>
                    <a:lnTo>
                      <a:pt x="9640" y="3803"/>
                    </a:lnTo>
                    <a:cubicBezTo>
                      <a:pt x="8907" y="3803"/>
                      <a:pt x="8173" y="3803"/>
                      <a:pt x="7506" y="3837"/>
                    </a:cubicBezTo>
                    <a:cubicBezTo>
                      <a:pt x="8306" y="2469"/>
                      <a:pt x="9140" y="1468"/>
                      <a:pt x="9640" y="935"/>
                    </a:cubicBezTo>
                    <a:close/>
                    <a:moveTo>
                      <a:pt x="10241" y="801"/>
                    </a:moveTo>
                    <a:cubicBezTo>
                      <a:pt x="10741" y="1302"/>
                      <a:pt x="11742" y="2436"/>
                      <a:pt x="12643" y="4004"/>
                    </a:cubicBezTo>
                    <a:cubicBezTo>
                      <a:pt x="11809" y="3937"/>
                      <a:pt x="11008" y="3837"/>
                      <a:pt x="10241" y="3837"/>
                    </a:cubicBezTo>
                    <a:lnTo>
                      <a:pt x="10241" y="801"/>
                    </a:lnTo>
                    <a:close/>
                    <a:moveTo>
                      <a:pt x="9073" y="768"/>
                    </a:moveTo>
                    <a:lnTo>
                      <a:pt x="9073" y="768"/>
                    </a:lnTo>
                    <a:cubicBezTo>
                      <a:pt x="8440" y="1435"/>
                      <a:pt x="7572" y="2503"/>
                      <a:pt x="6805" y="3937"/>
                    </a:cubicBezTo>
                    <a:cubicBezTo>
                      <a:pt x="5771" y="4004"/>
                      <a:pt x="4837" y="4170"/>
                      <a:pt x="4003" y="4337"/>
                    </a:cubicBezTo>
                    <a:cubicBezTo>
                      <a:pt x="5237" y="2636"/>
                      <a:pt x="6972" y="1402"/>
                      <a:pt x="9073" y="768"/>
                    </a:cubicBezTo>
                    <a:close/>
                    <a:moveTo>
                      <a:pt x="10975" y="768"/>
                    </a:moveTo>
                    <a:lnTo>
                      <a:pt x="10975" y="768"/>
                    </a:lnTo>
                    <a:cubicBezTo>
                      <a:pt x="13176" y="1402"/>
                      <a:pt x="15011" y="2803"/>
                      <a:pt x="16245" y="4637"/>
                    </a:cubicBezTo>
                    <a:cubicBezTo>
                      <a:pt x="15244" y="4437"/>
                      <a:pt x="14277" y="4237"/>
                      <a:pt x="13310" y="4104"/>
                    </a:cubicBezTo>
                    <a:cubicBezTo>
                      <a:pt x="12509" y="2603"/>
                      <a:pt x="11608" y="1468"/>
                      <a:pt x="10975" y="768"/>
                    </a:cubicBezTo>
                    <a:close/>
                    <a:moveTo>
                      <a:pt x="6805" y="1102"/>
                    </a:moveTo>
                    <a:lnTo>
                      <a:pt x="6805" y="1102"/>
                    </a:lnTo>
                    <a:cubicBezTo>
                      <a:pt x="5337" y="1935"/>
                      <a:pt x="4103" y="3103"/>
                      <a:pt x="3169" y="4571"/>
                    </a:cubicBezTo>
                    <a:cubicBezTo>
                      <a:pt x="2769" y="4671"/>
                      <a:pt x="2402" y="4771"/>
                      <a:pt x="2002" y="4871"/>
                    </a:cubicBezTo>
                    <a:cubicBezTo>
                      <a:pt x="3169" y="3136"/>
                      <a:pt x="4837" y="1802"/>
                      <a:pt x="6805" y="1102"/>
                    </a:cubicBezTo>
                    <a:close/>
                    <a:moveTo>
                      <a:pt x="13543" y="1302"/>
                    </a:moveTo>
                    <a:lnTo>
                      <a:pt x="13543" y="1302"/>
                    </a:lnTo>
                    <a:cubicBezTo>
                      <a:pt x="15411" y="2069"/>
                      <a:pt x="16946" y="3437"/>
                      <a:pt x="17980" y="5138"/>
                    </a:cubicBezTo>
                    <a:cubicBezTo>
                      <a:pt x="17646" y="5038"/>
                      <a:pt x="17346" y="4971"/>
                      <a:pt x="17012" y="4871"/>
                    </a:cubicBezTo>
                    <a:cubicBezTo>
                      <a:pt x="16178" y="3437"/>
                      <a:pt x="14978" y="2169"/>
                      <a:pt x="13543" y="1302"/>
                    </a:cubicBezTo>
                    <a:close/>
                    <a:moveTo>
                      <a:pt x="6505" y="4471"/>
                    </a:moveTo>
                    <a:lnTo>
                      <a:pt x="6505" y="4471"/>
                    </a:lnTo>
                    <a:cubicBezTo>
                      <a:pt x="5838" y="5838"/>
                      <a:pt x="5337" y="7506"/>
                      <a:pt x="5271" y="9341"/>
                    </a:cubicBezTo>
                    <a:lnTo>
                      <a:pt x="5271" y="9574"/>
                    </a:lnTo>
                    <a:lnTo>
                      <a:pt x="2268" y="9574"/>
                    </a:lnTo>
                    <a:cubicBezTo>
                      <a:pt x="2302" y="7906"/>
                      <a:pt x="2802" y="6339"/>
                      <a:pt x="3603" y="4971"/>
                    </a:cubicBezTo>
                    <a:cubicBezTo>
                      <a:pt x="4103" y="4871"/>
                      <a:pt x="4737" y="4771"/>
                      <a:pt x="5337" y="4637"/>
                    </a:cubicBezTo>
                    <a:cubicBezTo>
                      <a:pt x="5738" y="4604"/>
                      <a:pt x="6105" y="4504"/>
                      <a:pt x="6505" y="4471"/>
                    </a:cubicBezTo>
                    <a:close/>
                    <a:moveTo>
                      <a:pt x="2802" y="5238"/>
                    </a:moveTo>
                    <a:cubicBezTo>
                      <a:pt x="2135" y="6539"/>
                      <a:pt x="1735" y="8006"/>
                      <a:pt x="1668" y="9608"/>
                    </a:cubicBezTo>
                    <a:lnTo>
                      <a:pt x="567" y="9608"/>
                    </a:lnTo>
                    <a:cubicBezTo>
                      <a:pt x="601" y="8173"/>
                      <a:pt x="968" y="6806"/>
                      <a:pt x="1601" y="5638"/>
                    </a:cubicBezTo>
                    <a:cubicBezTo>
                      <a:pt x="1935" y="5505"/>
                      <a:pt x="2335" y="5405"/>
                      <a:pt x="2802" y="5238"/>
                    </a:cubicBezTo>
                    <a:close/>
                    <a:moveTo>
                      <a:pt x="8888" y="4376"/>
                    </a:moveTo>
                    <a:cubicBezTo>
                      <a:pt x="9135" y="4376"/>
                      <a:pt x="9386" y="4384"/>
                      <a:pt x="9640" y="4404"/>
                    </a:cubicBezTo>
                    <a:lnTo>
                      <a:pt x="9640" y="9608"/>
                    </a:lnTo>
                    <a:lnTo>
                      <a:pt x="5804" y="9608"/>
                    </a:lnTo>
                    <a:lnTo>
                      <a:pt x="5804" y="9441"/>
                    </a:lnTo>
                    <a:cubicBezTo>
                      <a:pt x="5904" y="7506"/>
                      <a:pt x="6471" y="5838"/>
                      <a:pt x="7172" y="4471"/>
                    </a:cubicBezTo>
                    <a:cubicBezTo>
                      <a:pt x="7714" y="4423"/>
                      <a:pt x="8290" y="4376"/>
                      <a:pt x="8888" y="4376"/>
                    </a:cubicBezTo>
                    <a:close/>
                    <a:moveTo>
                      <a:pt x="10241" y="4404"/>
                    </a:moveTo>
                    <a:cubicBezTo>
                      <a:pt x="11075" y="4437"/>
                      <a:pt x="11975" y="4504"/>
                      <a:pt x="12943" y="4637"/>
                    </a:cubicBezTo>
                    <a:cubicBezTo>
                      <a:pt x="13610" y="5972"/>
                      <a:pt x="14144" y="7606"/>
                      <a:pt x="14244" y="9441"/>
                    </a:cubicBezTo>
                    <a:lnTo>
                      <a:pt x="14244" y="9608"/>
                    </a:lnTo>
                    <a:lnTo>
                      <a:pt x="10241" y="9608"/>
                    </a:lnTo>
                    <a:lnTo>
                      <a:pt x="10241" y="4404"/>
                    </a:lnTo>
                    <a:close/>
                    <a:moveTo>
                      <a:pt x="13643" y="4737"/>
                    </a:moveTo>
                    <a:cubicBezTo>
                      <a:pt x="14611" y="4871"/>
                      <a:pt x="15611" y="5104"/>
                      <a:pt x="16679" y="5338"/>
                    </a:cubicBezTo>
                    <a:cubicBezTo>
                      <a:pt x="17313" y="6605"/>
                      <a:pt x="17746" y="8073"/>
                      <a:pt x="17813" y="9608"/>
                    </a:cubicBezTo>
                    <a:lnTo>
                      <a:pt x="14811" y="9608"/>
                    </a:lnTo>
                    <a:lnTo>
                      <a:pt x="14811" y="9407"/>
                    </a:lnTo>
                    <a:cubicBezTo>
                      <a:pt x="14744" y="7640"/>
                      <a:pt x="14277" y="6072"/>
                      <a:pt x="13643" y="4737"/>
                    </a:cubicBezTo>
                    <a:close/>
                    <a:moveTo>
                      <a:pt x="17346" y="5571"/>
                    </a:moveTo>
                    <a:lnTo>
                      <a:pt x="17346" y="5571"/>
                    </a:lnTo>
                    <a:cubicBezTo>
                      <a:pt x="17679" y="5638"/>
                      <a:pt x="18013" y="5772"/>
                      <a:pt x="18347" y="5838"/>
                    </a:cubicBezTo>
                    <a:cubicBezTo>
                      <a:pt x="18914" y="6972"/>
                      <a:pt x="19247" y="8273"/>
                      <a:pt x="19314" y="9608"/>
                    </a:cubicBezTo>
                    <a:lnTo>
                      <a:pt x="18347" y="9608"/>
                    </a:lnTo>
                    <a:cubicBezTo>
                      <a:pt x="18313" y="8140"/>
                      <a:pt x="17946" y="6806"/>
                      <a:pt x="17346" y="5571"/>
                    </a:cubicBezTo>
                    <a:close/>
                    <a:moveTo>
                      <a:pt x="1668" y="10108"/>
                    </a:moveTo>
                    <a:lnTo>
                      <a:pt x="1668" y="10141"/>
                    </a:lnTo>
                    <a:cubicBezTo>
                      <a:pt x="1735" y="11843"/>
                      <a:pt x="2168" y="13477"/>
                      <a:pt x="2969" y="14911"/>
                    </a:cubicBezTo>
                    <a:cubicBezTo>
                      <a:pt x="2602" y="14811"/>
                      <a:pt x="2235" y="14678"/>
                      <a:pt x="1801" y="14578"/>
                    </a:cubicBezTo>
                    <a:cubicBezTo>
                      <a:pt x="1068" y="13210"/>
                      <a:pt x="601" y="11742"/>
                      <a:pt x="567" y="10108"/>
                    </a:cubicBezTo>
                    <a:close/>
                    <a:moveTo>
                      <a:pt x="19314" y="10141"/>
                    </a:moveTo>
                    <a:cubicBezTo>
                      <a:pt x="19281" y="11843"/>
                      <a:pt x="18780" y="13444"/>
                      <a:pt x="17946" y="14811"/>
                    </a:cubicBezTo>
                    <a:cubicBezTo>
                      <a:pt x="17646" y="14911"/>
                      <a:pt x="17313" y="15012"/>
                      <a:pt x="16946" y="15112"/>
                    </a:cubicBezTo>
                    <a:cubicBezTo>
                      <a:pt x="17813" y="13677"/>
                      <a:pt x="18313" y="11976"/>
                      <a:pt x="18347" y="10141"/>
                    </a:cubicBezTo>
                    <a:close/>
                    <a:moveTo>
                      <a:pt x="5237" y="10141"/>
                    </a:moveTo>
                    <a:cubicBezTo>
                      <a:pt x="5271" y="12009"/>
                      <a:pt x="5771" y="13844"/>
                      <a:pt x="6738" y="15679"/>
                    </a:cubicBezTo>
                    <a:cubicBezTo>
                      <a:pt x="5771" y="15579"/>
                      <a:pt x="4770" y="15345"/>
                      <a:pt x="3736" y="15112"/>
                    </a:cubicBezTo>
                    <a:cubicBezTo>
                      <a:pt x="2802" y="13677"/>
                      <a:pt x="2268" y="11976"/>
                      <a:pt x="2235" y="10141"/>
                    </a:cubicBezTo>
                    <a:close/>
                    <a:moveTo>
                      <a:pt x="17813" y="10141"/>
                    </a:moveTo>
                    <a:cubicBezTo>
                      <a:pt x="17780" y="12076"/>
                      <a:pt x="17179" y="13844"/>
                      <a:pt x="16145" y="15345"/>
                    </a:cubicBezTo>
                    <a:cubicBezTo>
                      <a:pt x="15645" y="15479"/>
                      <a:pt x="15111" y="15612"/>
                      <a:pt x="14511" y="15679"/>
                    </a:cubicBezTo>
                    <a:cubicBezTo>
                      <a:pt x="14110" y="15779"/>
                      <a:pt x="13677" y="15812"/>
                      <a:pt x="13243" y="15845"/>
                    </a:cubicBezTo>
                    <a:cubicBezTo>
                      <a:pt x="14244" y="13977"/>
                      <a:pt x="14777" y="12109"/>
                      <a:pt x="14811" y="10141"/>
                    </a:cubicBezTo>
                    <a:close/>
                    <a:moveTo>
                      <a:pt x="9640" y="10141"/>
                    </a:moveTo>
                    <a:lnTo>
                      <a:pt x="9640" y="15946"/>
                    </a:lnTo>
                    <a:cubicBezTo>
                      <a:pt x="8940" y="15912"/>
                      <a:pt x="8173" y="15845"/>
                      <a:pt x="7439" y="15779"/>
                    </a:cubicBezTo>
                    <a:cubicBezTo>
                      <a:pt x="6405" y="13944"/>
                      <a:pt x="5838" y="12076"/>
                      <a:pt x="5804" y="10141"/>
                    </a:cubicBezTo>
                    <a:close/>
                    <a:moveTo>
                      <a:pt x="14244" y="10141"/>
                    </a:moveTo>
                    <a:cubicBezTo>
                      <a:pt x="14177" y="12109"/>
                      <a:pt x="13610" y="14011"/>
                      <a:pt x="12509" y="15912"/>
                    </a:cubicBezTo>
                    <a:cubicBezTo>
                      <a:pt x="11809" y="15979"/>
                      <a:pt x="11075" y="15979"/>
                      <a:pt x="10241" y="15979"/>
                    </a:cubicBezTo>
                    <a:lnTo>
                      <a:pt x="10241" y="10141"/>
                    </a:lnTo>
                    <a:close/>
                    <a:moveTo>
                      <a:pt x="17446" y="15612"/>
                    </a:moveTo>
                    <a:cubicBezTo>
                      <a:pt x="16445" y="16913"/>
                      <a:pt x="15111" y="17947"/>
                      <a:pt x="13577" y="18614"/>
                    </a:cubicBezTo>
                    <a:cubicBezTo>
                      <a:pt x="14744" y="17914"/>
                      <a:pt x="15745" y="16946"/>
                      <a:pt x="16512" y="15845"/>
                    </a:cubicBezTo>
                    <a:cubicBezTo>
                      <a:pt x="16846" y="15779"/>
                      <a:pt x="17146" y="15679"/>
                      <a:pt x="17446" y="15612"/>
                    </a:cubicBezTo>
                    <a:close/>
                    <a:moveTo>
                      <a:pt x="2268" y="15312"/>
                    </a:moveTo>
                    <a:lnTo>
                      <a:pt x="2268" y="15312"/>
                    </a:lnTo>
                    <a:cubicBezTo>
                      <a:pt x="2635" y="15445"/>
                      <a:pt x="3002" y="15512"/>
                      <a:pt x="3403" y="15612"/>
                    </a:cubicBezTo>
                    <a:cubicBezTo>
                      <a:pt x="4270" y="16913"/>
                      <a:pt x="5437" y="18014"/>
                      <a:pt x="6805" y="18781"/>
                    </a:cubicBezTo>
                    <a:cubicBezTo>
                      <a:pt x="4970" y="18147"/>
                      <a:pt x="3336" y="16913"/>
                      <a:pt x="2268" y="15312"/>
                    </a:cubicBezTo>
                    <a:close/>
                    <a:moveTo>
                      <a:pt x="7772" y="16413"/>
                    </a:moveTo>
                    <a:lnTo>
                      <a:pt x="7772" y="16413"/>
                    </a:lnTo>
                    <a:cubicBezTo>
                      <a:pt x="8440" y="16446"/>
                      <a:pt x="9073" y="16479"/>
                      <a:pt x="9640" y="16513"/>
                    </a:cubicBezTo>
                    <a:lnTo>
                      <a:pt x="9640" y="18914"/>
                    </a:lnTo>
                    <a:cubicBezTo>
                      <a:pt x="8940" y="18080"/>
                      <a:pt x="8306" y="17246"/>
                      <a:pt x="7772" y="16413"/>
                    </a:cubicBezTo>
                    <a:close/>
                    <a:moveTo>
                      <a:pt x="12176" y="16479"/>
                    </a:moveTo>
                    <a:lnTo>
                      <a:pt x="12176" y="16479"/>
                    </a:lnTo>
                    <a:cubicBezTo>
                      <a:pt x="11642" y="17347"/>
                      <a:pt x="10975" y="18247"/>
                      <a:pt x="10241" y="19081"/>
                    </a:cubicBezTo>
                    <a:lnTo>
                      <a:pt x="10241" y="16513"/>
                    </a:lnTo>
                    <a:lnTo>
                      <a:pt x="10608" y="16513"/>
                    </a:lnTo>
                    <a:cubicBezTo>
                      <a:pt x="11141" y="16513"/>
                      <a:pt x="11675" y="16513"/>
                      <a:pt x="12176" y="16479"/>
                    </a:cubicBezTo>
                    <a:close/>
                    <a:moveTo>
                      <a:pt x="4237" y="15812"/>
                    </a:moveTo>
                    <a:cubicBezTo>
                      <a:pt x="5237" y="16012"/>
                      <a:pt x="6171" y="16179"/>
                      <a:pt x="7105" y="16312"/>
                    </a:cubicBezTo>
                    <a:cubicBezTo>
                      <a:pt x="7639" y="17280"/>
                      <a:pt x="8339" y="18247"/>
                      <a:pt x="9140" y="19148"/>
                    </a:cubicBezTo>
                    <a:cubicBezTo>
                      <a:pt x="7139" y="18614"/>
                      <a:pt x="5437" y="17413"/>
                      <a:pt x="4237" y="15812"/>
                    </a:cubicBezTo>
                    <a:close/>
                    <a:moveTo>
                      <a:pt x="15645" y="16012"/>
                    </a:moveTo>
                    <a:lnTo>
                      <a:pt x="15645" y="16012"/>
                    </a:lnTo>
                    <a:cubicBezTo>
                      <a:pt x="14444" y="17480"/>
                      <a:pt x="12809" y="18614"/>
                      <a:pt x="10908" y="19148"/>
                    </a:cubicBezTo>
                    <a:cubicBezTo>
                      <a:pt x="11675" y="18247"/>
                      <a:pt x="12342" y="17347"/>
                      <a:pt x="12909" y="16446"/>
                    </a:cubicBezTo>
                    <a:cubicBezTo>
                      <a:pt x="13943" y="16346"/>
                      <a:pt x="14844" y="16179"/>
                      <a:pt x="15645" y="16012"/>
                    </a:cubicBezTo>
                    <a:close/>
                    <a:moveTo>
                      <a:pt x="9941" y="1"/>
                    </a:moveTo>
                    <a:cubicBezTo>
                      <a:pt x="4470" y="1"/>
                      <a:pt x="0" y="4471"/>
                      <a:pt x="0" y="9941"/>
                    </a:cubicBezTo>
                    <a:cubicBezTo>
                      <a:pt x="0" y="15412"/>
                      <a:pt x="4470" y="19848"/>
                      <a:pt x="9941" y="19848"/>
                    </a:cubicBezTo>
                    <a:lnTo>
                      <a:pt x="10174" y="19848"/>
                    </a:lnTo>
                    <a:cubicBezTo>
                      <a:pt x="15511" y="19782"/>
                      <a:pt x="19848" y="15345"/>
                      <a:pt x="19848" y="9941"/>
                    </a:cubicBezTo>
                    <a:cubicBezTo>
                      <a:pt x="19848" y="4504"/>
                      <a:pt x="15511" y="134"/>
                      <a:pt x="1014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2" name="Google Shape;1752;p40"/>
          <p:cNvGrpSpPr/>
          <p:nvPr/>
        </p:nvGrpSpPr>
        <p:grpSpPr>
          <a:xfrm>
            <a:off x="330310" y="4274529"/>
            <a:ext cx="518269" cy="328105"/>
            <a:chOff x="783960" y="4261704"/>
            <a:chExt cx="518269" cy="328105"/>
          </a:xfrm>
        </p:grpSpPr>
        <p:sp>
          <p:nvSpPr>
            <p:cNvPr id="1753" name="Google Shape;1753;p40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54" name="Google Shape;1754;p40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755" name="Google Shape;1755;p40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40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40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59" name="Google Shape;1759;p40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760" name="Google Shape;1760;p40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0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40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40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37"/>
          <p:cNvSpPr txBox="1">
            <a:spLocks noGrp="1"/>
          </p:cNvSpPr>
          <p:nvPr>
            <p:ph type="title"/>
          </p:nvPr>
        </p:nvSpPr>
        <p:spPr>
          <a:xfrm>
            <a:off x="395536" y="1832050"/>
            <a:ext cx="3456384" cy="955724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en" dirty="0"/>
              <a:t> </a:t>
            </a:r>
            <a:r>
              <a:rPr lang="pt-BR" dirty="0"/>
              <a:t>Área de trabalho, ícones e barra de tarefas</a:t>
            </a:r>
            <a:endParaRPr dirty="0"/>
          </a:p>
        </p:txBody>
      </p:sp>
      <p:sp>
        <p:nvSpPr>
          <p:cNvPr id="1545" name="Google Shape;1545;p37"/>
          <p:cNvSpPr txBox="1">
            <a:spLocks noGrp="1"/>
          </p:cNvSpPr>
          <p:nvPr>
            <p:ph type="title" idx="9"/>
          </p:nvPr>
        </p:nvSpPr>
        <p:spPr>
          <a:xfrm>
            <a:off x="4824456" y="3916258"/>
            <a:ext cx="313192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pt-BR" dirty="0"/>
              <a:t>Personalização do sistema (plano de fundo, temas, idioma)</a:t>
            </a:r>
            <a:endParaRPr dirty="0"/>
          </a:p>
        </p:txBody>
      </p:sp>
      <p:sp>
        <p:nvSpPr>
          <p:cNvPr id="1549" name="Google Shape;1549;p37"/>
          <p:cNvSpPr txBox="1">
            <a:spLocks noGrp="1"/>
          </p:cNvSpPr>
          <p:nvPr>
            <p:ph type="title" idx="2"/>
          </p:nvPr>
        </p:nvSpPr>
        <p:spPr>
          <a:xfrm>
            <a:off x="1589768" y="1491630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  <p:sp>
        <p:nvSpPr>
          <p:cNvPr id="1551" name="Google Shape;1551;p37"/>
          <p:cNvSpPr txBox="1">
            <a:spLocks noGrp="1"/>
          </p:cNvSpPr>
          <p:nvPr>
            <p:ph type="title" idx="3"/>
          </p:nvPr>
        </p:nvSpPr>
        <p:spPr>
          <a:xfrm>
            <a:off x="4427984" y="1851670"/>
            <a:ext cx="3816424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pt-BR" dirty="0"/>
              <a:t>Menu Iniciar e configurações básicas</a:t>
            </a:r>
            <a:endParaRPr dirty="0"/>
          </a:p>
        </p:txBody>
      </p:sp>
      <p:sp>
        <p:nvSpPr>
          <p:cNvPr id="1553" name="Google Shape;1553;p37"/>
          <p:cNvSpPr txBox="1">
            <a:spLocks noGrp="1"/>
          </p:cNvSpPr>
          <p:nvPr>
            <p:ph type="title" idx="6"/>
          </p:nvPr>
        </p:nvSpPr>
        <p:spPr>
          <a:xfrm>
            <a:off x="899592" y="3916258"/>
            <a:ext cx="2520280" cy="5277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lvl="0"/>
            <a:r>
              <a:rPr lang="pt-BR" dirty="0"/>
              <a:t>Gerenciamento de arquivos e pastas </a:t>
            </a:r>
            <a:endParaRPr dirty="0"/>
          </a:p>
        </p:txBody>
      </p:sp>
      <p:sp>
        <p:nvSpPr>
          <p:cNvPr id="1554" name="Google Shape;1554;p37"/>
          <p:cNvSpPr txBox="1">
            <a:spLocks noGrp="1"/>
          </p:cNvSpPr>
          <p:nvPr>
            <p:ph type="title" idx="4"/>
          </p:nvPr>
        </p:nvSpPr>
        <p:spPr>
          <a:xfrm>
            <a:off x="5940152" y="1419622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06.</a:t>
            </a:r>
            <a:endParaRPr dirty="0"/>
          </a:p>
        </p:txBody>
      </p:sp>
      <p:sp>
        <p:nvSpPr>
          <p:cNvPr id="1555" name="Google Shape;1555;p37"/>
          <p:cNvSpPr txBox="1">
            <a:spLocks noGrp="1"/>
          </p:cNvSpPr>
          <p:nvPr>
            <p:ph type="title" idx="7"/>
          </p:nvPr>
        </p:nvSpPr>
        <p:spPr>
          <a:xfrm>
            <a:off x="1723749" y="3243466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07.</a:t>
            </a:r>
            <a:endParaRPr dirty="0"/>
          </a:p>
        </p:txBody>
      </p:sp>
      <p:sp>
        <p:nvSpPr>
          <p:cNvPr id="1557" name="Google Shape;1557;p37"/>
          <p:cNvSpPr txBox="1">
            <a:spLocks noGrp="1"/>
          </p:cNvSpPr>
          <p:nvPr>
            <p:ph type="title" idx="13"/>
          </p:nvPr>
        </p:nvSpPr>
        <p:spPr>
          <a:xfrm>
            <a:off x="6047736" y="3219822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08.</a:t>
            </a:r>
            <a:endParaRPr dirty="0"/>
          </a:p>
        </p:txBody>
      </p:sp>
      <p:sp>
        <p:nvSpPr>
          <p:cNvPr id="1561" name="Google Shape;1561;p37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Nossos temas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4" grpId="0"/>
      <p:bldP spid="1545" grpId="0"/>
      <p:bldP spid="1549" grpId="0"/>
      <p:bldP spid="1551" grpId="0"/>
      <p:bldP spid="1553" grpId="0"/>
      <p:bldP spid="1554" grpId="0"/>
      <p:bldP spid="1555" grpId="0"/>
      <p:bldP spid="15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59"/>
          <p:cNvSpPr txBox="1">
            <a:spLocks noGrp="1"/>
          </p:cNvSpPr>
          <p:nvPr>
            <p:ph type="title"/>
          </p:nvPr>
        </p:nvSpPr>
        <p:spPr>
          <a:xfrm>
            <a:off x="720000" y="195486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ÁREA DE TRABALHO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F12C38-F743-659D-1A0A-63862D15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2" y="673686"/>
            <a:ext cx="7950215" cy="44698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BF12C38-F743-659D-1A0A-63862D15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44" y="641767"/>
            <a:ext cx="5866214" cy="3298135"/>
          </a:xfrm>
          <a:prstGeom prst="rect">
            <a:avLst/>
          </a:prstGeom>
        </p:spPr>
      </p:pic>
      <p:sp>
        <p:nvSpPr>
          <p:cNvPr id="2" name="Google Shape;1768;p41">
            <a:extLst>
              <a:ext uri="{FF2B5EF4-FFF2-40B4-BE49-F238E27FC236}">
                <a16:creationId xmlns:a16="http://schemas.microsoft.com/office/drawing/2014/main" id="{92AD266C-A54F-74BB-0779-B7CD38EDF28F}"/>
              </a:ext>
            </a:extLst>
          </p:cNvPr>
          <p:cNvSpPr/>
          <p:nvPr/>
        </p:nvSpPr>
        <p:spPr>
          <a:xfrm>
            <a:off x="6156176" y="2572257"/>
            <a:ext cx="2821780" cy="2081744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tx1"/>
                </a:solidFill>
              </a:rPr>
              <a:t>O plano de fundo da área de trabalho é uma tela azul com o icônico logotipo do Windows no centro. O fundo azul cria um visual limpo e calmo, enquanto o logotipo branco do Windows se destaca, simbolizando o sistema operacional.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4" name="Texto Explicativo: Linha Dobrada 3">
            <a:extLst>
              <a:ext uri="{FF2B5EF4-FFF2-40B4-BE49-F238E27FC236}">
                <a16:creationId xmlns:a16="http://schemas.microsoft.com/office/drawing/2014/main" id="{F346A317-6247-448A-FB48-71FB88DF898F}"/>
              </a:ext>
            </a:extLst>
          </p:cNvPr>
          <p:cNvSpPr/>
          <p:nvPr/>
        </p:nvSpPr>
        <p:spPr>
          <a:xfrm>
            <a:off x="107449" y="555527"/>
            <a:ext cx="5924809" cy="3384376"/>
          </a:xfrm>
          <a:prstGeom prst="borderCallout2">
            <a:avLst>
              <a:gd name="adj1" fmla="val 20450"/>
              <a:gd name="adj2" fmla="val 110766"/>
              <a:gd name="adj3" fmla="val 21204"/>
              <a:gd name="adj4" fmla="val 127329"/>
              <a:gd name="adj5" fmla="val 52378"/>
              <a:gd name="adj6" fmla="val 132275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1962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BF12C38-F743-659D-1A0A-63862D15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11" y="-20537"/>
            <a:ext cx="10887876" cy="6121442"/>
          </a:xfrm>
          <a:prstGeom prst="rect">
            <a:avLst/>
          </a:prstGeom>
        </p:spPr>
      </p:pic>
      <p:sp>
        <p:nvSpPr>
          <p:cNvPr id="2" name="Google Shape;1768;p41">
            <a:extLst>
              <a:ext uri="{FF2B5EF4-FFF2-40B4-BE49-F238E27FC236}">
                <a16:creationId xmlns:a16="http://schemas.microsoft.com/office/drawing/2014/main" id="{81A37B96-6752-82BA-3B31-A43E89546381}"/>
              </a:ext>
            </a:extLst>
          </p:cNvPr>
          <p:cNvSpPr/>
          <p:nvPr/>
        </p:nvSpPr>
        <p:spPr>
          <a:xfrm>
            <a:off x="2227917" y="3317687"/>
            <a:ext cx="5184575" cy="771399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</a:rPr>
              <a:t>Explorador de Arquivos</a:t>
            </a:r>
            <a:r>
              <a:rPr lang="pt-BR" sz="1200" dirty="0">
                <a:solidFill>
                  <a:schemeClr val="tx1"/>
                </a:solidFill>
              </a:rPr>
              <a:t>: Este ícone permite navegar pelas pastas e arquivos armazenados no computador, facilitando a organização e o acesso aos documentos.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4" name="Texto Explicativo: Linha Dobrada 3">
            <a:extLst>
              <a:ext uri="{FF2B5EF4-FFF2-40B4-BE49-F238E27FC236}">
                <a16:creationId xmlns:a16="http://schemas.microsoft.com/office/drawing/2014/main" id="{B36E68B0-26FD-A490-9F38-2292006C208C}"/>
              </a:ext>
            </a:extLst>
          </p:cNvPr>
          <p:cNvSpPr/>
          <p:nvPr/>
        </p:nvSpPr>
        <p:spPr>
          <a:xfrm>
            <a:off x="-36511" y="2456943"/>
            <a:ext cx="808020" cy="778828"/>
          </a:xfrm>
          <a:prstGeom prst="borderCallout2">
            <a:avLst>
              <a:gd name="adj1" fmla="val 39280"/>
              <a:gd name="adj2" fmla="val 110766"/>
              <a:gd name="adj3" fmla="val 146774"/>
              <a:gd name="adj4" fmla="val 168810"/>
              <a:gd name="adj5" fmla="val 148105"/>
              <a:gd name="adj6" fmla="val 24640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1768;p41">
            <a:extLst>
              <a:ext uri="{FF2B5EF4-FFF2-40B4-BE49-F238E27FC236}">
                <a16:creationId xmlns:a16="http://schemas.microsoft.com/office/drawing/2014/main" id="{C9D37D76-962E-49C4-AD4B-7955366EF1AC}"/>
              </a:ext>
            </a:extLst>
          </p:cNvPr>
          <p:cNvSpPr/>
          <p:nvPr/>
        </p:nvSpPr>
        <p:spPr>
          <a:xfrm>
            <a:off x="2244933" y="2165559"/>
            <a:ext cx="4948089" cy="875605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</a:rPr>
              <a:t>Painel de Controle</a:t>
            </a:r>
            <a:r>
              <a:rPr lang="pt-BR" sz="1200" dirty="0">
                <a:solidFill>
                  <a:schemeClr val="tx1"/>
                </a:solidFill>
              </a:rPr>
              <a:t>: Este ícone oferece acesso às configurações do sistema, onde é possível modificar diversas opções e personalizar o funcionamento do Windows.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8" name="Texto Explicativo: Linha Dobrada 7">
            <a:extLst>
              <a:ext uri="{FF2B5EF4-FFF2-40B4-BE49-F238E27FC236}">
                <a16:creationId xmlns:a16="http://schemas.microsoft.com/office/drawing/2014/main" id="{C5A9C816-0156-1868-FAE7-D2C261D7531D}"/>
              </a:ext>
            </a:extLst>
          </p:cNvPr>
          <p:cNvSpPr/>
          <p:nvPr/>
        </p:nvSpPr>
        <p:spPr>
          <a:xfrm>
            <a:off x="-36511" y="1575148"/>
            <a:ext cx="808020" cy="778828"/>
          </a:xfrm>
          <a:prstGeom prst="borderCallout2">
            <a:avLst>
              <a:gd name="adj1" fmla="val 39280"/>
              <a:gd name="adj2" fmla="val 110766"/>
              <a:gd name="adj3" fmla="val 141607"/>
              <a:gd name="adj4" fmla="val 192501"/>
              <a:gd name="adj5" fmla="val 143152"/>
              <a:gd name="adj6" fmla="val 25931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1768;p41">
            <a:extLst>
              <a:ext uri="{FF2B5EF4-FFF2-40B4-BE49-F238E27FC236}">
                <a16:creationId xmlns:a16="http://schemas.microsoft.com/office/drawing/2014/main" id="{8851446F-7D92-C374-A1EF-5CCC6403AB40}"/>
              </a:ext>
            </a:extLst>
          </p:cNvPr>
          <p:cNvSpPr/>
          <p:nvPr/>
        </p:nvSpPr>
        <p:spPr>
          <a:xfrm>
            <a:off x="2319147" y="1229455"/>
            <a:ext cx="4948089" cy="66592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</a:rPr>
              <a:t>Lixeira</a:t>
            </a:r>
            <a:r>
              <a:rPr lang="pt-BR" sz="1200" dirty="0">
                <a:solidFill>
                  <a:schemeClr val="tx1"/>
                </a:solidFill>
              </a:rPr>
              <a:t>: Aqui é onde os arquivos excluídos são temporariamente armazenados antes de serem removidos permanentemente do sistema.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10" name="Texto Explicativo: Linha Dobrada 9">
            <a:extLst>
              <a:ext uri="{FF2B5EF4-FFF2-40B4-BE49-F238E27FC236}">
                <a16:creationId xmlns:a16="http://schemas.microsoft.com/office/drawing/2014/main" id="{9ECA376A-68EF-2E71-8402-DE2EA534A1EA}"/>
              </a:ext>
            </a:extLst>
          </p:cNvPr>
          <p:cNvSpPr/>
          <p:nvPr/>
        </p:nvSpPr>
        <p:spPr>
          <a:xfrm>
            <a:off x="-36511" y="851564"/>
            <a:ext cx="808020" cy="665923"/>
          </a:xfrm>
          <a:prstGeom prst="borderCallout2">
            <a:avLst>
              <a:gd name="adj1" fmla="val 39280"/>
              <a:gd name="adj2" fmla="val 110766"/>
              <a:gd name="adj3" fmla="val 122676"/>
              <a:gd name="adj4" fmla="val 195645"/>
              <a:gd name="adj5" fmla="val 120684"/>
              <a:gd name="adj6" fmla="val 26874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Google Shape;1768;p41">
            <a:extLst>
              <a:ext uri="{FF2B5EF4-FFF2-40B4-BE49-F238E27FC236}">
                <a16:creationId xmlns:a16="http://schemas.microsoft.com/office/drawing/2014/main" id="{34B60A1A-75FB-A66B-2956-0E21224FCA4F}"/>
              </a:ext>
            </a:extLst>
          </p:cNvPr>
          <p:cNvSpPr/>
          <p:nvPr/>
        </p:nvSpPr>
        <p:spPr>
          <a:xfrm>
            <a:off x="2210404" y="137825"/>
            <a:ext cx="5056831" cy="771399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</a:rPr>
              <a:t>Este Computador</a:t>
            </a:r>
            <a:r>
              <a:rPr lang="pt-BR" sz="1200" dirty="0">
                <a:solidFill>
                  <a:schemeClr val="tx1"/>
                </a:solidFill>
              </a:rPr>
              <a:t>: Este ícone permite acessar as unidades de armazenamento do computador, como o disco rígido, pen drives, e outros dispositivos conectados.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12" name="Texto Explicativo: Linha Dobrada 11">
            <a:extLst>
              <a:ext uri="{FF2B5EF4-FFF2-40B4-BE49-F238E27FC236}">
                <a16:creationId xmlns:a16="http://schemas.microsoft.com/office/drawing/2014/main" id="{542E156A-BDFE-81E9-9BD1-8BD2403B9682}"/>
              </a:ext>
            </a:extLst>
          </p:cNvPr>
          <p:cNvSpPr/>
          <p:nvPr/>
        </p:nvSpPr>
        <p:spPr>
          <a:xfrm>
            <a:off x="-36512" y="-20538"/>
            <a:ext cx="1010025" cy="771399"/>
          </a:xfrm>
          <a:prstGeom prst="borderCallout2">
            <a:avLst>
              <a:gd name="adj1" fmla="val 39280"/>
              <a:gd name="adj2" fmla="val 110766"/>
              <a:gd name="adj3" fmla="val 84534"/>
              <a:gd name="adj4" fmla="val 162638"/>
              <a:gd name="adj5" fmla="val 84449"/>
              <a:gd name="adj6" fmla="val 20818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036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59"/>
          <p:cNvSpPr txBox="1">
            <a:spLocks noGrp="1"/>
          </p:cNvSpPr>
          <p:nvPr>
            <p:ph type="title"/>
          </p:nvPr>
        </p:nvSpPr>
        <p:spPr>
          <a:xfrm>
            <a:off x="720000" y="195486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ÁREA DE TRABALHO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F12C38-F743-659D-1A0A-63862D158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-3044874"/>
            <a:ext cx="8725156" cy="4905505"/>
          </a:xfrm>
          <a:prstGeom prst="rect">
            <a:avLst/>
          </a:prstGeom>
        </p:spPr>
      </p:pic>
      <p:sp>
        <p:nvSpPr>
          <p:cNvPr id="2" name="Texto Explicativo: Linha Dobrada 1">
            <a:extLst>
              <a:ext uri="{FF2B5EF4-FFF2-40B4-BE49-F238E27FC236}">
                <a16:creationId xmlns:a16="http://schemas.microsoft.com/office/drawing/2014/main" id="{F4E0597C-5CCB-5F0E-5C5B-95FCBCD53266}"/>
              </a:ext>
            </a:extLst>
          </p:cNvPr>
          <p:cNvSpPr/>
          <p:nvPr/>
        </p:nvSpPr>
        <p:spPr>
          <a:xfrm>
            <a:off x="179512" y="1563639"/>
            <a:ext cx="8869172" cy="296992"/>
          </a:xfrm>
          <a:prstGeom prst="borderCallout2">
            <a:avLst>
              <a:gd name="adj1" fmla="val 179958"/>
              <a:gd name="adj2" fmla="val 70769"/>
              <a:gd name="adj3" fmla="val 298662"/>
              <a:gd name="adj4" fmla="val 68987"/>
              <a:gd name="adj5" fmla="val 420807"/>
              <a:gd name="adj6" fmla="val 6744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oogle Shape;1768;p41">
            <a:extLst>
              <a:ext uri="{FF2B5EF4-FFF2-40B4-BE49-F238E27FC236}">
                <a16:creationId xmlns:a16="http://schemas.microsoft.com/office/drawing/2014/main" id="{E285F5E7-1093-84A5-E985-9BBF44A7D1F2}"/>
              </a:ext>
            </a:extLst>
          </p:cNvPr>
          <p:cNvSpPr/>
          <p:nvPr/>
        </p:nvSpPr>
        <p:spPr>
          <a:xfrm>
            <a:off x="2411760" y="2067694"/>
            <a:ext cx="3654041" cy="2695738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tx1"/>
                </a:solidFill>
              </a:rPr>
              <a:t>A barra de tarefas é um elemento essencial da interface do Windows e está localizada na parte inferior da tela.</a:t>
            </a:r>
            <a:endParaRPr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73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Google Shape;2637;p59"/>
          <p:cNvSpPr txBox="1">
            <a:spLocks noGrp="1"/>
          </p:cNvSpPr>
          <p:nvPr>
            <p:ph type="title"/>
          </p:nvPr>
        </p:nvSpPr>
        <p:spPr>
          <a:xfrm>
            <a:off x="720000" y="195486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ÁREA DE TRABALHO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BF12C38-F743-659D-1A0A-63862D1580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71015" r="75555"/>
          <a:stretch/>
        </p:blipFill>
        <p:spPr>
          <a:xfrm>
            <a:off x="3491880" y="673686"/>
            <a:ext cx="3600400" cy="2400268"/>
          </a:xfrm>
          <a:prstGeom prst="rect">
            <a:avLst/>
          </a:prstGeom>
        </p:spPr>
      </p:pic>
      <p:sp>
        <p:nvSpPr>
          <p:cNvPr id="2" name="Texto Explicativo: Linha Dobrada 1">
            <a:extLst>
              <a:ext uri="{FF2B5EF4-FFF2-40B4-BE49-F238E27FC236}">
                <a16:creationId xmlns:a16="http://schemas.microsoft.com/office/drawing/2014/main" id="{AE8C81D0-ABF9-047E-BCF7-B397FE30230E}"/>
              </a:ext>
            </a:extLst>
          </p:cNvPr>
          <p:cNvSpPr/>
          <p:nvPr/>
        </p:nvSpPr>
        <p:spPr>
          <a:xfrm>
            <a:off x="3419872" y="2619348"/>
            <a:ext cx="590732" cy="478200"/>
          </a:xfrm>
          <a:prstGeom prst="borderCallout2">
            <a:avLst>
              <a:gd name="adj1" fmla="val 48207"/>
              <a:gd name="adj2" fmla="val -26549"/>
              <a:gd name="adj3" fmla="val 26618"/>
              <a:gd name="adj4" fmla="val -90600"/>
              <a:gd name="adj5" fmla="val 20169"/>
              <a:gd name="adj6" fmla="val -105941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Google Shape;1768;p41">
            <a:extLst>
              <a:ext uri="{FF2B5EF4-FFF2-40B4-BE49-F238E27FC236}">
                <a16:creationId xmlns:a16="http://schemas.microsoft.com/office/drawing/2014/main" id="{28EEA2C1-5646-2DC7-A440-C015CCB07E21}"/>
              </a:ext>
            </a:extLst>
          </p:cNvPr>
          <p:cNvSpPr/>
          <p:nvPr/>
        </p:nvSpPr>
        <p:spPr>
          <a:xfrm>
            <a:off x="432586" y="1038529"/>
            <a:ext cx="2546389" cy="2035425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dirty="0">
                <a:solidFill>
                  <a:schemeClr val="tx1"/>
                </a:solidFill>
              </a:rPr>
              <a:t>O Menu Iniciar </a:t>
            </a:r>
            <a:r>
              <a:rPr lang="pt-BR" sz="1200" dirty="0">
                <a:solidFill>
                  <a:schemeClr val="tx1"/>
                </a:solidFill>
              </a:rPr>
              <a:t>é representado pelo ícone do Windows localizado no canto inferior esquerdo da barra de tarefas. Quando clicado, abre um menu que fornece acesso rápido a programas, configurações e funcionalidades do sistema operacional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id="{A84EB2D0-8771-B65F-17B8-863616D6B27F}"/>
              </a:ext>
            </a:extLst>
          </p:cNvPr>
          <p:cNvSpPr/>
          <p:nvPr/>
        </p:nvSpPr>
        <p:spPr>
          <a:xfrm>
            <a:off x="4066070" y="2619735"/>
            <a:ext cx="3042752" cy="478200"/>
          </a:xfrm>
          <a:prstGeom prst="borderCallout2">
            <a:avLst>
              <a:gd name="adj1" fmla="val 121956"/>
              <a:gd name="adj2" fmla="val 84946"/>
              <a:gd name="adj3" fmla="val 194596"/>
              <a:gd name="adj4" fmla="val 75569"/>
              <a:gd name="adj5" fmla="val 240929"/>
              <a:gd name="adj6" fmla="val 68957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Google Shape;1768;p41">
            <a:extLst>
              <a:ext uri="{FF2B5EF4-FFF2-40B4-BE49-F238E27FC236}">
                <a16:creationId xmlns:a16="http://schemas.microsoft.com/office/drawing/2014/main" id="{9E3CAA15-AF24-97FE-D9EB-8DC29F3AF402}"/>
              </a:ext>
            </a:extLst>
          </p:cNvPr>
          <p:cNvSpPr/>
          <p:nvPr/>
        </p:nvSpPr>
        <p:spPr>
          <a:xfrm>
            <a:off x="3491880" y="3821743"/>
            <a:ext cx="4680520" cy="891530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Esta barra permite que o usuário digite termos de pesquisa para encontrar rapidamente arquivos, aplicativos e configurações no sistema operacional. Ela também pode realizar buscas na web e dar sugestões conforme você digita.</a:t>
            </a:r>
          </a:p>
        </p:txBody>
      </p:sp>
    </p:spTree>
    <p:extLst>
      <p:ext uri="{BB962C8B-B14F-4D97-AF65-F5344CB8AC3E}">
        <p14:creationId xmlns:p14="http://schemas.microsoft.com/office/powerpoint/2010/main" val="1745279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BF12C38-F743-659D-1A0A-63862D1580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02" t="74105" r="57889"/>
          <a:stretch/>
        </p:blipFill>
        <p:spPr>
          <a:xfrm>
            <a:off x="2915816" y="74104"/>
            <a:ext cx="2952329" cy="2497646"/>
          </a:xfrm>
          <a:prstGeom prst="rect">
            <a:avLst/>
          </a:prstGeom>
        </p:spPr>
      </p:pic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id="{86EF163E-63FF-A4F5-1E11-988D2AC7D5BE}"/>
              </a:ext>
            </a:extLst>
          </p:cNvPr>
          <p:cNvSpPr/>
          <p:nvPr/>
        </p:nvSpPr>
        <p:spPr>
          <a:xfrm>
            <a:off x="2915816" y="2094972"/>
            <a:ext cx="590732" cy="478200"/>
          </a:xfrm>
          <a:prstGeom prst="borderCallout2">
            <a:avLst>
              <a:gd name="adj1" fmla="val 48207"/>
              <a:gd name="adj2" fmla="val -26549"/>
              <a:gd name="adj3" fmla="val 26618"/>
              <a:gd name="adj4" fmla="val -90600"/>
              <a:gd name="adj5" fmla="val 20169"/>
              <a:gd name="adj6" fmla="val -105941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 Explicativo: Linha Dobrada 5">
            <a:extLst>
              <a:ext uri="{FF2B5EF4-FFF2-40B4-BE49-F238E27FC236}">
                <a16:creationId xmlns:a16="http://schemas.microsoft.com/office/drawing/2014/main" id="{CE68731B-4013-212B-4C7C-F5B8346090BE}"/>
              </a:ext>
            </a:extLst>
          </p:cNvPr>
          <p:cNvSpPr/>
          <p:nvPr/>
        </p:nvSpPr>
        <p:spPr>
          <a:xfrm>
            <a:off x="3506548" y="2093550"/>
            <a:ext cx="1713524" cy="478200"/>
          </a:xfrm>
          <a:prstGeom prst="borderCallout2">
            <a:avLst>
              <a:gd name="adj1" fmla="val 51561"/>
              <a:gd name="adj2" fmla="val 112009"/>
              <a:gd name="adj3" fmla="val 46746"/>
              <a:gd name="adj4" fmla="val 146260"/>
              <a:gd name="adj5" fmla="val 154356"/>
              <a:gd name="adj6" fmla="val 164623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1768;p41">
            <a:extLst>
              <a:ext uri="{FF2B5EF4-FFF2-40B4-BE49-F238E27FC236}">
                <a16:creationId xmlns:a16="http://schemas.microsoft.com/office/drawing/2014/main" id="{F3D9007D-E8C1-EA5D-4B95-3D5A4A38286E}"/>
              </a:ext>
            </a:extLst>
          </p:cNvPr>
          <p:cNvSpPr/>
          <p:nvPr/>
        </p:nvSpPr>
        <p:spPr>
          <a:xfrm>
            <a:off x="323528" y="195486"/>
            <a:ext cx="2370498" cy="1748815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tx1"/>
                </a:solidFill>
              </a:rPr>
              <a:t>A Visão de Tarefas é um recurso do Windows que permite aos usuários visualizar todas as janelas e aplicativos abertos em um único lugar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8" name="Google Shape;1768;p41">
            <a:extLst>
              <a:ext uri="{FF2B5EF4-FFF2-40B4-BE49-F238E27FC236}">
                <a16:creationId xmlns:a16="http://schemas.microsoft.com/office/drawing/2014/main" id="{24B311EA-F9B3-0D96-F875-CEAB054BDD94}"/>
              </a:ext>
            </a:extLst>
          </p:cNvPr>
          <p:cNvSpPr/>
          <p:nvPr/>
        </p:nvSpPr>
        <p:spPr>
          <a:xfrm>
            <a:off x="5868145" y="2715766"/>
            <a:ext cx="2946561" cy="1748815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tx1"/>
                </a:solidFill>
              </a:rPr>
              <a:t>Os Ícones de Acesso Rápido estão localizados ao lado do ícone do Menu Iniciar, na barra de tarefas. Eles permitem abrir aplicativos e programas de forma rápida e eficiente</a:t>
            </a:r>
            <a:endParaRPr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98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BF12C38-F743-659D-1A0A-63862D1580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919" t="79384"/>
          <a:stretch/>
        </p:blipFill>
        <p:spPr>
          <a:xfrm>
            <a:off x="2483768" y="195486"/>
            <a:ext cx="3617803" cy="2088232"/>
          </a:xfrm>
          <a:prstGeom prst="rect">
            <a:avLst/>
          </a:prstGeom>
        </p:spPr>
      </p:pic>
      <p:sp>
        <p:nvSpPr>
          <p:cNvPr id="5" name="Texto Explicativo: Linha Dobrada 4">
            <a:extLst>
              <a:ext uri="{FF2B5EF4-FFF2-40B4-BE49-F238E27FC236}">
                <a16:creationId xmlns:a16="http://schemas.microsoft.com/office/drawing/2014/main" id="{F47049DE-D5D0-FAFF-9EE5-1E446C3B81DE}"/>
              </a:ext>
            </a:extLst>
          </p:cNvPr>
          <p:cNvSpPr/>
          <p:nvPr/>
        </p:nvSpPr>
        <p:spPr>
          <a:xfrm>
            <a:off x="3059832" y="1799321"/>
            <a:ext cx="302700" cy="478200"/>
          </a:xfrm>
          <a:prstGeom prst="borderCallout2">
            <a:avLst>
              <a:gd name="adj1" fmla="val 48207"/>
              <a:gd name="adj2" fmla="val -26549"/>
              <a:gd name="adj3" fmla="val 40441"/>
              <a:gd name="adj4" fmla="val -177949"/>
              <a:gd name="adj5" fmla="val -12084"/>
              <a:gd name="adj6" fmla="val -25152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Google Shape;1768;p41">
            <a:extLst>
              <a:ext uri="{FF2B5EF4-FFF2-40B4-BE49-F238E27FC236}">
                <a16:creationId xmlns:a16="http://schemas.microsoft.com/office/drawing/2014/main" id="{C1DC86CF-23A2-869A-9349-863702CEB73D}"/>
              </a:ext>
            </a:extLst>
          </p:cNvPr>
          <p:cNvSpPr/>
          <p:nvPr/>
        </p:nvSpPr>
        <p:spPr>
          <a:xfrm>
            <a:off x="320793" y="555526"/>
            <a:ext cx="2032110" cy="1499173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pt-BR" sz="1200" dirty="0">
                <a:solidFill>
                  <a:schemeClr val="tx1"/>
                </a:solidFill>
              </a:rPr>
              <a:t>Exibe ícones de aplicativos em segundo plano que estão minimizados na barra de tarefas.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9" name="Texto Explicativo: Linha Dobrada 8">
            <a:extLst>
              <a:ext uri="{FF2B5EF4-FFF2-40B4-BE49-F238E27FC236}">
                <a16:creationId xmlns:a16="http://schemas.microsoft.com/office/drawing/2014/main" id="{007BD380-E199-D5B9-A606-0A84B04C1F07}"/>
              </a:ext>
            </a:extLst>
          </p:cNvPr>
          <p:cNvSpPr/>
          <p:nvPr/>
        </p:nvSpPr>
        <p:spPr>
          <a:xfrm>
            <a:off x="3405204" y="1793124"/>
            <a:ext cx="302700" cy="478200"/>
          </a:xfrm>
          <a:prstGeom prst="borderCallout2">
            <a:avLst>
              <a:gd name="adj1" fmla="val 105803"/>
              <a:gd name="adj2" fmla="val 42602"/>
              <a:gd name="adj3" fmla="val 181358"/>
              <a:gd name="adj4" fmla="val 32651"/>
              <a:gd name="adj5" fmla="val 195547"/>
              <a:gd name="adj6" fmla="val -35547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Google Shape;1768;p41">
            <a:extLst>
              <a:ext uri="{FF2B5EF4-FFF2-40B4-BE49-F238E27FC236}">
                <a16:creationId xmlns:a16="http://schemas.microsoft.com/office/drawing/2014/main" id="{C199B189-93BB-C882-1163-92B166D33522}"/>
              </a:ext>
            </a:extLst>
          </p:cNvPr>
          <p:cNvSpPr/>
          <p:nvPr/>
        </p:nvSpPr>
        <p:spPr>
          <a:xfrm>
            <a:off x="467544" y="2598028"/>
            <a:ext cx="1824129" cy="1341874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Permite ajustar a forma como o computador exibe conteúdo em telas externas (duplicação, extensão, etc.).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11" name="Texto Explicativo: Linha Dobrada 10">
            <a:extLst>
              <a:ext uri="{FF2B5EF4-FFF2-40B4-BE49-F238E27FC236}">
                <a16:creationId xmlns:a16="http://schemas.microsoft.com/office/drawing/2014/main" id="{6CD42A45-95E6-15D6-F6F0-437114E03689}"/>
              </a:ext>
            </a:extLst>
          </p:cNvPr>
          <p:cNvSpPr/>
          <p:nvPr/>
        </p:nvSpPr>
        <p:spPr>
          <a:xfrm>
            <a:off x="3750576" y="1779662"/>
            <a:ext cx="302700" cy="478200"/>
          </a:xfrm>
          <a:prstGeom prst="borderCallout2">
            <a:avLst>
              <a:gd name="adj1" fmla="val 105803"/>
              <a:gd name="adj2" fmla="val 42602"/>
              <a:gd name="adj3" fmla="val 312292"/>
              <a:gd name="adj4" fmla="val 33144"/>
              <a:gd name="adj5" fmla="val 612251"/>
              <a:gd name="adj6" fmla="val -45897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Google Shape;1768;p41">
            <a:extLst>
              <a:ext uri="{FF2B5EF4-FFF2-40B4-BE49-F238E27FC236}">
                <a16:creationId xmlns:a16="http://schemas.microsoft.com/office/drawing/2014/main" id="{D398CBB4-7D49-8F53-1772-8AE50725A820}"/>
              </a:ext>
            </a:extLst>
          </p:cNvPr>
          <p:cNvSpPr/>
          <p:nvPr/>
        </p:nvSpPr>
        <p:spPr>
          <a:xfrm>
            <a:off x="320793" y="4198571"/>
            <a:ext cx="1970880" cy="778806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Ajusta o volume do sistema e permite acessar configurações de som.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13" name="Texto Explicativo: Linha Dobrada 12">
            <a:extLst>
              <a:ext uri="{FF2B5EF4-FFF2-40B4-BE49-F238E27FC236}">
                <a16:creationId xmlns:a16="http://schemas.microsoft.com/office/drawing/2014/main" id="{E5457A11-FA62-1DBE-6783-F86C8160D3AC}"/>
              </a:ext>
            </a:extLst>
          </p:cNvPr>
          <p:cNvSpPr/>
          <p:nvPr/>
        </p:nvSpPr>
        <p:spPr>
          <a:xfrm>
            <a:off x="4067944" y="1779662"/>
            <a:ext cx="359469" cy="478200"/>
          </a:xfrm>
          <a:prstGeom prst="borderCallout2">
            <a:avLst>
              <a:gd name="adj1" fmla="val 103811"/>
              <a:gd name="adj2" fmla="val 55851"/>
              <a:gd name="adj3" fmla="val 306316"/>
              <a:gd name="adj4" fmla="val 59641"/>
              <a:gd name="adj5" fmla="val 540544"/>
              <a:gd name="adj6" fmla="val 63271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o Explicativo: Linha Dobrada 13">
            <a:extLst>
              <a:ext uri="{FF2B5EF4-FFF2-40B4-BE49-F238E27FC236}">
                <a16:creationId xmlns:a16="http://schemas.microsoft.com/office/drawing/2014/main" id="{65F9EC06-4588-B0ED-0AFB-E535E1A825E6}"/>
              </a:ext>
            </a:extLst>
          </p:cNvPr>
          <p:cNvSpPr/>
          <p:nvPr/>
        </p:nvSpPr>
        <p:spPr>
          <a:xfrm>
            <a:off x="4538220" y="1779662"/>
            <a:ext cx="825868" cy="478200"/>
          </a:xfrm>
          <a:prstGeom prst="borderCallout2">
            <a:avLst>
              <a:gd name="adj1" fmla="val 105803"/>
              <a:gd name="adj2" fmla="val 42602"/>
              <a:gd name="adj3" fmla="val 216285"/>
              <a:gd name="adj4" fmla="val 43524"/>
              <a:gd name="adj5" fmla="val 359286"/>
              <a:gd name="adj6" fmla="val 223796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o Explicativo: Linha Dobrada 14">
            <a:extLst>
              <a:ext uri="{FF2B5EF4-FFF2-40B4-BE49-F238E27FC236}">
                <a16:creationId xmlns:a16="http://schemas.microsoft.com/office/drawing/2014/main" id="{C99F76E5-D873-2658-B761-B2EDB59B3472}"/>
              </a:ext>
            </a:extLst>
          </p:cNvPr>
          <p:cNvSpPr/>
          <p:nvPr/>
        </p:nvSpPr>
        <p:spPr>
          <a:xfrm>
            <a:off x="5494952" y="1779662"/>
            <a:ext cx="373191" cy="478200"/>
          </a:xfrm>
          <a:prstGeom prst="borderCallout2">
            <a:avLst>
              <a:gd name="adj1" fmla="val 105803"/>
              <a:gd name="adj2" fmla="val 42602"/>
              <a:gd name="adj3" fmla="val 170473"/>
              <a:gd name="adj4" fmla="val 46076"/>
              <a:gd name="adj5" fmla="val 168069"/>
              <a:gd name="adj6" fmla="val 275280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Google Shape;1768;p41">
            <a:extLst>
              <a:ext uri="{FF2B5EF4-FFF2-40B4-BE49-F238E27FC236}">
                <a16:creationId xmlns:a16="http://schemas.microsoft.com/office/drawing/2014/main" id="{DE734F64-26EA-4F3E-D71C-42A030D3F55C}"/>
              </a:ext>
            </a:extLst>
          </p:cNvPr>
          <p:cNvSpPr/>
          <p:nvPr/>
        </p:nvSpPr>
        <p:spPr>
          <a:xfrm>
            <a:off x="6372200" y="4198571"/>
            <a:ext cx="2449519" cy="778806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Exibe o idioma e o layout atual do teclado (exemplo: "POR" para Português, "PTB2" pode indicar um segundo layout).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17" name="Google Shape;1768;p41">
            <a:extLst>
              <a:ext uri="{FF2B5EF4-FFF2-40B4-BE49-F238E27FC236}">
                <a16:creationId xmlns:a16="http://schemas.microsoft.com/office/drawing/2014/main" id="{E182C35F-448B-BF14-4AB2-D328E29AB141}"/>
              </a:ext>
            </a:extLst>
          </p:cNvPr>
          <p:cNvSpPr/>
          <p:nvPr/>
        </p:nvSpPr>
        <p:spPr>
          <a:xfrm>
            <a:off x="6516216" y="3075806"/>
            <a:ext cx="2449519" cy="778806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Mostra o horário atual e a data do sistema. Clicando nele, você pode acessar o calendário e configurações de data e hora.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18" name="Google Shape;1768;p41">
            <a:extLst>
              <a:ext uri="{FF2B5EF4-FFF2-40B4-BE49-F238E27FC236}">
                <a16:creationId xmlns:a16="http://schemas.microsoft.com/office/drawing/2014/main" id="{5453642D-96B3-D27E-596A-4EFE7B2C24BD}"/>
              </a:ext>
            </a:extLst>
          </p:cNvPr>
          <p:cNvSpPr/>
          <p:nvPr/>
        </p:nvSpPr>
        <p:spPr>
          <a:xfrm>
            <a:off x="6635564" y="1464365"/>
            <a:ext cx="2449519" cy="1341874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Abre o Centro de Ações do Windows, onde estão notificações do sistema, aplicativos e atalhos rápidos para configurações.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19" name="Texto Explicativo: Linha Dobrada 18">
            <a:extLst>
              <a:ext uri="{FF2B5EF4-FFF2-40B4-BE49-F238E27FC236}">
                <a16:creationId xmlns:a16="http://schemas.microsoft.com/office/drawing/2014/main" id="{6BECF690-949D-7BFD-77C0-E5E50D96993C}"/>
              </a:ext>
            </a:extLst>
          </p:cNvPr>
          <p:cNvSpPr/>
          <p:nvPr/>
        </p:nvSpPr>
        <p:spPr>
          <a:xfrm>
            <a:off x="5929736" y="1707654"/>
            <a:ext cx="302700" cy="648072"/>
          </a:xfrm>
          <a:prstGeom prst="borderCallout2">
            <a:avLst>
              <a:gd name="adj1" fmla="val -11716"/>
              <a:gd name="adj2" fmla="val 68125"/>
              <a:gd name="adj3" fmla="val -40662"/>
              <a:gd name="adj4" fmla="val 127750"/>
              <a:gd name="adj5" fmla="val -122740"/>
              <a:gd name="adj6" fmla="val 196159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Google Shape;1768;p41">
            <a:extLst>
              <a:ext uri="{FF2B5EF4-FFF2-40B4-BE49-F238E27FC236}">
                <a16:creationId xmlns:a16="http://schemas.microsoft.com/office/drawing/2014/main" id="{57D1342E-7CE6-4CB4-E5E9-48AFB6507693}"/>
              </a:ext>
            </a:extLst>
          </p:cNvPr>
          <p:cNvSpPr/>
          <p:nvPr/>
        </p:nvSpPr>
        <p:spPr>
          <a:xfrm>
            <a:off x="6516216" y="341599"/>
            <a:ext cx="2449519" cy="778806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Pequena barra no canto direito que, ao clicar, minimiza todas as janelas abertas e exibe a área de trabalho.</a:t>
            </a:r>
            <a:endParaRPr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96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499</Words>
  <Application>Microsoft Office PowerPoint</Application>
  <PresentationFormat>Apresentação na tela (16:9)</PresentationFormat>
  <Paragraphs>33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Archivo Light</vt:lpstr>
      <vt:lpstr>Orbitron</vt:lpstr>
      <vt:lpstr>Arial</vt:lpstr>
      <vt:lpstr>Cuprum</vt:lpstr>
      <vt:lpstr>Virtual Metaverse Project Proposal by Slidesgo</vt:lpstr>
      <vt:lpstr>SISTEMA OPERACIONAL  WINDOWS</vt:lpstr>
      <vt:lpstr> Área de trabalho, ícones e barra de tarefas</vt:lpstr>
      <vt:lpstr>ÁREA DE TRABALHO</vt:lpstr>
      <vt:lpstr>Apresentação do PowerPoint</vt:lpstr>
      <vt:lpstr>Apresentação do PowerPoint</vt:lpstr>
      <vt:lpstr>ÁREA DE TRABALHO</vt:lpstr>
      <vt:lpstr>ÁREA DE TRABALHO</vt:lpstr>
      <vt:lpstr>Apresentação do PowerPoint</vt:lpstr>
      <vt:lpstr>Apresentação do PowerPoint</vt:lpstr>
      <vt:lpstr>Menu Iniciar e configurações básicas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Informática</dc:title>
  <dc:creator>Rosilane</dc:creator>
  <cp:lastModifiedBy>cristian ramos dos santos</cp:lastModifiedBy>
  <cp:revision>20</cp:revision>
  <dcterms:modified xsi:type="dcterms:W3CDTF">2025-02-28T12:36:04Z</dcterms:modified>
</cp:coreProperties>
</file>