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302" r:id="rId4"/>
    <p:sldId id="258" r:id="rId5"/>
    <p:sldId id="291" r:id="rId6"/>
    <p:sldId id="260" r:id="rId7"/>
    <p:sldId id="296" r:id="rId8"/>
    <p:sldId id="297" r:id="rId9"/>
    <p:sldId id="298" r:id="rId10"/>
    <p:sldId id="299" r:id="rId11"/>
    <p:sldId id="293" r:id="rId12"/>
    <p:sldId id="263" r:id="rId13"/>
    <p:sldId id="264" r:id="rId14"/>
    <p:sldId id="294" r:id="rId15"/>
    <p:sldId id="301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  <p:sldId id="295" r:id="rId27"/>
    <p:sldId id="278" r:id="rId28"/>
    <p:sldId id="279" r:id="rId29"/>
    <p:sldId id="280" r:id="rId30"/>
    <p:sldId id="281" r:id="rId31"/>
    <p:sldId id="282" r:id="rId32"/>
    <p:sldId id="289" r:id="rId33"/>
    <p:sldId id="288" r:id="rId34"/>
    <p:sldId id="290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/>
    <p:restoredTop sz="93566"/>
  </p:normalViewPr>
  <p:slideViewPr>
    <p:cSldViewPr snapToGrid="0" snapToObjects="1">
      <p:cViewPr varScale="1">
        <p:scale>
          <a:sx n="58" d="100"/>
          <a:sy n="58" d="100"/>
        </p:scale>
        <p:origin x="1262" y="6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50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05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67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nemoni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print(pay)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1505339" y="6057900"/>
            <a:ext cx="424913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4" y="7088222"/>
            <a:ext cx="245588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589607" y="7103710"/>
            <a:ext cx="3009992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3.9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( 1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-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Expressions</a:t>
            </a:r>
            <a:r>
              <a:rPr lang="is-IS" sz="7200" dirty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than in math</a:t>
            </a: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230157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440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5.28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%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25788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070626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strings, are called 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world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11.0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parentheses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literals, and constants have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22576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82282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-14, -2, 0, 1, 100, 401233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199.0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91852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produces a floating point result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10.0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99.0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with base 10: 'x'</a:t>
            </a:r>
            <a:endParaRPr lang="en-US" sz="2600" i="0" u="none" strike="noStrike" cap="none" dirty="0">
              <a:solidFill>
                <a:srgbClr val="E06666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652465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Who are you?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'Welcome',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Europe floor?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'US floor',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975938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Describe what is going to happen in a sequence of code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Document who wrote the code or other ancillary information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Turn off a line of code - perhaps temporarily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name = input('Enter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All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45390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1362894" y="2659529"/>
            <a:ext cx="6427286" cy="550815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659529"/>
            <a:ext cx="6532697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4449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4291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eggs   spam23    _speed</a:t>
            </a:r>
          </a:p>
          <a:p>
            <a:r>
              <a:rPr lang="en-US" sz="3600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Bad:</a:t>
            </a:r>
            <a:r>
              <a:rPr lang="en-US" sz="3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#sign  var.12</a:t>
            </a:r>
          </a:p>
          <a:p>
            <a:r>
              <a:rPr lang="en-US" sz="3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  <p:extLst>
      <p:ext uri="{BB962C8B-B14F-4D97-AF65-F5344CB8AC3E}">
        <p14:creationId xmlns:p14="http://schemas.microsoft.com/office/powerpoint/2010/main" val="135090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53841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418641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43538888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2117</Words>
  <Application>Microsoft Office PowerPoint</Application>
  <PresentationFormat>Personalizado</PresentationFormat>
  <Paragraphs>366</Paragraphs>
  <Slides>34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Cabin</vt:lpstr>
      <vt:lpstr>Courier</vt:lpstr>
      <vt:lpstr>Gill Sans</vt:lpstr>
      <vt:lpstr>Title &amp; Subtitle</vt:lpstr>
      <vt:lpstr>Variables, Expressions, and Statements</vt:lpstr>
      <vt:lpstr>Constants</vt:lpstr>
      <vt:lpstr>Reserved Words</vt:lpstr>
      <vt:lpstr>Variables</vt:lpstr>
      <vt:lpstr>Variables</vt:lpstr>
      <vt:lpstr>Python Variable Name Rules</vt:lpstr>
      <vt:lpstr>Mnemonic Variable Names</vt:lpstr>
      <vt:lpstr>Presentación de PowerPoint</vt:lpstr>
      <vt:lpstr>Presentación de PowerPoint</vt:lpstr>
      <vt:lpstr>Presentación de PowerPoint</vt:lpstr>
      <vt:lpstr>Sentences or Lines</vt:lpstr>
      <vt:lpstr>Assignment Statements</vt:lpstr>
      <vt:lpstr>Presentación de PowerPoint</vt:lpstr>
      <vt:lpstr>Presentación de PowerPoint</vt:lpstr>
      <vt:lpstr>Expressions…</vt:lpstr>
      <vt:lpstr>Numeric Expressions</vt:lpstr>
      <vt:lpstr>Numeric Expressions</vt:lpstr>
      <vt:lpstr>Order of Evaluation</vt:lpstr>
      <vt:lpstr>Operator Precedence Rules</vt:lpstr>
      <vt:lpstr>Presentación de PowerPoint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Presentación de PowerPoint</vt:lpstr>
      <vt:lpstr>Summary</vt:lpstr>
      <vt:lpstr>Presentación de PowerPoint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dc:creator>cristian ruiz</dc:creator>
  <cp:lastModifiedBy>cristian ruiz</cp:lastModifiedBy>
  <cp:revision>74</cp:revision>
  <cp:lastPrinted>2016-11-29T05:21:41Z</cp:lastPrinted>
  <dcterms:modified xsi:type="dcterms:W3CDTF">2023-06-12T12:01:52Z</dcterms:modified>
</cp:coreProperties>
</file>