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4"/>
    <p:restoredTop sz="93750"/>
  </p:normalViewPr>
  <p:slideViewPr>
    <p:cSldViewPr snapToGrid="0" snapToObjects="1">
      <p:cViewPr varScale="1">
        <p:scale>
          <a:sx n="58" d="100"/>
          <a:sy n="58" d="100"/>
        </p:scale>
        <p:origin x="1152" y="67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 regardless of the value for x?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automatically uses spaces for 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2152</Words>
  <Application>Microsoft Office PowerPoint</Application>
  <PresentationFormat>Personalizado</PresentationFormat>
  <Paragraphs>460</Paragraphs>
  <Slides>33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Cabin</vt:lpstr>
      <vt:lpstr>Courier</vt:lpstr>
      <vt:lpstr>Gill Sans</vt:lpstr>
      <vt:lpstr>Merriweather Sans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Presentación de PowerPoint</vt:lpstr>
      <vt:lpstr>Presentación de PowerPoint</vt:lpstr>
      <vt:lpstr>Presentación de PowerPoint</vt:lpstr>
      <vt:lpstr>Presentación de PowerPoint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try / except</vt:lpstr>
      <vt:lpstr>Sample try / except</vt:lpstr>
      <vt:lpstr>Summary</vt:lpstr>
      <vt:lpstr>Presentación de PowerPoint</vt:lpstr>
      <vt:lpstr>Presentación de PowerPoint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dc:creator>cristian ruiz</dc:creator>
  <cp:lastModifiedBy>cristian ruiz</cp:lastModifiedBy>
  <cp:revision>80</cp:revision>
  <dcterms:modified xsi:type="dcterms:W3CDTF">2023-06-10T17:04:59Z</dcterms:modified>
</cp:coreProperties>
</file>