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/>
    <p:restoredTop sz="94526"/>
  </p:normalViewPr>
  <p:slideViewPr>
    <p:cSldViewPr snapToGrid="0" snapToObjects="1">
      <p:cViewPr varScale="1">
        <p:scale>
          <a:sx n="59" d="100"/>
          <a:sy n="59" d="100"/>
        </p:scale>
        <p:origin x="816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'Fun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'Zip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('Fun')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treat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1654</Words>
  <Application>Microsoft Office PowerPoint</Application>
  <PresentationFormat>Personalizado</PresentationFormat>
  <Paragraphs>271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Stored (and reused) Steps</vt:lpstr>
      <vt:lpstr>Python Functions</vt:lpstr>
      <vt:lpstr>Function Definition</vt:lpstr>
      <vt:lpstr>Presentación de PowerPoint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Presentación de PowerPoint</vt:lpstr>
      <vt:lpstr>Definitions and Uses</vt:lpstr>
      <vt:lpstr>Presentación de PowerPoint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Presentación de PowerPoint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cristian ruiz</dc:creator>
  <cp:lastModifiedBy>cristian ruiz</cp:lastModifiedBy>
  <cp:revision>48</cp:revision>
  <dcterms:modified xsi:type="dcterms:W3CDTF">2023-06-12T12:02:56Z</dcterms:modified>
</cp:coreProperties>
</file>