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86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01"/>
  </p:normalViewPr>
  <p:slideViewPr>
    <p:cSldViewPr snapToGrid="0" snapToObjects="1">
      <p:cViewPr varScale="1">
        <p:scale>
          <a:sx n="58" d="100"/>
          <a:sy n="58" d="100"/>
        </p:scale>
        <p:origin x="1008" y="7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print(letter)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it!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Two Kinds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</a:rPr>
              <a:t>In Python 3, all strings are Unicode</a:t>
            </a: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2361</Words>
  <Application>Microsoft Office PowerPoint</Application>
  <PresentationFormat>Personalizado</PresentationFormat>
  <Paragraphs>442</Paragraphs>
  <Slides>33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Cabin</vt:lpstr>
      <vt:lpstr>Courier</vt:lpstr>
      <vt:lpstr>Gill Sans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Presentación de PowerPoint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Presentación de PowerPoint</vt:lpstr>
      <vt:lpstr>Presentación de PowerPoint</vt:lpstr>
      <vt:lpstr>String Library</vt:lpstr>
      <vt:lpstr>Searching a String</vt:lpstr>
      <vt:lpstr>Making everything UPPER CASE</vt:lpstr>
      <vt:lpstr>Search and Replace</vt:lpstr>
      <vt:lpstr>Stripping Whitespace</vt:lpstr>
      <vt:lpstr>Presentación de PowerPoint</vt:lpstr>
      <vt:lpstr>Presentación de PowerPoint</vt:lpstr>
      <vt:lpstr>Two Kinds of Strings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cristian ruiz</dc:creator>
  <cp:lastModifiedBy>cristian ruiz</cp:lastModifiedBy>
  <cp:revision>47</cp:revision>
  <dcterms:modified xsi:type="dcterms:W3CDTF">2023-06-12T12:04:27Z</dcterms:modified>
</cp:coreProperties>
</file>