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0" r:id="rId4"/>
    <p:sldId id="257" r:id="rId5"/>
    <p:sldId id="261" r:id="rId6"/>
    <p:sldId id="262" r:id="rId7"/>
    <p:sldId id="263" r:id="rId8"/>
    <p:sldId id="271" r:id="rId9"/>
    <p:sldId id="260" r:id="rId10"/>
    <p:sldId id="264" r:id="rId11"/>
    <p:sldId id="265" r:id="rId12"/>
    <p:sldId id="272" r:id="rId13"/>
    <p:sldId id="259" r:id="rId14"/>
    <p:sldId id="269" r:id="rId15"/>
    <p:sldId id="273" r:id="rId16"/>
    <p:sldId id="274" r:id="rId17"/>
    <p:sldId id="267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06" autoAdjust="0"/>
  </p:normalViewPr>
  <p:slideViewPr>
    <p:cSldViewPr snapToGrid="0">
      <p:cViewPr>
        <p:scale>
          <a:sx n="75" d="100"/>
          <a:sy n="75" d="100"/>
        </p:scale>
        <p:origin x="18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1887D-4CB4-4084-BB92-B9E278826912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AC1C3-17B1-49E1-9CAB-277E5B12420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343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C1C3-17B1-49E1-9CAB-277E5B12420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9429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C1C3-17B1-49E1-9CAB-277E5B124201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05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C1C3-17B1-49E1-9CAB-277E5B124201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76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C1C3-17B1-49E1-9CAB-277E5B124201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944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C1C3-17B1-49E1-9CAB-277E5B124201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601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C1C3-17B1-49E1-9CAB-277E5B124201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368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C1C3-17B1-49E1-9CAB-277E5B124201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117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C1C3-17B1-49E1-9CAB-277E5B124201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9570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C1C3-17B1-49E1-9CAB-277E5B124201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78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C1C3-17B1-49E1-9CAB-277E5B124201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249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97D-7C9A-499A-AA6D-4EA81F87D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99DF8-4674-4807-BF13-A80644DFC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59CC-2199-4E7A-9E75-302336C9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76AF-07F6-4874-A710-10AEEFA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82FA-3708-481C-A753-C3B031EF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79D318-9168-4BCD-A1B1-A15E5F4044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31" y="5349875"/>
            <a:ext cx="2401738" cy="6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25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34EF-F9FF-4174-97A8-22BB4605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BA250-077E-4581-9023-29EC55AF4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D184-BEB8-4A17-A259-A603424C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C6BD6-4367-479B-AFEF-17D179BA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69D7-BA1A-4F0F-ACFC-35B386B0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FA9244-2528-4696-B872-B15945520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2" y="6360961"/>
            <a:ext cx="1272216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DB6B1-C4A8-402D-B5B0-A25A62F441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506" y="136525"/>
            <a:ext cx="704500" cy="9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6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5C06E-9B51-4780-8D3C-5A87E42FB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5BA1-A2BA-4042-9DA5-CEFDF484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A20E-66D9-45E1-94BB-57DB0CCC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A6CE-1272-4A06-AA4F-16B5388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207B7-A5D1-43BF-90DD-0ED56350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3505732-44BE-4793-BDDF-DD9E18D351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2" y="6360961"/>
            <a:ext cx="1272216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7BA119-2252-4022-A7B2-8EE10E38FF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506" y="136525"/>
            <a:ext cx="704500" cy="9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9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2B64-3602-4EC9-A548-B550E248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974D-FA61-46A7-8C12-D3BF548C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764F-0488-4A13-8B94-87228D10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32C7-29FE-4FA3-B6B3-C386619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0EDF-0142-4EF0-B078-52558D92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D31BD83-F06E-403B-827B-3DB62F16E3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2" y="6360961"/>
            <a:ext cx="1272216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716DE-7D5E-4C21-81DD-CFF2234D1F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506" y="136525"/>
            <a:ext cx="704500" cy="9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7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B813-9526-487C-B9A1-535C06B2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E3E54-F1C0-440F-BC44-BCDA9A19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A649-2F37-4F16-8FAD-D089D63D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805B-42BE-4AEF-88B6-3EDE79FF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D488-08C3-449A-8C0B-FF09E0FF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37D09-22B7-4E7D-B53A-3FD4FD6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506" y="136525"/>
            <a:ext cx="704500" cy="9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4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E1EA-987F-464E-9AA4-749B7BF2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936A-179D-4DAD-895A-43CDB249B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8962E-3FD5-47F1-B8D3-D7953F5F6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6266C-A307-443E-8A40-73BA569B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FB3A0-39D6-43B8-A2B1-F963321F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3D9C-0C0C-4DDF-9137-2076A83B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DF95B-B1FB-4017-AA77-2E2DDA8E7D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506" y="136525"/>
            <a:ext cx="704500" cy="9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4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DA9F-6075-4F6E-95D2-0C919AEB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892B4-1524-475D-8E75-3F5AEFFB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580D3-79BC-4FB8-B527-D2849C369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FF600-F6B2-406C-84E9-296A17D42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D1522-64B7-4760-B77A-351BEC6C3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1054B-5B63-46C2-91FA-689E3B3D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46121-5E64-4C1B-B06B-1EF05A5F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18B4B-4774-487B-95E9-BD6E8EE7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CC681D-512D-4DD5-A85B-11CD880231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506" y="136525"/>
            <a:ext cx="704500" cy="9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B9FC-B3D2-43D7-A3F7-8C594ABB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A3807-D540-423C-BC97-7E403EB3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66753-10EE-4E2D-86A9-348E2580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148F6-7D5A-4C46-8B87-8FD37B02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89E0F1-BEE9-4BF2-83A9-4F55E86123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2" y="6360961"/>
            <a:ext cx="1272216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130C0-C560-42FF-9837-B5CBD3622E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506" y="136525"/>
            <a:ext cx="704500" cy="9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B5DF2-DBE7-4E11-9435-CEA8A7C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DF256-2E09-4DEA-B8CA-07884B1C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27C5E-6193-4950-9AA4-02430816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137E95-6EB0-4873-BF65-9B427016C5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2" y="6360961"/>
            <a:ext cx="1272216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854C12-FD85-4637-9BD3-55D074809F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506" y="136525"/>
            <a:ext cx="704500" cy="9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1E23-A18B-498F-98E1-F2649395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2A21-A87D-40AE-B687-D83F35E3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7CD3F-9CDF-4119-B5BF-D300A8C94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206EF-7BE3-4031-8028-5E34F462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AC41-0AD7-4A33-9257-64564A30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61C4-1D5A-4BE9-9AD1-D24B0B2A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60C990-A60A-413D-ACF2-DDA218C068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2" y="6360961"/>
            <a:ext cx="1272216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460C5-6F4D-4607-9D70-B4DBE38D47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506" y="136525"/>
            <a:ext cx="704500" cy="9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6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D4EE-F972-4079-8542-9889B8D3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E76FD-074A-47BB-A68E-1710D791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A4B75-BEA7-4A2C-801C-1EA25AC3B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C1ACC-19C3-4994-B2FE-1B9491A1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4597-8F61-4FB5-B559-D38CCBE0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1710-AF3D-42A9-875A-7E445D34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0F69B32-E50C-439A-A63D-DCC00ECEB4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92" y="6360961"/>
            <a:ext cx="1272216" cy="36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32389-CD46-4BFF-ACA3-241E286FD4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506" y="136525"/>
            <a:ext cx="704500" cy="9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D0F23-BCE1-4166-B9D5-83205226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9C6BB-AED5-4DC7-8410-D6DB9879B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901AF-0636-4FEE-98D6-DB6425BF5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D865-06E5-49F5-BC98-F68406C77671}" type="datetimeFigureOut">
              <a:rPr lang="es-CL" smtClean="0"/>
              <a:t>04-12-2019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19C5-365A-4785-BD06-0A4DCD6BF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F7C8-EC3A-4207-AD6C-2D1E02F2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20C7-38E9-46A3-AEF2-3B0277B4C66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31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invisionapp.com/share/JKNA04Q3Y7S#/scree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C309-46B9-450A-B45E-A13750F14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Pocket Off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950D8-93EE-4E85-8171-25123C7F8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/>
              <a:t>Methodology</a:t>
            </a:r>
            <a:r>
              <a:rPr lang="es-CL" dirty="0"/>
              <a:t> </a:t>
            </a:r>
            <a:r>
              <a:rPr lang="es-CL" dirty="0" err="1"/>
              <a:t>proposal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Modyo</a:t>
            </a:r>
            <a:endParaRPr lang="es-CL" dirty="0"/>
          </a:p>
          <a:p>
            <a:r>
              <a:rPr lang="es-CL" dirty="0" err="1"/>
              <a:t>By</a:t>
            </a:r>
            <a:endParaRPr lang="es-CL" dirty="0"/>
          </a:p>
          <a:p>
            <a:r>
              <a:rPr lang="es-CL" dirty="0"/>
              <a:t>Cristian Segura V.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5223A6-7481-4FB0-8267-6C3391ADA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31" y="5349875"/>
            <a:ext cx="2401738" cy="6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3272B-D453-4F82-9BAD-37DEA7CB6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4"/>
          <a:stretch/>
        </p:blipFill>
        <p:spPr>
          <a:xfrm>
            <a:off x="5201007" y="214283"/>
            <a:ext cx="1789986" cy="23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7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D615-42C6-4DF5-94C3-590BA403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Elevator</a:t>
            </a:r>
            <a:r>
              <a:rPr lang="es-CL" dirty="0"/>
              <a:t>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8A0-7EB3-4754-AE02-9A73D03D1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“</a:t>
            </a:r>
            <a:r>
              <a:rPr lang="es-CL" b="1" i="1" dirty="0" err="1"/>
              <a:t>We</a:t>
            </a:r>
            <a:r>
              <a:rPr lang="es-CL" b="1" i="1" dirty="0"/>
              <a:t> </a:t>
            </a:r>
            <a:r>
              <a:rPr lang="es-CL" b="1" i="1" dirty="0" err="1"/>
              <a:t>believe</a:t>
            </a:r>
            <a:r>
              <a:rPr lang="es-CL" b="1" i="1" dirty="0"/>
              <a:t> </a:t>
            </a:r>
            <a:r>
              <a:rPr lang="es-CL" b="1" i="1" dirty="0" err="1"/>
              <a:t>that</a:t>
            </a:r>
            <a:r>
              <a:rPr lang="es-CL" b="1" i="1" dirty="0"/>
              <a:t> </a:t>
            </a:r>
            <a:r>
              <a:rPr lang="es-CL" dirty="0" err="1"/>
              <a:t>with</a:t>
            </a:r>
            <a:r>
              <a:rPr lang="es-CL" dirty="0"/>
              <a:t> Pocket Off App, </a:t>
            </a:r>
            <a:r>
              <a:rPr lang="es-CL" b="1" i="1" dirty="0" err="1"/>
              <a:t>our</a:t>
            </a:r>
            <a:r>
              <a:rPr lang="es-CL" b="1" i="1" dirty="0"/>
              <a:t> </a:t>
            </a:r>
            <a:r>
              <a:rPr lang="es-CL" b="1" i="1" dirty="0" err="1"/>
              <a:t>clients</a:t>
            </a:r>
            <a:r>
              <a:rPr lang="es-CL" b="1" i="1" dirty="0"/>
              <a:t> </a:t>
            </a:r>
            <a:r>
              <a:rPr lang="es-CL" b="1" i="1" dirty="0" err="1"/>
              <a:t>will</a:t>
            </a:r>
            <a:r>
              <a:rPr lang="es-CL" b="1" i="1" dirty="0"/>
              <a:t> be </a:t>
            </a:r>
            <a:r>
              <a:rPr lang="es-CL" b="1" i="1" dirty="0" err="1"/>
              <a:t>able</a:t>
            </a:r>
            <a:r>
              <a:rPr lang="es-CL" b="1" i="1" dirty="0"/>
              <a:t> </a:t>
            </a:r>
            <a:r>
              <a:rPr lang="es-CL" b="1" i="1" dirty="0" err="1"/>
              <a:t>to</a:t>
            </a:r>
            <a:r>
              <a:rPr lang="es-CL" b="1" i="1" dirty="0"/>
              <a:t> </a:t>
            </a:r>
            <a:r>
              <a:rPr lang="es-CL" dirty="0" err="1"/>
              <a:t>purchase</a:t>
            </a:r>
            <a:r>
              <a:rPr lang="es-CL" dirty="0"/>
              <a:t> </a:t>
            </a:r>
            <a:r>
              <a:rPr lang="es-CL" dirty="0" err="1"/>
              <a:t>their</a:t>
            </a:r>
            <a:r>
              <a:rPr lang="es-CL" dirty="0"/>
              <a:t> </a:t>
            </a:r>
            <a:r>
              <a:rPr lang="es-CL" dirty="0" err="1"/>
              <a:t>happyness</a:t>
            </a:r>
            <a:r>
              <a:rPr lang="es-CL" dirty="0"/>
              <a:t> </a:t>
            </a:r>
            <a:r>
              <a:rPr lang="es-CL" dirty="0" err="1"/>
              <a:t>source</a:t>
            </a:r>
            <a:r>
              <a:rPr lang="es-CL" dirty="0"/>
              <a:t> (</a:t>
            </a:r>
            <a:r>
              <a:rPr lang="es-CL" dirty="0" err="1"/>
              <a:t>activities</a:t>
            </a:r>
            <a:r>
              <a:rPr lang="es-CL" dirty="0"/>
              <a:t>/</a:t>
            </a:r>
            <a:r>
              <a:rPr lang="es-CL" dirty="0" err="1"/>
              <a:t>stuffs</a:t>
            </a:r>
            <a:r>
              <a:rPr lang="es-CL" dirty="0"/>
              <a:t>),  </a:t>
            </a:r>
            <a:r>
              <a:rPr lang="es-CL" b="1" i="1" dirty="0" err="1"/>
              <a:t>rather</a:t>
            </a:r>
            <a:r>
              <a:rPr lang="es-CL" b="1" i="1" dirty="0"/>
              <a:t> </a:t>
            </a:r>
            <a:r>
              <a:rPr lang="es-CL" b="1" i="1" dirty="0" err="1"/>
              <a:t>than</a:t>
            </a:r>
            <a:r>
              <a:rPr lang="es-CL" b="1" i="1" dirty="0"/>
              <a:t> </a:t>
            </a:r>
            <a:r>
              <a:rPr lang="es-CL" b="1" i="1" dirty="0" err="1"/>
              <a:t>with</a:t>
            </a:r>
            <a:r>
              <a:rPr lang="es-CL" b="1" i="1" dirty="0"/>
              <a:t> </a:t>
            </a:r>
            <a:r>
              <a:rPr lang="es-CL" dirty="0" err="1"/>
              <a:t>other</a:t>
            </a:r>
            <a:r>
              <a:rPr lang="es-CL" dirty="0"/>
              <a:t> apps (</a:t>
            </a:r>
            <a:r>
              <a:rPr lang="es-CL" dirty="0" err="1"/>
              <a:t>or</a:t>
            </a:r>
            <a:r>
              <a:rPr lang="es-CL" dirty="0"/>
              <a:t> </a:t>
            </a:r>
            <a:r>
              <a:rPr lang="es-CL" dirty="0" err="1"/>
              <a:t>without</a:t>
            </a:r>
            <a:r>
              <a:rPr lang="es-CL" dirty="0"/>
              <a:t> </a:t>
            </a:r>
            <a:r>
              <a:rPr lang="es-CL" dirty="0" err="1"/>
              <a:t>sacrifices</a:t>
            </a:r>
            <a:r>
              <a:rPr lang="es-CL" dirty="0"/>
              <a:t>) </a:t>
            </a:r>
            <a:r>
              <a:rPr lang="es-CL" b="1" i="1" dirty="0"/>
              <a:t>and </a:t>
            </a:r>
            <a:r>
              <a:rPr lang="es-CL" b="1" i="1" dirty="0" err="1"/>
              <a:t>we</a:t>
            </a:r>
            <a:r>
              <a:rPr lang="es-CL" b="1" i="1" dirty="0"/>
              <a:t> </a:t>
            </a:r>
            <a:r>
              <a:rPr lang="es-CL" b="1" i="1" dirty="0" err="1"/>
              <a:t>will</a:t>
            </a:r>
            <a:r>
              <a:rPr lang="es-CL" b="1" i="1" dirty="0"/>
              <a:t> </a:t>
            </a:r>
            <a:r>
              <a:rPr lang="es-CL" b="1" i="1" dirty="0" err="1"/>
              <a:t>succed</a:t>
            </a:r>
            <a:r>
              <a:rPr lang="es-CL" b="1" i="1" dirty="0"/>
              <a:t> </a:t>
            </a:r>
            <a:r>
              <a:rPr lang="es-CL" b="1" i="1" dirty="0" err="1"/>
              <a:t>if</a:t>
            </a:r>
            <a:r>
              <a:rPr lang="es-CL" i="1" dirty="0"/>
              <a:t> </a:t>
            </a:r>
            <a:r>
              <a:rPr lang="es-CL" i="1" dirty="0" err="1"/>
              <a:t>users</a:t>
            </a:r>
            <a:r>
              <a:rPr lang="es-CL" i="1" dirty="0"/>
              <a:t> </a:t>
            </a:r>
            <a:r>
              <a:rPr lang="es-CL" dirty="0" err="1"/>
              <a:t>saves</a:t>
            </a:r>
            <a:r>
              <a:rPr lang="es-CL" dirty="0"/>
              <a:t> 15%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their</a:t>
            </a:r>
            <a:r>
              <a:rPr lang="es-CL" dirty="0"/>
              <a:t> </a:t>
            </a:r>
            <a:r>
              <a:rPr lang="es-CL" dirty="0" err="1"/>
              <a:t>monthly</a:t>
            </a:r>
            <a:r>
              <a:rPr lang="es-CL" dirty="0"/>
              <a:t> </a:t>
            </a:r>
            <a:r>
              <a:rPr lang="es-CL" dirty="0" err="1"/>
              <a:t>income</a:t>
            </a:r>
            <a:r>
              <a:rPr lang="es-CL" dirty="0"/>
              <a:t>, and </a:t>
            </a:r>
            <a:r>
              <a:rPr lang="es-CL" dirty="0" err="1"/>
              <a:t>achieve</a:t>
            </a:r>
            <a:r>
              <a:rPr lang="es-CL" dirty="0"/>
              <a:t> </a:t>
            </a:r>
            <a:r>
              <a:rPr lang="es-CL" dirty="0" err="1"/>
              <a:t>their</a:t>
            </a:r>
            <a:r>
              <a:rPr lang="es-CL" dirty="0"/>
              <a:t> personal </a:t>
            </a:r>
            <a:r>
              <a:rPr lang="es-CL" dirty="0" err="1"/>
              <a:t>goals</a:t>
            </a:r>
            <a:r>
              <a:rPr lang="es-CL" dirty="0"/>
              <a:t> in </a:t>
            </a:r>
            <a:r>
              <a:rPr lang="es-CL" dirty="0" err="1"/>
              <a:t>their</a:t>
            </a:r>
            <a:r>
              <a:rPr lang="es-CL" dirty="0"/>
              <a:t> personal time </a:t>
            </a:r>
            <a:r>
              <a:rPr lang="es-CL" dirty="0" err="1"/>
              <a:t>definition</a:t>
            </a:r>
            <a:r>
              <a:rPr lang="es-C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08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D615-42C6-4DF5-94C3-590BA403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User</a:t>
            </a:r>
            <a:r>
              <a:rPr lang="es-CL" dirty="0"/>
              <a:t> </a:t>
            </a:r>
            <a:r>
              <a:rPr lang="es-CL" dirty="0" err="1"/>
              <a:t>Story</a:t>
            </a:r>
            <a:r>
              <a:rPr lang="es-CL" dirty="0"/>
              <a:t> </a:t>
            </a:r>
            <a:r>
              <a:rPr lang="es-CL" dirty="0" err="1"/>
              <a:t>Mapping</a:t>
            </a:r>
            <a:r>
              <a:rPr lang="es-CL" dirty="0"/>
              <a:t> – MVP and </a:t>
            </a:r>
            <a:r>
              <a:rPr lang="es-CL" dirty="0" err="1"/>
              <a:t>Releases</a:t>
            </a:r>
            <a:endParaRPr lang="es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FBEF4D-328E-4C97-A637-4D341882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64000"/>
              </p:ext>
            </p:extLst>
          </p:nvPr>
        </p:nvGraphicFramePr>
        <p:xfrm>
          <a:off x="838200" y="1797968"/>
          <a:ext cx="105156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7019625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0240059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5719037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124344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57793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0703451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195053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47593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400" dirty="0" err="1"/>
                        <a:t>User</a:t>
                      </a:r>
                      <a:r>
                        <a:rPr lang="es-CL" sz="1400" dirty="0"/>
                        <a:t> </a:t>
                      </a:r>
                      <a:r>
                        <a:rPr lang="es-CL" sz="1400" dirty="0" err="1"/>
                        <a:t>registration</a:t>
                      </a:r>
                      <a:r>
                        <a:rPr lang="es-CL" sz="1400" dirty="0"/>
                        <a:t> and </a:t>
                      </a:r>
                      <a:r>
                        <a:rPr lang="es-CL" sz="1400" dirty="0" err="1"/>
                        <a:t>profile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Set </a:t>
                      </a:r>
                      <a:r>
                        <a:rPr lang="es-CL" sz="1400" dirty="0" err="1"/>
                        <a:t>goals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/>
                        <a:t>Add</a:t>
                      </a:r>
                      <a:r>
                        <a:rPr lang="es-CL" sz="1400" dirty="0"/>
                        <a:t>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Show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Show </a:t>
                      </a:r>
                      <a:r>
                        <a:rPr lang="es-CL" sz="1400" dirty="0" err="1"/>
                        <a:t>suggestions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 err="1"/>
                        <a:t>Trigger</a:t>
                      </a:r>
                      <a:r>
                        <a:rPr lang="es-CL" sz="1400" dirty="0"/>
                        <a:t> </a:t>
                      </a:r>
                      <a:r>
                        <a:rPr lang="es-CL" sz="1400" dirty="0" err="1"/>
                        <a:t>motivational</a:t>
                      </a:r>
                      <a:r>
                        <a:rPr lang="es-CL" sz="1400" dirty="0"/>
                        <a:t>  </a:t>
                      </a:r>
                      <a:r>
                        <a:rPr lang="es-CL" sz="1400" dirty="0" err="1"/>
                        <a:t>messages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Share </a:t>
                      </a:r>
                      <a:r>
                        <a:rPr lang="es-CL" sz="1400" dirty="0" err="1"/>
                        <a:t>discounts</a:t>
                      </a:r>
                      <a:r>
                        <a:rPr lang="es-CL" sz="1400" dirty="0"/>
                        <a:t> in </a:t>
                      </a:r>
                      <a:r>
                        <a:rPr lang="es-CL" sz="1400" dirty="0" err="1"/>
                        <a:t>favourite</a:t>
                      </a:r>
                      <a:r>
                        <a:rPr lang="es-CL" sz="1400" dirty="0"/>
                        <a:t> </a:t>
                      </a:r>
                      <a:r>
                        <a:rPr lang="es-CL" sz="1400" dirty="0" err="1"/>
                        <a:t>activities</a:t>
                      </a:r>
                      <a:endParaRPr lang="es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Show </a:t>
                      </a:r>
                      <a:r>
                        <a:rPr lang="es-CL" sz="1400" dirty="0" err="1"/>
                        <a:t>monthly</a:t>
                      </a:r>
                      <a:r>
                        <a:rPr lang="es-CL" sz="1400" dirty="0"/>
                        <a:t> </a:t>
                      </a:r>
                      <a:r>
                        <a:rPr lang="es-CL" sz="1400" dirty="0" err="1"/>
                        <a:t>results</a:t>
                      </a:r>
                      <a:endParaRPr lang="es-C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05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Personal data and </a:t>
                      </a:r>
                      <a:r>
                        <a:rPr lang="es-CL" dirty="0" err="1"/>
                        <a:t>expected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income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% </a:t>
                      </a:r>
                      <a:r>
                        <a:rPr lang="es-CL" dirty="0" err="1"/>
                        <a:t>saving</a:t>
                      </a:r>
                      <a:r>
                        <a:rPr lang="es-CL" dirty="0"/>
                        <a:t> and time </a:t>
                      </a:r>
                      <a:r>
                        <a:rPr lang="es-CL" dirty="0" err="1"/>
                        <a:t>frame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One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by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one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manually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List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Static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messages</a:t>
                      </a:r>
                      <a:r>
                        <a:rPr lang="es-ES" dirty="0"/>
                        <a:t> at </a:t>
                      </a:r>
                      <a:r>
                        <a:rPr lang="es-ES" dirty="0" err="1"/>
                        <a:t>half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the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month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List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Social </a:t>
                      </a:r>
                      <a:r>
                        <a:rPr lang="es-CL" dirty="0" err="1"/>
                        <a:t>network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integration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By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stuff</a:t>
                      </a:r>
                      <a:r>
                        <a:rPr lang="es-CL" dirty="0"/>
                        <a:t>/</a:t>
                      </a:r>
                      <a:r>
                        <a:rPr lang="es-CL" dirty="0" err="1"/>
                        <a:t>activity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Track</a:t>
                      </a:r>
                      <a:r>
                        <a:rPr lang="es-CL" dirty="0"/>
                        <a:t> online </a:t>
                      </a:r>
                      <a:r>
                        <a:rPr lang="es-CL" dirty="0" err="1"/>
                        <a:t>spendings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Graphics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Static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messages</a:t>
                      </a:r>
                      <a:r>
                        <a:rPr lang="es-ES" dirty="0"/>
                        <a:t> at </a:t>
                      </a:r>
                      <a:r>
                        <a:rPr lang="es-ES" dirty="0" err="1"/>
                        <a:t>half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the</a:t>
                      </a:r>
                      <a:r>
                        <a:rPr lang="es-ES" dirty="0"/>
                        <a:t> Budget </a:t>
                      </a:r>
                      <a:r>
                        <a:rPr lang="es-ES" dirty="0" err="1"/>
                        <a:t>loss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Graphics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0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err="1"/>
                        <a:t>Favourite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activities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info</a:t>
                      </a:r>
                      <a:r>
                        <a:rPr lang="es-CL" dirty="0"/>
                        <a:t>. </a:t>
                      </a:r>
                      <a:r>
                        <a:rPr lang="es-CL" dirty="0" err="1"/>
                        <a:t>integration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Suggest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goals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automatically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History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Graphics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Dynamic </a:t>
                      </a:r>
                      <a:r>
                        <a:rPr lang="es-ES" dirty="0" err="1"/>
                        <a:t>messages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triggered</a:t>
                      </a:r>
                      <a:r>
                        <a:rPr lang="es-ES" dirty="0"/>
                        <a:t> at </a:t>
                      </a:r>
                      <a:r>
                        <a:rPr lang="es-ES" dirty="0" err="1"/>
                        <a:t>keypoints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Per </a:t>
                      </a:r>
                      <a:r>
                        <a:rPr lang="es-CL" dirty="0" err="1"/>
                        <a:t>stuff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765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514296-A6E1-4BE4-B6B9-DFCB3BB9E244}"/>
              </a:ext>
            </a:extLst>
          </p:cNvPr>
          <p:cNvSpPr txBox="1"/>
          <p:nvPr/>
        </p:nvSpPr>
        <p:spPr>
          <a:xfrm>
            <a:off x="11445815" y="3429000"/>
            <a:ext cx="64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2"/>
                </a:solidFill>
              </a:rPr>
              <a:t>MVP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1FE665D-2580-4649-8E5C-F316D65A7078}"/>
              </a:ext>
            </a:extLst>
          </p:cNvPr>
          <p:cNvSpPr/>
          <p:nvPr/>
        </p:nvSpPr>
        <p:spPr>
          <a:xfrm>
            <a:off x="862643" y="1615207"/>
            <a:ext cx="4761781" cy="14457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C856B-8D3A-445C-A5F7-27E08D13E13D}"/>
              </a:ext>
            </a:extLst>
          </p:cNvPr>
          <p:cNvSpPr txBox="1"/>
          <p:nvPr/>
        </p:nvSpPr>
        <p:spPr>
          <a:xfrm>
            <a:off x="774944" y="1306006"/>
            <a:ext cx="482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i="1" dirty="0" err="1">
                <a:solidFill>
                  <a:schemeClr val="accent2"/>
                </a:solidFill>
              </a:rPr>
              <a:t>Costumer</a:t>
            </a:r>
            <a:r>
              <a:rPr lang="es-CL" b="1" i="1" dirty="0">
                <a:solidFill>
                  <a:schemeClr val="accent2"/>
                </a:solidFill>
              </a:rPr>
              <a:t> </a:t>
            </a:r>
            <a:r>
              <a:rPr lang="es-CL" b="1" i="1" dirty="0" err="1">
                <a:solidFill>
                  <a:schemeClr val="accent2"/>
                </a:solidFill>
              </a:rPr>
              <a:t>Journey</a:t>
            </a:r>
            <a:endParaRPr lang="es-CL" b="1" i="1" dirty="0">
              <a:solidFill>
                <a:schemeClr val="accent2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71A451A-64E3-4390-8193-BF0E356D93C8}"/>
              </a:ext>
            </a:extLst>
          </p:cNvPr>
          <p:cNvSpPr/>
          <p:nvPr/>
        </p:nvSpPr>
        <p:spPr>
          <a:xfrm rot="5400000">
            <a:off x="-1144976" y="3565064"/>
            <a:ext cx="3705685" cy="17149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019675-5734-460D-AD2A-08E1DBDB12F3}"/>
              </a:ext>
            </a:extLst>
          </p:cNvPr>
          <p:cNvSpPr txBox="1"/>
          <p:nvPr/>
        </p:nvSpPr>
        <p:spPr>
          <a:xfrm rot="16200000">
            <a:off x="-1940791" y="3999145"/>
            <a:ext cx="482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i="1" dirty="0" err="1">
                <a:solidFill>
                  <a:schemeClr val="accent2"/>
                </a:solidFill>
              </a:rPr>
              <a:t>Features</a:t>
            </a:r>
            <a:r>
              <a:rPr lang="es-ES" b="1" i="1" dirty="0">
                <a:solidFill>
                  <a:schemeClr val="accent2"/>
                </a:solidFill>
              </a:rPr>
              <a:t> per </a:t>
            </a:r>
            <a:r>
              <a:rPr lang="es-ES" b="1" i="1" dirty="0" err="1">
                <a:solidFill>
                  <a:schemeClr val="accent2"/>
                </a:solidFill>
              </a:rPr>
              <a:t>value</a:t>
            </a:r>
            <a:endParaRPr lang="es-CL" b="1" i="1" dirty="0">
              <a:solidFill>
                <a:schemeClr val="accent2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6B6D82-6058-45BB-85B4-E4931A731E6F}"/>
              </a:ext>
            </a:extLst>
          </p:cNvPr>
          <p:cNvSpPr/>
          <p:nvPr/>
        </p:nvSpPr>
        <p:spPr>
          <a:xfrm>
            <a:off x="828136" y="2761297"/>
            <a:ext cx="11119449" cy="1274815"/>
          </a:xfrm>
          <a:custGeom>
            <a:avLst/>
            <a:gdLst>
              <a:gd name="connsiteX0" fmla="*/ 0 w 11119449"/>
              <a:gd name="connsiteY0" fmla="*/ 1180975 h 1274815"/>
              <a:gd name="connsiteX1" fmla="*/ 4494362 w 11119449"/>
              <a:gd name="connsiteY1" fmla="*/ 1172348 h 1274815"/>
              <a:gd name="connsiteX2" fmla="*/ 5374256 w 11119449"/>
              <a:gd name="connsiteY2" fmla="*/ 137178 h 1274815"/>
              <a:gd name="connsiteX3" fmla="*/ 8885207 w 11119449"/>
              <a:gd name="connsiteY3" fmla="*/ 111299 h 1274815"/>
              <a:gd name="connsiteX4" fmla="*/ 9040483 w 11119449"/>
              <a:gd name="connsiteY4" fmla="*/ 1060205 h 1274815"/>
              <a:gd name="connsiteX5" fmla="*/ 11119449 w 11119449"/>
              <a:gd name="connsiteY5" fmla="*/ 1103337 h 127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19449" h="1274815">
                <a:moveTo>
                  <a:pt x="0" y="1180975"/>
                </a:moveTo>
                <a:cubicBezTo>
                  <a:pt x="1799326" y="1263644"/>
                  <a:pt x="3598653" y="1346314"/>
                  <a:pt x="4494362" y="1172348"/>
                </a:cubicBezTo>
                <a:cubicBezTo>
                  <a:pt x="5390071" y="998382"/>
                  <a:pt x="4642449" y="314019"/>
                  <a:pt x="5374256" y="137178"/>
                </a:cubicBezTo>
                <a:cubicBezTo>
                  <a:pt x="6106063" y="-39663"/>
                  <a:pt x="8274169" y="-42539"/>
                  <a:pt x="8885207" y="111299"/>
                </a:cubicBezTo>
                <a:cubicBezTo>
                  <a:pt x="9496245" y="265137"/>
                  <a:pt x="8668109" y="894865"/>
                  <a:pt x="9040483" y="1060205"/>
                </a:cubicBezTo>
                <a:cubicBezTo>
                  <a:pt x="9412857" y="1225545"/>
                  <a:pt x="10758577" y="1094711"/>
                  <a:pt x="11119449" y="1103337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6B628-B2BF-4FFC-A732-0146FF740179}"/>
              </a:ext>
            </a:extLst>
          </p:cNvPr>
          <p:cNvSpPr txBox="1"/>
          <p:nvPr/>
        </p:nvSpPr>
        <p:spPr>
          <a:xfrm>
            <a:off x="11443419" y="4466035"/>
            <a:ext cx="64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00B050"/>
                </a:solidFill>
              </a:rPr>
              <a:t>R1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CF8B1A-27B6-495A-9B1E-1C27BEA29385}"/>
              </a:ext>
            </a:extLst>
          </p:cNvPr>
          <p:cNvSpPr/>
          <p:nvPr/>
        </p:nvSpPr>
        <p:spPr>
          <a:xfrm>
            <a:off x="812800" y="3821581"/>
            <a:ext cx="11036300" cy="1329632"/>
          </a:xfrm>
          <a:custGeom>
            <a:avLst/>
            <a:gdLst>
              <a:gd name="connsiteX0" fmla="*/ 0 w 11036300"/>
              <a:gd name="connsiteY0" fmla="*/ 1182219 h 1329632"/>
              <a:gd name="connsiteX1" fmla="*/ 5702300 w 11036300"/>
              <a:gd name="connsiteY1" fmla="*/ 1245719 h 1329632"/>
              <a:gd name="connsiteX2" fmla="*/ 6489700 w 11036300"/>
              <a:gd name="connsiteY2" fmla="*/ 178919 h 1329632"/>
              <a:gd name="connsiteX3" fmla="*/ 8204200 w 11036300"/>
              <a:gd name="connsiteY3" fmla="*/ 90019 h 1329632"/>
              <a:gd name="connsiteX4" fmla="*/ 8496300 w 11036300"/>
              <a:gd name="connsiteY4" fmla="*/ 1093319 h 1329632"/>
              <a:gd name="connsiteX5" fmla="*/ 11036300 w 11036300"/>
              <a:gd name="connsiteY5" fmla="*/ 1194919 h 132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6300" h="1329632">
                <a:moveTo>
                  <a:pt x="0" y="1182219"/>
                </a:moveTo>
                <a:cubicBezTo>
                  <a:pt x="2310341" y="1297577"/>
                  <a:pt x="4620683" y="1412936"/>
                  <a:pt x="5702300" y="1245719"/>
                </a:cubicBezTo>
                <a:cubicBezTo>
                  <a:pt x="6783917" y="1078502"/>
                  <a:pt x="6072717" y="371536"/>
                  <a:pt x="6489700" y="178919"/>
                </a:cubicBezTo>
                <a:cubicBezTo>
                  <a:pt x="6906683" y="-13698"/>
                  <a:pt x="7869767" y="-62381"/>
                  <a:pt x="8204200" y="90019"/>
                </a:cubicBezTo>
                <a:cubicBezTo>
                  <a:pt x="8538633" y="242419"/>
                  <a:pt x="8024283" y="909169"/>
                  <a:pt x="8496300" y="1093319"/>
                </a:cubicBezTo>
                <a:cubicBezTo>
                  <a:pt x="8968317" y="1277469"/>
                  <a:pt x="10477500" y="1154702"/>
                  <a:pt x="11036300" y="1194919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B771D1B-0D57-4394-AFD2-ED993E51AA61}"/>
              </a:ext>
            </a:extLst>
          </p:cNvPr>
          <p:cNvSpPr/>
          <p:nvPr/>
        </p:nvSpPr>
        <p:spPr>
          <a:xfrm>
            <a:off x="749300" y="6400800"/>
            <a:ext cx="11061700" cy="69742"/>
          </a:xfrm>
          <a:custGeom>
            <a:avLst/>
            <a:gdLst>
              <a:gd name="connsiteX0" fmla="*/ 0 w 11061700"/>
              <a:gd name="connsiteY0" fmla="*/ 12700 h 69742"/>
              <a:gd name="connsiteX1" fmla="*/ 5867400 w 11061700"/>
              <a:gd name="connsiteY1" fmla="*/ 12700 h 69742"/>
              <a:gd name="connsiteX2" fmla="*/ 11061700 w 11061700"/>
              <a:gd name="connsiteY2" fmla="*/ 0 h 6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1700" h="69742">
                <a:moveTo>
                  <a:pt x="0" y="12700"/>
                </a:moveTo>
                <a:lnTo>
                  <a:pt x="5867400" y="12700"/>
                </a:lnTo>
                <a:cubicBezTo>
                  <a:pt x="7711017" y="10583"/>
                  <a:pt x="10128250" y="150283"/>
                  <a:pt x="1106170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89AA4-7603-4FEB-A464-E5B6D3E7AB78}"/>
              </a:ext>
            </a:extLst>
          </p:cNvPr>
          <p:cNvSpPr txBox="1"/>
          <p:nvPr/>
        </p:nvSpPr>
        <p:spPr>
          <a:xfrm>
            <a:off x="11443419" y="5939676"/>
            <a:ext cx="64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1"/>
                </a:solidFill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423898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34E1D-AFC5-44CA-B0C1-4ED94AC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Step 3: </a:t>
            </a:r>
            <a:r>
              <a:rPr lang="es-ES" dirty="0" err="1"/>
              <a:t>Prototyping</a:t>
            </a:r>
            <a:endParaRPr lang="es-C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FA92-0684-4B6D-AB47-9460AE5FE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91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286-E98F-4427-9D3F-C90DB1BC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Sub </a:t>
            </a:r>
            <a:r>
              <a:rPr lang="es-CL" dirty="0" err="1"/>
              <a:t>Steps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6080-BF47-4ECC-915F-12601E0D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Build</a:t>
            </a:r>
            <a:r>
              <a:rPr lang="es-CL" dirty="0"/>
              <a:t> a mockup </a:t>
            </a:r>
            <a:r>
              <a:rPr lang="es-CL" dirty="0" err="1"/>
              <a:t>quickly</a:t>
            </a:r>
            <a:r>
              <a:rPr lang="es-CL" dirty="0"/>
              <a:t>, </a:t>
            </a:r>
            <a:r>
              <a:rPr lang="es-CL" dirty="0" err="1"/>
              <a:t>maybe</a:t>
            </a:r>
            <a:r>
              <a:rPr lang="es-CL" dirty="0"/>
              <a:t> </a:t>
            </a:r>
            <a:r>
              <a:rPr lang="es-CL" dirty="0" err="1"/>
              <a:t>even</a:t>
            </a:r>
            <a:r>
              <a:rPr lang="es-CL" dirty="0"/>
              <a:t> in </a:t>
            </a:r>
            <a:r>
              <a:rPr lang="es-CL" dirty="0" err="1"/>
              <a:t>paper</a:t>
            </a:r>
            <a:endParaRPr lang="es-CL" dirty="0"/>
          </a:p>
          <a:p>
            <a:r>
              <a:rPr lang="es-CL" dirty="0" err="1"/>
              <a:t>Validate</a:t>
            </a:r>
            <a:r>
              <a:rPr lang="es-CL" dirty="0"/>
              <a:t> </a:t>
            </a:r>
            <a:r>
              <a:rPr lang="es-CL" dirty="0" err="1"/>
              <a:t>it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stakeholder</a:t>
            </a:r>
            <a:endParaRPr lang="es-CL" dirty="0"/>
          </a:p>
          <a:p>
            <a:r>
              <a:rPr lang="es-CL" dirty="0" err="1"/>
              <a:t>Build</a:t>
            </a:r>
            <a:r>
              <a:rPr lang="es-CL" dirty="0"/>
              <a:t> a </a:t>
            </a:r>
            <a:r>
              <a:rPr lang="es-CL" dirty="0" err="1"/>
              <a:t>navigable</a:t>
            </a:r>
            <a:r>
              <a:rPr lang="es-CL" dirty="0"/>
              <a:t> </a:t>
            </a:r>
            <a:r>
              <a:rPr lang="es-CL" dirty="0" err="1"/>
              <a:t>wireframe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107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7045-2AEE-4FCC-90E0-8ABF75FA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Paper</a:t>
            </a:r>
            <a:r>
              <a:rPr lang="es-ES" dirty="0"/>
              <a:t> Mockups</a:t>
            </a:r>
            <a:endParaRPr lang="es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F77A46-E3B8-4FC6-AEB7-4E1C2942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917" y="1767760"/>
            <a:ext cx="2619016" cy="343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FBB86FA-70B7-4D39-B9CF-00E0C441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572" y="1825625"/>
            <a:ext cx="2619016" cy="34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B12596-4D16-4E77-863A-A6432DC9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26" y="5676181"/>
            <a:ext cx="10515600" cy="500782"/>
          </a:xfrm>
        </p:spPr>
        <p:txBody>
          <a:bodyPr/>
          <a:lstStyle/>
          <a:p>
            <a:pPr marL="0" indent="0">
              <a:buNone/>
            </a:pPr>
            <a:r>
              <a:rPr lang="es-CL" b="1" i="1" dirty="0" err="1"/>
              <a:t>Source</a:t>
            </a:r>
            <a:r>
              <a:rPr lang="es-CL" b="1" i="1" dirty="0"/>
              <a:t>:</a:t>
            </a:r>
            <a:r>
              <a:rPr lang="es-CL" i="1" dirty="0"/>
              <a:t> </a:t>
            </a:r>
            <a:r>
              <a:rPr lang="es-CL" i="1" dirty="0" err="1"/>
              <a:t>My</a:t>
            </a:r>
            <a:r>
              <a:rPr lang="es-CL" i="1" dirty="0"/>
              <a:t> </a:t>
            </a:r>
            <a:r>
              <a:rPr lang="es-CL" i="1" dirty="0" err="1"/>
              <a:t>own</a:t>
            </a:r>
            <a:r>
              <a:rPr lang="es-CL" i="1" dirty="0"/>
              <a:t> personal mockups in </a:t>
            </a:r>
            <a:r>
              <a:rPr lang="es-CL" i="1" dirty="0" err="1"/>
              <a:t>other</a:t>
            </a:r>
            <a:r>
              <a:rPr lang="es-CL" i="1" dirty="0"/>
              <a:t> </a:t>
            </a:r>
            <a:r>
              <a:rPr lang="es-CL" i="1" dirty="0" err="1"/>
              <a:t>jobs</a:t>
            </a:r>
            <a:endParaRPr lang="es-CL" i="1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1AD5480-0657-4601-BF7E-CB4792B7F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60" y="1771649"/>
            <a:ext cx="2619136" cy="342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7045-2AEE-4FCC-90E0-8ABF75FA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Navigable</a:t>
            </a:r>
            <a:r>
              <a:rPr lang="es-ES" dirty="0"/>
              <a:t> </a:t>
            </a:r>
            <a:r>
              <a:rPr lang="es-ES" dirty="0" err="1"/>
              <a:t>Wireframe</a:t>
            </a:r>
            <a:endParaRPr lang="es-C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CFC9F9-8E38-47C8-A8B9-63F081E1C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14" y="1690688"/>
            <a:ext cx="3548935" cy="37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41A0D29-6920-458D-8E91-E9239B6E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03" y="385881"/>
            <a:ext cx="2516343" cy="52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15051D-26B3-41A6-8A3E-9E9C3646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26" y="5676181"/>
            <a:ext cx="10515600" cy="500782"/>
          </a:xfrm>
        </p:spPr>
        <p:txBody>
          <a:bodyPr/>
          <a:lstStyle/>
          <a:p>
            <a:pPr marL="0" indent="0">
              <a:buNone/>
            </a:pPr>
            <a:r>
              <a:rPr lang="es-CL" b="1" i="1" dirty="0" err="1"/>
              <a:t>Source</a:t>
            </a:r>
            <a:r>
              <a:rPr lang="es-CL" b="1" i="1" dirty="0"/>
              <a:t>:</a:t>
            </a:r>
            <a:r>
              <a:rPr lang="es-CL" i="1" dirty="0"/>
              <a:t> </a:t>
            </a:r>
            <a:r>
              <a:rPr lang="es-CL" i="1" dirty="0" err="1"/>
              <a:t>My</a:t>
            </a:r>
            <a:r>
              <a:rPr lang="es-CL" i="1" dirty="0"/>
              <a:t> </a:t>
            </a:r>
            <a:r>
              <a:rPr lang="es-CL" i="1" dirty="0" err="1"/>
              <a:t>own</a:t>
            </a:r>
            <a:r>
              <a:rPr lang="es-CL" i="1" dirty="0"/>
              <a:t> personal mockups in </a:t>
            </a:r>
            <a:r>
              <a:rPr lang="es-CL" i="1" dirty="0" err="1"/>
              <a:t>other</a:t>
            </a:r>
            <a:r>
              <a:rPr lang="es-CL" i="1" dirty="0"/>
              <a:t> </a:t>
            </a:r>
            <a:r>
              <a:rPr lang="es-CL" i="1" dirty="0" err="1"/>
              <a:t>jobs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5588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34E1D-AFC5-44CA-B0C1-4ED94AC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Step 4: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Validation</a:t>
            </a:r>
            <a:endParaRPr lang="es-C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FA92-0684-4B6D-AB47-9460AE5FE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902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286-E98F-4427-9D3F-C90DB1BC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Substeps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6080-BF47-4ECC-915F-12601E0D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Heuristic</a:t>
            </a:r>
            <a:r>
              <a:rPr lang="es-CL" dirty="0"/>
              <a:t> </a:t>
            </a:r>
            <a:r>
              <a:rPr lang="es-CL" dirty="0" err="1"/>
              <a:t>Evaluation</a:t>
            </a:r>
            <a:r>
              <a:rPr lang="es-CL" dirty="0"/>
              <a:t>, </a:t>
            </a:r>
            <a:r>
              <a:rPr lang="es-CL" dirty="0" err="1"/>
              <a:t>Usability</a:t>
            </a:r>
            <a:r>
              <a:rPr lang="es-CL" dirty="0"/>
              <a:t> </a:t>
            </a:r>
            <a:r>
              <a:rPr lang="es-CL" dirty="0" err="1"/>
              <a:t>Testing</a:t>
            </a:r>
            <a:r>
              <a:rPr lang="es-CL" dirty="0"/>
              <a:t> and </a:t>
            </a:r>
            <a:r>
              <a:rPr lang="es-CL" dirty="0" err="1"/>
              <a:t>Findings</a:t>
            </a:r>
            <a:r>
              <a:rPr lang="es-CL" dirty="0"/>
              <a:t> </a:t>
            </a:r>
            <a:r>
              <a:rPr lang="es-CL" dirty="0" err="1"/>
              <a:t>Inform</a:t>
            </a:r>
            <a:endParaRPr lang="es-CL" dirty="0"/>
          </a:p>
          <a:p>
            <a:pPr lvl="1"/>
            <a:r>
              <a:rPr lang="es-CL" dirty="0" err="1"/>
              <a:t>Validate</a:t>
            </a:r>
            <a:r>
              <a:rPr lang="es-CL" dirty="0"/>
              <a:t> </a:t>
            </a:r>
            <a:r>
              <a:rPr lang="es-CL" dirty="0" err="1"/>
              <a:t>wireframe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user</a:t>
            </a:r>
            <a:r>
              <a:rPr lang="es-CL" dirty="0"/>
              <a:t> interviews </a:t>
            </a:r>
            <a:r>
              <a:rPr lang="es-CL" dirty="0" err="1"/>
              <a:t>by</a:t>
            </a:r>
            <a:r>
              <a:rPr lang="es-CL" dirty="0"/>
              <a:t> </a:t>
            </a:r>
            <a:r>
              <a:rPr lang="es-CL" dirty="0" err="1"/>
              <a:t>selecting</a:t>
            </a:r>
            <a:r>
              <a:rPr lang="es-CL" dirty="0"/>
              <a:t> 5 </a:t>
            </a:r>
            <a:r>
              <a:rPr lang="es-CL" dirty="0" err="1"/>
              <a:t>users</a:t>
            </a:r>
            <a:r>
              <a:rPr lang="es-CL" dirty="0"/>
              <a:t> per </a:t>
            </a:r>
            <a:r>
              <a:rPr lang="es-CL" dirty="0" err="1"/>
              <a:t>profile</a:t>
            </a:r>
            <a:endParaRPr lang="es-CL" dirty="0"/>
          </a:p>
          <a:p>
            <a:pPr lvl="1"/>
            <a:r>
              <a:rPr lang="es-CL" dirty="0" err="1"/>
              <a:t>Present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top </a:t>
            </a:r>
            <a:r>
              <a:rPr lang="es-CL" dirty="0" err="1"/>
              <a:t>findings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stakeholders</a:t>
            </a:r>
            <a:endParaRPr lang="es-CL" dirty="0"/>
          </a:p>
          <a:p>
            <a:pPr lvl="1"/>
            <a:r>
              <a:rPr lang="es-CL" dirty="0" err="1"/>
              <a:t>Select</a:t>
            </a:r>
            <a:r>
              <a:rPr lang="es-CL" dirty="0"/>
              <a:t> </a:t>
            </a:r>
            <a:r>
              <a:rPr lang="es-CL" dirty="0" err="1"/>
              <a:t>which</a:t>
            </a:r>
            <a:r>
              <a:rPr lang="es-CL" dirty="0"/>
              <a:t> </a:t>
            </a:r>
            <a:r>
              <a:rPr lang="es-CL" dirty="0" err="1"/>
              <a:t>ones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improve</a:t>
            </a:r>
            <a:endParaRPr lang="es-CL" dirty="0"/>
          </a:p>
          <a:p>
            <a:pPr lvl="1"/>
            <a:r>
              <a:rPr lang="es-CL" dirty="0"/>
              <a:t>Show final </a:t>
            </a:r>
            <a:r>
              <a:rPr lang="es-CL" dirty="0" err="1"/>
              <a:t>prototype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91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286-E98F-4427-9D3F-C90DB1BC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Findings</a:t>
            </a:r>
            <a:r>
              <a:rPr lang="es-CL" dirty="0"/>
              <a:t> </a:t>
            </a:r>
            <a:r>
              <a:rPr lang="es-CL" dirty="0" err="1"/>
              <a:t>Inform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6080-BF47-4ECC-915F-12601E0D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Used </a:t>
            </a:r>
            <a:r>
              <a:rPr lang="es-ES" dirty="0" err="1"/>
              <a:t>scale</a:t>
            </a:r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E6BCA1-71A7-4A68-AFB0-C45E8056A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46" y="2013640"/>
            <a:ext cx="556437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300" b="1" i="0" u="none" strike="noStrike" cap="none" normalizeH="0" baseline="0" dirty="0">
                <a:ln>
                  <a:noFill/>
                </a:ln>
                <a:solidFill>
                  <a:srgbClr val="2AC415"/>
                </a:solidFill>
                <a:effectLst/>
                <a:latin typeface="Comfortaa"/>
              </a:rPr>
              <a:t>Impulsadores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/>
              </a:rPr>
              <a:t>Elementos que ayudan a los usuarios a cumplir sus metas y pueden facilitar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/>
              </a:rPr>
              <a:t>el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mfortaa"/>
              </a:rPr>
              <a:t>onboarding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/>
              </a:rPr>
              <a:t>, la usabilidad y/o conversión.</a:t>
            </a:r>
            <a:b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300" b="1" i="0" u="none" strike="noStrike" cap="none" normalizeH="0" baseline="0" dirty="0">
                <a:ln>
                  <a:noFill/>
                </a:ln>
                <a:solidFill>
                  <a:srgbClr val="F1C232"/>
                </a:solidFill>
                <a:effectLst/>
                <a:latin typeface="Comfortaa"/>
              </a:rPr>
              <a:t>Desorientadores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/>
              </a:rPr>
              <a:t>Elementos que causan confusión o desconcierto pero no inhiben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mfortaa"/>
              </a:rPr>
              <a:t>el cumplimiento de las metas.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3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Comfortaa"/>
              </a:rPr>
              <a:t>Inhibidores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mfortaa"/>
              </a:rPr>
              <a:t>Interacciones o componentes que desmotivan al usuario continuar con el flujo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mfortaa"/>
              </a:rPr>
              <a:t>la interacción con el sistema que no permiten al usuario lograr sus objetivos,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mfortaa"/>
              </a:rPr>
              <a:t>afectando fuertemente el cumplimiento de los objetivos del negocio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300" b="1" i="0" u="none" strike="noStrike" cap="none" normalizeH="0" baseline="0" dirty="0">
                <a:ln>
                  <a:noFill/>
                </a:ln>
                <a:solidFill>
                  <a:srgbClr val="E03C52"/>
                </a:solidFill>
                <a:effectLst/>
                <a:latin typeface="Comfortaa"/>
              </a:rPr>
              <a:t>Bloqueantes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mfortaa"/>
              </a:rPr>
              <a:t>Interacciones o componentes que no permiten al usuario lograr sus objetivos,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mfortaa"/>
              </a:rPr>
              <a:t>afectando fuertemente el cumplimiento de los objetivos del negocio</a:t>
            </a:r>
            <a:endParaRPr kumimoji="0" lang="es-CL" altLang="es-CL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870A9A-35F6-41D5-B977-0D5E76918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17" y="2286245"/>
            <a:ext cx="625914" cy="332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2DBD3F-0BBB-4604-A262-67FD48A68818}"/>
              </a:ext>
            </a:extLst>
          </p:cNvPr>
          <p:cNvSpPr txBox="1">
            <a:spLocks/>
          </p:cNvSpPr>
          <p:nvPr/>
        </p:nvSpPr>
        <p:spPr>
          <a:xfrm>
            <a:off x="846826" y="5676181"/>
            <a:ext cx="10515600" cy="50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i="1"/>
              <a:t>Source:</a:t>
            </a:r>
            <a:r>
              <a:rPr lang="es-CL" i="1"/>
              <a:t> My own personal mockups in other jobs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109826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286-E98F-4427-9D3F-C90DB1BC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Findings</a:t>
            </a:r>
            <a:r>
              <a:rPr lang="es-CL" dirty="0"/>
              <a:t> </a:t>
            </a:r>
            <a:r>
              <a:rPr lang="es-CL" dirty="0" err="1"/>
              <a:t>Inform</a:t>
            </a:r>
            <a:endParaRPr lang="es-C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24F1F7-B061-40F8-AF85-1BFD325BF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1662" y="1783197"/>
            <a:ext cx="8448675" cy="38004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2DBD3F-0BBB-4604-A262-67FD48A68818}"/>
              </a:ext>
            </a:extLst>
          </p:cNvPr>
          <p:cNvSpPr txBox="1">
            <a:spLocks/>
          </p:cNvSpPr>
          <p:nvPr/>
        </p:nvSpPr>
        <p:spPr>
          <a:xfrm>
            <a:off x="846826" y="5676181"/>
            <a:ext cx="10515600" cy="50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i="1"/>
              <a:t>Source:</a:t>
            </a:r>
            <a:r>
              <a:rPr lang="es-CL" i="1"/>
              <a:t> My own personal mockups in other jobs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165684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9880-332B-4352-895E-C02B0669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Summary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0371-C43F-4B39-BF8A-4703D2E4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proposal</a:t>
            </a:r>
            <a:r>
              <a:rPr lang="es-ES" dirty="0"/>
              <a:t> </a:t>
            </a:r>
            <a:r>
              <a:rPr lang="es-ES" dirty="0" err="1"/>
              <a:t>focuses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methodology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app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measure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success</a:t>
            </a:r>
            <a:endParaRPr lang="es-ES" dirty="0"/>
          </a:p>
          <a:p>
            <a:r>
              <a:rPr lang="es-ES" dirty="0"/>
              <a:t>Shows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I </a:t>
            </a:r>
            <a:r>
              <a:rPr lang="es-ES" dirty="0" err="1"/>
              <a:t>present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I </a:t>
            </a:r>
            <a:r>
              <a:rPr lang="es-ES" dirty="0" err="1"/>
              <a:t>reached</a:t>
            </a:r>
            <a:r>
              <a:rPr lang="es-ES" dirty="0"/>
              <a:t> in a </a:t>
            </a:r>
            <a:r>
              <a:rPr lang="es-ES" dirty="0" err="1"/>
              <a:t>past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3354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286-E98F-4427-9D3F-C90DB1BC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Final </a:t>
            </a:r>
            <a:r>
              <a:rPr lang="es-CL" dirty="0" err="1"/>
              <a:t>Corrected</a:t>
            </a:r>
            <a:r>
              <a:rPr lang="es-CL" dirty="0"/>
              <a:t> </a:t>
            </a:r>
            <a:r>
              <a:rPr lang="es-CL" dirty="0" err="1"/>
              <a:t>Prototype</a:t>
            </a:r>
            <a:endParaRPr lang="es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2DBD3F-0BBB-4604-A262-67FD48A68818}"/>
              </a:ext>
            </a:extLst>
          </p:cNvPr>
          <p:cNvSpPr txBox="1">
            <a:spLocks/>
          </p:cNvSpPr>
          <p:nvPr/>
        </p:nvSpPr>
        <p:spPr>
          <a:xfrm>
            <a:off x="846826" y="5676181"/>
            <a:ext cx="10515600" cy="50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i="1"/>
              <a:t>Source:</a:t>
            </a:r>
            <a:r>
              <a:rPr lang="es-CL" i="1"/>
              <a:t> My own personal mockups in other jobs</a:t>
            </a:r>
            <a:endParaRPr lang="es-CL" i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F0F8C2-EE65-4F52-9224-49D3EA66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865312"/>
            <a:ext cx="6309385" cy="381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9BE8AAF9-3511-41EB-8606-50A04BD43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2197655"/>
            <a:ext cx="4662544" cy="271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286-E98F-4427-9D3F-C90DB1BC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Final </a:t>
            </a:r>
            <a:r>
              <a:rPr lang="es-CL" dirty="0" err="1"/>
              <a:t>Corrected</a:t>
            </a:r>
            <a:r>
              <a:rPr lang="es-CL" dirty="0"/>
              <a:t> </a:t>
            </a:r>
            <a:r>
              <a:rPr lang="es-CL" dirty="0" err="1"/>
              <a:t>Prototype</a:t>
            </a:r>
            <a:endParaRPr lang="es-C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2DBD3F-0BBB-4604-A262-67FD48A68818}"/>
              </a:ext>
            </a:extLst>
          </p:cNvPr>
          <p:cNvSpPr txBox="1">
            <a:spLocks/>
          </p:cNvSpPr>
          <p:nvPr/>
        </p:nvSpPr>
        <p:spPr>
          <a:xfrm>
            <a:off x="846826" y="5676181"/>
            <a:ext cx="10515600" cy="50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i="1"/>
              <a:t>Source:</a:t>
            </a:r>
            <a:r>
              <a:rPr lang="es-CL" i="1"/>
              <a:t> My own personal mockups in other jobs</a:t>
            </a:r>
            <a:endParaRPr lang="es-CL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110D57-78D9-4DE4-95FD-E608F3CE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4675"/>
          </a:xfrm>
        </p:spPr>
        <p:txBody>
          <a:bodyPr>
            <a:normAutofit/>
          </a:bodyPr>
          <a:lstStyle/>
          <a:p>
            <a:r>
              <a:rPr lang="es-CL" dirty="0"/>
              <a:t>Link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navigable</a:t>
            </a:r>
            <a:r>
              <a:rPr lang="es-CL" dirty="0"/>
              <a:t> final </a:t>
            </a:r>
            <a:r>
              <a:rPr lang="es-CL" dirty="0" err="1"/>
              <a:t>prototype</a:t>
            </a:r>
            <a:r>
              <a:rPr lang="es-CL" dirty="0"/>
              <a:t>, </a:t>
            </a:r>
            <a:r>
              <a:rPr lang="es-CL" dirty="0" err="1"/>
              <a:t>like</a:t>
            </a:r>
            <a:r>
              <a:rPr lang="es-CL" dirty="0"/>
              <a:t>: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i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https://projects.invisionapp.com/share/JKNA04Q3Y7S#/screens</a:t>
            </a:r>
            <a:endParaRPr lang="es-CL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713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34E1D-AFC5-44CA-B0C1-4ED94AC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Step 1: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Validation</a:t>
            </a:r>
            <a:endParaRPr lang="es-C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FA92-0684-4B6D-AB47-9460AE5FE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99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286-E98F-4427-9D3F-C90DB1BC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Sub </a:t>
            </a:r>
            <a:r>
              <a:rPr lang="es-CL" dirty="0" err="1"/>
              <a:t>steps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6080-BF47-4ECC-915F-12601E0D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Interview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stakeholders</a:t>
            </a:r>
            <a:endParaRPr lang="es-CL" dirty="0"/>
          </a:p>
          <a:p>
            <a:pPr lvl="1"/>
            <a:r>
              <a:rPr lang="es-CL" dirty="0" err="1"/>
              <a:t>Validate</a:t>
            </a:r>
            <a:r>
              <a:rPr lang="es-CL" dirty="0"/>
              <a:t> </a:t>
            </a:r>
            <a:r>
              <a:rPr lang="es-CL" dirty="0" err="1"/>
              <a:t>business</a:t>
            </a:r>
            <a:r>
              <a:rPr lang="es-CL" dirty="0"/>
              <a:t> </a:t>
            </a:r>
            <a:r>
              <a:rPr lang="es-CL" dirty="0" err="1"/>
              <a:t>objectives</a:t>
            </a:r>
            <a:r>
              <a:rPr lang="es-CL" dirty="0"/>
              <a:t> -&gt; input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prioritize</a:t>
            </a:r>
            <a:r>
              <a:rPr lang="es-CL" dirty="0"/>
              <a:t> and define MVP</a:t>
            </a:r>
          </a:p>
          <a:p>
            <a:pPr lvl="1"/>
            <a:r>
              <a:rPr lang="es-CL" dirty="0" err="1"/>
              <a:t>Know</a:t>
            </a:r>
            <a:r>
              <a:rPr lang="es-CL" dirty="0"/>
              <a:t> target </a:t>
            </a:r>
            <a:r>
              <a:rPr lang="es-CL" dirty="0" err="1"/>
              <a:t>market</a:t>
            </a:r>
            <a:r>
              <a:rPr lang="es-CL" dirty="0"/>
              <a:t> -&gt; input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user</a:t>
            </a:r>
            <a:r>
              <a:rPr lang="es-CL" dirty="0"/>
              <a:t> </a:t>
            </a:r>
            <a:r>
              <a:rPr lang="es-CL" dirty="0" err="1"/>
              <a:t>profiles</a:t>
            </a:r>
            <a:r>
              <a:rPr lang="es-CL" dirty="0"/>
              <a:t>/personas/</a:t>
            </a:r>
            <a:r>
              <a:rPr lang="es-CL" dirty="0" err="1"/>
              <a:t>buyers</a:t>
            </a:r>
            <a:endParaRPr lang="es-CL" dirty="0"/>
          </a:p>
          <a:p>
            <a:pPr lvl="1"/>
            <a:r>
              <a:rPr lang="es-CL" dirty="0" err="1"/>
              <a:t>Know</a:t>
            </a:r>
            <a:r>
              <a:rPr lang="es-CL" dirty="0"/>
              <a:t> </a:t>
            </a:r>
            <a:r>
              <a:rPr lang="es-CL" dirty="0" err="1"/>
              <a:t>goals</a:t>
            </a:r>
            <a:r>
              <a:rPr lang="es-CL" dirty="0"/>
              <a:t> and </a:t>
            </a:r>
            <a:r>
              <a:rPr lang="es-CL" dirty="0" err="1"/>
              <a:t>restrictions</a:t>
            </a:r>
            <a:r>
              <a:rPr lang="es-CL" dirty="0"/>
              <a:t> -&gt; input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KPIs</a:t>
            </a:r>
            <a:r>
              <a:rPr lang="es-CL" dirty="0"/>
              <a:t> </a:t>
            </a:r>
            <a:r>
              <a:rPr lang="es-CL" dirty="0" err="1"/>
              <a:t>definition</a:t>
            </a:r>
            <a:endParaRPr lang="es-CL" dirty="0"/>
          </a:p>
          <a:p>
            <a:r>
              <a:rPr lang="es-CL" dirty="0"/>
              <a:t>Benchmarking</a:t>
            </a:r>
          </a:p>
          <a:p>
            <a:pPr lvl="1"/>
            <a:r>
              <a:rPr lang="es-CL" dirty="0" err="1"/>
              <a:t>Investigate</a:t>
            </a:r>
            <a:r>
              <a:rPr lang="es-CL" dirty="0"/>
              <a:t> similar apps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bring</a:t>
            </a:r>
            <a:r>
              <a:rPr lang="es-CL" dirty="0"/>
              <a:t> ideas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form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basis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product</a:t>
            </a:r>
            <a:endParaRPr lang="es-CL" dirty="0"/>
          </a:p>
          <a:p>
            <a:r>
              <a:rPr lang="es-CL" dirty="0"/>
              <a:t>Define </a:t>
            </a:r>
            <a:r>
              <a:rPr lang="es-CL" dirty="0" err="1"/>
              <a:t>User</a:t>
            </a:r>
            <a:r>
              <a:rPr lang="es-CL" dirty="0"/>
              <a:t> (</a:t>
            </a:r>
            <a:r>
              <a:rPr lang="es-CL" dirty="0" err="1"/>
              <a:t>Buyer</a:t>
            </a:r>
            <a:r>
              <a:rPr lang="es-CL" dirty="0"/>
              <a:t>) Personas</a:t>
            </a:r>
          </a:p>
          <a:p>
            <a:pPr lvl="1"/>
            <a:r>
              <a:rPr lang="es-CL" dirty="0"/>
              <a:t>Define </a:t>
            </a:r>
            <a:r>
              <a:rPr lang="es-CL" dirty="0" err="1"/>
              <a:t>profiles</a:t>
            </a:r>
            <a:r>
              <a:rPr lang="es-CL" dirty="0"/>
              <a:t> </a:t>
            </a:r>
            <a:r>
              <a:rPr lang="es-CL" dirty="0" err="1"/>
              <a:t>according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business</a:t>
            </a:r>
            <a:r>
              <a:rPr lang="es-CL" dirty="0"/>
              <a:t> </a:t>
            </a:r>
            <a:r>
              <a:rPr lang="es-CL" dirty="0" err="1"/>
              <a:t>goals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1438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286-E98F-4427-9D3F-C90DB1BC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Interview w/S.H.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6080-BF47-4ECC-915F-12601E0D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 err="1"/>
              <a:t>Stakeholders</a:t>
            </a:r>
            <a:r>
              <a:rPr lang="es-CL" b="1" dirty="0"/>
              <a:t> </a:t>
            </a:r>
            <a:r>
              <a:rPr lang="es-CL" b="1" dirty="0" err="1"/>
              <a:t>insights</a:t>
            </a:r>
            <a:endParaRPr lang="es-CL" b="1" dirty="0"/>
          </a:p>
          <a:p>
            <a:pPr lvl="1"/>
            <a:r>
              <a:rPr lang="es-CL" b="1" dirty="0" err="1"/>
              <a:t>Mission</a:t>
            </a:r>
            <a:r>
              <a:rPr lang="es-CL" b="1" dirty="0"/>
              <a:t>:</a:t>
            </a:r>
            <a:r>
              <a:rPr lang="es-CL" dirty="0"/>
              <a:t> </a:t>
            </a:r>
          </a:p>
          <a:p>
            <a:pPr lvl="2"/>
            <a:r>
              <a:rPr lang="es-CL" dirty="0" err="1"/>
              <a:t>Incentivate</a:t>
            </a:r>
            <a:r>
              <a:rPr lang="es-CL" dirty="0"/>
              <a:t> </a:t>
            </a:r>
            <a:r>
              <a:rPr lang="es-CL" dirty="0" err="1"/>
              <a:t>monthly</a:t>
            </a:r>
            <a:r>
              <a:rPr lang="es-CL" dirty="0"/>
              <a:t> </a:t>
            </a:r>
            <a:r>
              <a:rPr lang="es-CL" dirty="0" err="1"/>
              <a:t>budget</a:t>
            </a:r>
            <a:r>
              <a:rPr lang="es-CL" dirty="0"/>
              <a:t> </a:t>
            </a:r>
            <a:r>
              <a:rPr lang="es-CL" dirty="0" err="1"/>
              <a:t>management</a:t>
            </a:r>
            <a:r>
              <a:rPr lang="es-CL" dirty="0"/>
              <a:t> and </a:t>
            </a:r>
            <a:r>
              <a:rPr lang="es-CL" dirty="0" err="1"/>
              <a:t>achieve</a:t>
            </a:r>
            <a:r>
              <a:rPr lang="es-CL" dirty="0"/>
              <a:t> use</a:t>
            </a:r>
            <a:r>
              <a:rPr lang="es-ES" dirty="0" err="1"/>
              <a:t>r’s</a:t>
            </a:r>
            <a:r>
              <a:rPr lang="es-ES" dirty="0"/>
              <a:t> personal </a:t>
            </a:r>
            <a:r>
              <a:rPr lang="es-ES" dirty="0" err="1"/>
              <a:t>goals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: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 (</a:t>
            </a:r>
            <a:r>
              <a:rPr lang="es-ES" dirty="0" err="1"/>
              <a:t>favourite’s</a:t>
            </a:r>
            <a:r>
              <a:rPr lang="es-ES" dirty="0"/>
              <a:t> band show, soccer </a:t>
            </a:r>
            <a:r>
              <a:rPr lang="es-ES" dirty="0" err="1"/>
              <a:t>matches</a:t>
            </a:r>
            <a:r>
              <a:rPr lang="es-ES" dirty="0"/>
              <a:t>…)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buying</a:t>
            </a:r>
            <a:r>
              <a:rPr lang="es-ES" dirty="0"/>
              <a:t> </a:t>
            </a:r>
            <a:r>
              <a:rPr lang="es-ES" dirty="0" err="1"/>
              <a:t>stuff</a:t>
            </a:r>
            <a:r>
              <a:rPr lang="es-ES" dirty="0"/>
              <a:t> (</a:t>
            </a:r>
            <a:r>
              <a:rPr lang="es-ES" dirty="0" err="1"/>
              <a:t>clothes</a:t>
            </a:r>
            <a:r>
              <a:rPr lang="es-ES" dirty="0"/>
              <a:t>, </a:t>
            </a:r>
            <a:r>
              <a:rPr lang="es-ES" dirty="0" err="1"/>
              <a:t>videogames</a:t>
            </a:r>
            <a:r>
              <a:rPr lang="es-ES" dirty="0"/>
              <a:t>…)</a:t>
            </a:r>
            <a:endParaRPr lang="es-CL" dirty="0"/>
          </a:p>
          <a:p>
            <a:pPr lvl="1"/>
            <a:r>
              <a:rPr lang="es-CL" b="1" dirty="0" err="1"/>
              <a:t>For</a:t>
            </a:r>
            <a:r>
              <a:rPr lang="es-CL" b="1" dirty="0"/>
              <a:t>: </a:t>
            </a:r>
          </a:p>
          <a:p>
            <a:pPr lvl="2"/>
            <a:r>
              <a:rPr lang="es-CL" dirty="0" err="1"/>
              <a:t>University</a:t>
            </a:r>
            <a:r>
              <a:rPr lang="es-CL" dirty="0"/>
              <a:t> </a:t>
            </a:r>
            <a:r>
              <a:rPr lang="es-CL" dirty="0" err="1"/>
              <a:t>students</a:t>
            </a:r>
            <a:endParaRPr lang="es-CL" dirty="0"/>
          </a:p>
          <a:p>
            <a:pPr lvl="1"/>
            <a:r>
              <a:rPr lang="es-CL" b="1" dirty="0" err="1"/>
              <a:t>Priorities</a:t>
            </a:r>
            <a:r>
              <a:rPr lang="es-CL" b="1" dirty="0"/>
              <a:t>:</a:t>
            </a:r>
            <a:r>
              <a:rPr lang="es-CL" dirty="0"/>
              <a:t> </a:t>
            </a:r>
          </a:p>
          <a:p>
            <a:pPr lvl="2"/>
            <a:r>
              <a:rPr lang="es-CL" dirty="0"/>
              <a:t>Android App </a:t>
            </a:r>
            <a:r>
              <a:rPr lang="es-CL" dirty="0" err="1"/>
              <a:t>before</a:t>
            </a:r>
            <a:r>
              <a:rPr lang="es-CL" dirty="0"/>
              <a:t> christmas</a:t>
            </a:r>
          </a:p>
          <a:p>
            <a:pPr lvl="1"/>
            <a:r>
              <a:rPr lang="es-CL" b="1" dirty="0" err="1"/>
              <a:t>KPIs</a:t>
            </a:r>
            <a:r>
              <a:rPr lang="es-CL" b="1" dirty="0"/>
              <a:t>:</a:t>
            </a:r>
            <a:r>
              <a:rPr lang="es-CL" dirty="0"/>
              <a:t> </a:t>
            </a:r>
          </a:p>
          <a:p>
            <a:pPr lvl="2"/>
            <a:r>
              <a:rPr lang="es-CL" dirty="0"/>
              <a:t>1000 </a:t>
            </a:r>
            <a:r>
              <a:rPr lang="es-CL" dirty="0" err="1"/>
              <a:t>downloads</a:t>
            </a:r>
            <a:r>
              <a:rPr lang="es-CL" dirty="0"/>
              <a:t> in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week</a:t>
            </a:r>
            <a:r>
              <a:rPr lang="es-CL" dirty="0"/>
              <a:t>, 10000 </a:t>
            </a:r>
            <a:r>
              <a:rPr lang="es-CL" dirty="0" err="1"/>
              <a:t>downloads</a:t>
            </a:r>
            <a:r>
              <a:rPr lang="es-CL" dirty="0"/>
              <a:t> in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month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509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286-E98F-4427-9D3F-C90DB1BC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Benchmarking </a:t>
            </a:r>
            <a:r>
              <a:rPr lang="es-CL" dirty="0" err="1"/>
              <a:t>Results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6080-BF47-4ECC-915F-12601E0D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Benchmarking</a:t>
            </a:r>
          </a:p>
          <a:p>
            <a:pPr lvl="1"/>
            <a:r>
              <a:rPr lang="es-CL" b="1" dirty="0" err="1"/>
              <a:t>Moneyfy</a:t>
            </a:r>
            <a:r>
              <a:rPr lang="es-CL" b="1" dirty="0"/>
              <a:t>:</a:t>
            </a:r>
            <a:r>
              <a:rPr lang="es-CL" dirty="0"/>
              <a:t> </a:t>
            </a:r>
          </a:p>
          <a:p>
            <a:pPr lvl="2"/>
            <a:r>
              <a:rPr lang="es-CL" b="1" dirty="0" err="1"/>
              <a:t>Pro’s</a:t>
            </a:r>
            <a:r>
              <a:rPr lang="es-CL" dirty="0"/>
              <a:t>: </a:t>
            </a:r>
            <a:r>
              <a:rPr lang="es-CL" dirty="0" err="1"/>
              <a:t>Multi-plattform</a:t>
            </a:r>
            <a:r>
              <a:rPr lang="es-CL" dirty="0"/>
              <a:t>, Budget </a:t>
            </a:r>
            <a:r>
              <a:rPr lang="es-CL" dirty="0" err="1"/>
              <a:t>mode</a:t>
            </a:r>
            <a:r>
              <a:rPr lang="es-CL" dirty="0"/>
              <a:t>, </a:t>
            </a:r>
            <a:r>
              <a:rPr lang="es-CL" dirty="0" err="1"/>
              <a:t>easy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add</a:t>
            </a:r>
            <a:r>
              <a:rPr lang="es-CL" dirty="0"/>
              <a:t> a </a:t>
            </a:r>
            <a:r>
              <a:rPr lang="es-CL" dirty="0" err="1"/>
              <a:t>register</a:t>
            </a:r>
            <a:r>
              <a:rPr lang="es-CL" dirty="0"/>
              <a:t>, </a:t>
            </a:r>
            <a:r>
              <a:rPr lang="es-CL" dirty="0" err="1"/>
              <a:t>easy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see</a:t>
            </a:r>
            <a:r>
              <a:rPr lang="es-CL" dirty="0"/>
              <a:t> expenses per </a:t>
            </a:r>
            <a:r>
              <a:rPr lang="es-CL" dirty="0" err="1"/>
              <a:t>category</a:t>
            </a:r>
            <a:endParaRPr lang="es-CL" dirty="0"/>
          </a:p>
          <a:p>
            <a:pPr lvl="2"/>
            <a:r>
              <a:rPr lang="es-CL" b="1" dirty="0" err="1"/>
              <a:t>Con’s</a:t>
            </a:r>
            <a:r>
              <a:rPr lang="es-CL" dirty="0"/>
              <a:t>: No </a:t>
            </a:r>
            <a:r>
              <a:rPr lang="es-CL" dirty="0" err="1"/>
              <a:t>motivational</a:t>
            </a:r>
            <a:r>
              <a:rPr lang="es-CL" dirty="0"/>
              <a:t> </a:t>
            </a:r>
            <a:r>
              <a:rPr lang="es-CL" dirty="0" err="1"/>
              <a:t>features</a:t>
            </a:r>
            <a:endParaRPr lang="es-CL" dirty="0"/>
          </a:p>
          <a:p>
            <a:pPr lvl="2"/>
            <a:r>
              <a:rPr lang="es-CL" b="1" dirty="0"/>
              <a:t>Good</a:t>
            </a:r>
            <a:r>
              <a:rPr lang="es-CL" dirty="0"/>
              <a:t> </a:t>
            </a:r>
            <a:r>
              <a:rPr lang="es-CL" b="1" dirty="0" err="1"/>
              <a:t>Practice</a:t>
            </a:r>
            <a:r>
              <a:rPr lang="es-CL" dirty="0"/>
              <a:t>: </a:t>
            </a:r>
            <a:r>
              <a:rPr lang="es-CL" dirty="0" err="1"/>
              <a:t>User</a:t>
            </a:r>
            <a:r>
              <a:rPr lang="es-CL" dirty="0"/>
              <a:t> </a:t>
            </a:r>
            <a:r>
              <a:rPr lang="es-CL" dirty="0" err="1"/>
              <a:t>friendly</a:t>
            </a:r>
            <a:r>
              <a:rPr lang="es-CL" dirty="0"/>
              <a:t> </a:t>
            </a:r>
            <a:r>
              <a:rPr lang="es-CL" dirty="0" err="1"/>
              <a:t>graphics</a:t>
            </a:r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6916-399D-4AA0-A4ED-6CF4840D8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05" y="3429000"/>
            <a:ext cx="19621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4286-E98F-4427-9D3F-C90DB1BC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User</a:t>
            </a:r>
            <a:r>
              <a:rPr lang="es-CL" dirty="0"/>
              <a:t> Personas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6080-BF47-4ECC-915F-12601E0D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658624" cy="435133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segment</a:t>
            </a:r>
            <a:r>
              <a:rPr lang="es-CL" dirty="0"/>
              <a:t> </a:t>
            </a:r>
            <a:r>
              <a:rPr lang="es-CL" dirty="0" err="1"/>
              <a:t>user</a:t>
            </a:r>
            <a:r>
              <a:rPr lang="es-CL" dirty="0"/>
              <a:t> </a:t>
            </a:r>
            <a:r>
              <a:rPr lang="es-CL" dirty="0" err="1"/>
              <a:t>profiles</a:t>
            </a:r>
            <a:r>
              <a:rPr lang="es-CL" dirty="0"/>
              <a:t> per </a:t>
            </a:r>
            <a:r>
              <a:rPr lang="es-CL" b="1" dirty="0" err="1"/>
              <a:t>savings</a:t>
            </a:r>
            <a:r>
              <a:rPr lang="es-CL" b="1" dirty="0"/>
              <a:t> </a:t>
            </a:r>
            <a:r>
              <a:rPr lang="es-CL" b="1" dirty="0" err="1"/>
              <a:t>goals</a:t>
            </a:r>
            <a:r>
              <a:rPr lang="es-CL" dirty="0"/>
              <a:t>: </a:t>
            </a:r>
            <a:r>
              <a:rPr lang="es-CL" i="1" dirty="0"/>
              <a:t>sibarita</a:t>
            </a:r>
            <a:r>
              <a:rPr lang="es-CL" dirty="0"/>
              <a:t>, </a:t>
            </a:r>
            <a:r>
              <a:rPr lang="es-CL" i="1" dirty="0"/>
              <a:t>músico</a:t>
            </a:r>
            <a:r>
              <a:rPr lang="es-CL" dirty="0"/>
              <a:t>, </a:t>
            </a:r>
            <a:r>
              <a:rPr lang="es-CL" i="1" dirty="0"/>
              <a:t>deportista</a:t>
            </a:r>
            <a:r>
              <a:rPr lang="es-CL" dirty="0"/>
              <a:t>, </a:t>
            </a:r>
            <a:r>
              <a:rPr lang="es-CL" i="1" dirty="0"/>
              <a:t>carretero</a:t>
            </a:r>
            <a:r>
              <a:rPr lang="es-CL" dirty="0"/>
              <a:t>, </a:t>
            </a:r>
            <a:r>
              <a:rPr lang="es-CL" i="1" dirty="0"/>
              <a:t>geek</a:t>
            </a:r>
            <a:r>
              <a:rPr lang="es-CL" dirty="0"/>
              <a:t>, </a:t>
            </a:r>
            <a:r>
              <a:rPr lang="es-CL" i="1" dirty="0" err="1"/>
              <a:t>gamer</a:t>
            </a:r>
            <a:endParaRPr lang="es-CL" i="1" dirty="0"/>
          </a:p>
          <a:p>
            <a:r>
              <a:rPr lang="es-CL" dirty="0" err="1"/>
              <a:t>User</a:t>
            </a:r>
            <a:r>
              <a:rPr lang="es-CL" dirty="0"/>
              <a:t> Persona “</a:t>
            </a:r>
            <a:r>
              <a:rPr lang="es-CL" i="1" dirty="0"/>
              <a:t>Geek</a:t>
            </a:r>
            <a:r>
              <a:rPr lang="es-CL" dirty="0"/>
              <a:t>”</a:t>
            </a:r>
          </a:p>
          <a:p>
            <a:pPr lvl="1"/>
            <a:r>
              <a:rPr lang="es-CL" b="1" dirty="0" err="1"/>
              <a:t>Profile</a:t>
            </a:r>
            <a:endParaRPr lang="es-CL" b="1" dirty="0"/>
          </a:p>
          <a:p>
            <a:pPr lvl="2"/>
            <a:r>
              <a:rPr lang="es-CL" sz="1600" dirty="0"/>
              <a:t>He </a:t>
            </a:r>
            <a:r>
              <a:rPr lang="es-CL" sz="1600" dirty="0" err="1"/>
              <a:t>is</a:t>
            </a:r>
            <a:r>
              <a:rPr lang="es-CL" sz="1600" dirty="0"/>
              <a:t> </a:t>
            </a:r>
            <a:r>
              <a:rPr lang="es-CL" sz="1600" dirty="0" err="1"/>
              <a:t>an</a:t>
            </a:r>
            <a:r>
              <a:rPr lang="es-CL" sz="1600" dirty="0"/>
              <a:t> </a:t>
            </a:r>
            <a:r>
              <a:rPr lang="es-CL" sz="1600" dirty="0" err="1"/>
              <a:t>introverted</a:t>
            </a:r>
            <a:r>
              <a:rPr lang="es-CL" sz="1600" dirty="0"/>
              <a:t> </a:t>
            </a:r>
            <a:r>
              <a:rPr lang="es-CL" sz="1600" dirty="0" err="1"/>
              <a:t>guy</a:t>
            </a:r>
            <a:r>
              <a:rPr lang="es-CL" sz="1600" dirty="0"/>
              <a:t> </a:t>
            </a:r>
            <a:r>
              <a:rPr lang="es-CL" sz="1600" dirty="0" err="1"/>
              <a:t>but</a:t>
            </a:r>
            <a:r>
              <a:rPr lang="es-CL" sz="1600" dirty="0"/>
              <a:t> </a:t>
            </a:r>
            <a:r>
              <a:rPr lang="es-CL" sz="1600" dirty="0" err="1"/>
              <a:t>loves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</a:t>
            </a:r>
            <a:r>
              <a:rPr lang="es-CL" sz="1600" dirty="0" err="1"/>
              <a:t>hang</a:t>
            </a:r>
            <a:r>
              <a:rPr lang="es-CL" sz="1600" dirty="0"/>
              <a:t> </a:t>
            </a:r>
            <a:r>
              <a:rPr lang="es-CL" sz="1600" dirty="0" err="1"/>
              <a:t>out</a:t>
            </a:r>
            <a:r>
              <a:rPr lang="es-CL" sz="1600" dirty="0"/>
              <a:t> </a:t>
            </a:r>
            <a:r>
              <a:rPr lang="es-CL" sz="1600" dirty="0" err="1"/>
              <a:t>with</a:t>
            </a:r>
            <a:r>
              <a:rPr lang="es-CL" sz="1600" dirty="0"/>
              <a:t> </a:t>
            </a:r>
            <a:r>
              <a:rPr lang="es-CL" sz="1600" dirty="0" err="1"/>
              <a:t>his</a:t>
            </a:r>
            <a:r>
              <a:rPr lang="es-CL" sz="1600" dirty="0"/>
              <a:t> </a:t>
            </a:r>
            <a:r>
              <a:rPr lang="es-CL" sz="1600" dirty="0" err="1"/>
              <a:t>close</a:t>
            </a:r>
            <a:r>
              <a:rPr lang="es-CL" sz="1600" dirty="0"/>
              <a:t> </a:t>
            </a:r>
            <a:r>
              <a:rPr lang="es-CL" sz="1600" dirty="0" err="1"/>
              <a:t>friends</a:t>
            </a:r>
            <a:r>
              <a:rPr lang="es-CL" sz="1600" dirty="0"/>
              <a:t> </a:t>
            </a:r>
            <a:r>
              <a:rPr lang="es-CL" sz="1600" dirty="0" err="1"/>
              <a:t>group</a:t>
            </a:r>
            <a:endParaRPr lang="es-CL" sz="1600" dirty="0"/>
          </a:p>
          <a:p>
            <a:pPr lvl="2"/>
            <a:r>
              <a:rPr lang="es-CL" sz="1600" dirty="0"/>
              <a:t>In </a:t>
            </a:r>
            <a:r>
              <a:rPr lang="es-CL" sz="1600" dirty="0" err="1"/>
              <a:t>his</a:t>
            </a:r>
            <a:r>
              <a:rPr lang="es-CL" sz="1600" dirty="0"/>
              <a:t> </a:t>
            </a:r>
            <a:r>
              <a:rPr lang="es-CL" sz="1600" dirty="0" err="1"/>
              <a:t>group</a:t>
            </a:r>
            <a:r>
              <a:rPr lang="es-CL" sz="1600" dirty="0"/>
              <a:t>, he </a:t>
            </a:r>
            <a:r>
              <a:rPr lang="es-CL" sz="1600" dirty="0" err="1"/>
              <a:t>promotes</a:t>
            </a:r>
            <a:r>
              <a:rPr lang="es-CL" sz="1600" dirty="0"/>
              <a:t> </a:t>
            </a:r>
            <a:r>
              <a:rPr lang="es-CL" sz="1600" dirty="0" err="1"/>
              <a:t>playing</a:t>
            </a:r>
            <a:r>
              <a:rPr lang="es-CL" sz="1600" dirty="0"/>
              <a:t> </a:t>
            </a:r>
            <a:r>
              <a:rPr lang="es-CL" sz="1600" dirty="0" err="1"/>
              <a:t>boardgames</a:t>
            </a:r>
            <a:r>
              <a:rPr lang="es-CL" sz="1600" dirty="0"/>
              <a:t> </a:t>
            </a:r>
          </a:p>
          <a:p>
            <a:pPr lvl="2"/>
            <a:r>
              <a:rPr lang="es-CL" sz="1600" dirty="0"/>
              <a:t>He has a </a:t>
            </a:r>
            <a:r>
              <a:rPr lang="es-CL" sz="1600" dirty="0" err="1"/>
              <a:t>collection</a:t>
            </a:r>
            <a:r>
              <a:rPr lang="es-CL" sz="1600" dirty="0"/>
              <a:t>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boardgames</a:t>
            </a:r>
            <a:r>
              <a:rPr lang="es-CL" sz="1600" dirty="0"/>
              <a:t>, </a:t>
            </a:r>
            <a:r>
              <a:rPr lang="es-CL" sz="1600" dirty="0" err="1"/>
              <a:t>which</a:t>
            </a:r>
            <a:r>
              <a:rPr lang="es-CL" sz="1600" dirty="0"/>
              <a:t> he </a:t>
            </a:r>
            <a:r>
              <a:rPr lang="es-CL" sz="1600" dirty="0" err="1"/>
              <a:t>is</a:t>
            </a:r>
            <a:r>
              <a:rPr lang="es-CL" sz="1600" dirty="0"/>
              <a:t> </a:t>
            </a:r>
            <a:r>
              <a:rPr lang="es-CL" sz="1600" dirty="0" err="1"/>
              <a:t>proud</a:t>
            </a:r>
            <a:endParaRPr lang="es-CL" sz="1600" dirty="0"/>
          </a:p>
          <a:p>
            <a:pPr lvl="2"/>
            <a:r>
              <a:rPr lang="es-CL" sz="1600" dirty="0"/>
              <a:t>He </a:t>
            </a:r>
            <a:r>
              <a:rPr lang="es-CL" sz="1600" dirty="0" err="1"/>
              <a:t>prefers</a:t>
            </a:r>
            <a:r>
              <a:rPr lang="es-CL" sz="1600" dirty="0"/>
              <a:t> </a:t>
            </a:r>
            <a:r>
              <a:rPr lang="es-CL" sz="1600" dirty="0" err="1"/>
              <a:t>not</a:t>
            </a:r>
            <a:r>
              <a:rPr lang="es-CL" sz="1600" dirty="0"/>
              <a:t> </a:t>
            </a:r>
            <a:r>
              <a:rPr lang="es-CL" sz="1600" dirty="0" err="1"/>
              <a:t>eating</a:t>
            </a:r>
            <a:r>
              <a:rPr lang="es-CL" sz="1600" dirty="0"/>
              <a:t> </a:t>
            </a:r>
            <a:r>
              <a:rPr lang="es-CL" sz="1600" dirty="0" err="1"/>
              <a:t>sometimes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</a:t>
            </a:r>
            <a:r>
              <a:rPr lang="es-CL" sz="1600" dirty="0" err="1"/>
              <a:t>save</a:t>
            </a:r>
            <a:r>
              <a:rPr lang="es-CL" sz="1600" dirty="0"/>
              <a:t> </a:t>
            </a:r>
            <a:r>
              <a:rPr lang="es-CL" sz="1600" dirty="0" err="1"/>
              <a:t>money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</a:t>
            </a:r>
            <a:r>
              <a:rPr lang="es-CL" sz="1600" dirty="0" err="1"/>
              <a:t>buy</a:t>
            </a:r>
            <a:r>
              <a:rPr lang="es-CL" sz="1600" dirty="0"/>
              <a:t> </a:t>
            </a:r>
            <a:r>
              <a:rPr lang="es-CL" sz="1600" dirty="0" err="1"/>
              <a:t>the</a:t>
            </a:r>
            <a:r>
              <a:rPr lang="es-CL" sz="1600" dirty="0"/>
              <a:t> </a:t>
            </a:r>
            <a:r>
              <a:rPr lang="es-CL" sz="1600" dirty="0" err="1"/>
              <a:t>next</a:t>
            </a:r>
            <a:r>
              <a:rPr lang="es-CL" sz="1600" dirty="0"/>
              <a:t> </a:t>
            </a:r>
            <a:r>
              <a:rPr lang="es-CL" sz="1600" dirty="0" err="1"/>
              <a:t>gameboard</a:t>
            </a:r>
            <a:r>
              <a:rPr lang="es-CL" sz="1600" dirty="0"/>
              <a:t> </a:t>
            </a:r>
            <a:r>
              <a:rPr lang="es-CL" sz="1600" dirty="0" err="1"/>
              <a:t>game</a:t>
            </a:r>
            <a:r>
              <a:rPr lang="es-CL" sz="1600" dirty="0"/>
              <a:t> </a:t>
            </a:r>
          </a:p>
          <a:p>
            <a:pPr lvl="1"/>
            <a:r>
              <a:rPr lang="es-CL" b="1" dirty="0" err="1"/>
              <a:t>Goals</a:t>
            </a:r>
            <a:endParaRPr lang="es-CL" b="1" dirty="0"/>
          </a:p>
          <a:p>
            <a:pPr lvl="2"/>
            <a:r>
              <a:rPr lang="es-CL" sz="1600" dirty="0" err="1"/>
              <a:t>Save</a:t>
            </a:r>
            <a:r>
              <a:rPr lang="es-CL" sz="1600" dirty="0"/>
              <a:t> </a:t>
            </a:r>
            <a:r>
              <a:rPr lang="es-CL" sz="1600" dirty="0" err="1"/>
              <a:t>money</a:t>
            </a:r>
            <a:r>
              <a:rPr lang="es-CL" sz="1600" dirty="0"/>
              <a:t> </a:t>
            </a:r>
            <a:r>
              <a:rPr lang="es-CL" sz="1600" dirty="0" err="1"/>
              <a:t>to</a:t>
            </a:r>
            <a:r>
              <a:rPr lang="es-CL" sz="1600" dirty="0"/>
              <a:t> </a:t>
            </a:r>
            <a:r>
              <a:rPr lang="es-CL" sz="1600" dirty="0" err="1"/>
              <a:t>buy</a:t>
            </a:r>
            <a:r>
              <a:rPr lang="es-CL" sz="1600" dirty="0"/>
              <a:t> </a:t>
            </a:r>
            <a:r>
              <a:rPr lang="es-CL" sz="1600" dirty="0" err="1"/>
              <a:t>goardgames</a:t>
            </a:r>
            <a:r>
              <a:rPr lang="es-CL" sz="1600" dirty="0"/>
              <a:t> </a:t>
            </a:r>
            <a:r>
              <a:rPr lang="es-CL" sz="1600" dirty="0" err="1"/>
              <a:t>without</a:t>
            </a:r>
            <a:r>
              <a:rPr lang="es-CL" sz="1600" dirty="0"/>
              <a:t> </a:t>
            </a:r>
            <a:r>
              <a:rPr lang="es-CL" sz="1600" dirty="0" err="1"/>
              <a:t>sacrifices</a:t>
            </a:r>
            <a:r>
              <a:rPr lang="es-CL" sz="1600" dirty="0"/>
              <a:t> (</a:t>
            </a:r>
            <a:r>
              <a:rPr lang="es-CL" sz="1600" dirty="0" err="1"/>
              <a:t>like</a:t>
            </a:r>
            <a:r>
              <a:rPr lang="es-CL" sz="1600" dirty="0"/>
              <a:t> </a:t>
            </a:r>
            <a:r>
              <a:rPr lang="es-CL" sz="1600" dirty="0" err="1"/>
              <a:t>eating</a:t>
            </a:r>
            <a:r>
              <a:rPr lang="es-CL" sz="1600" dirty="0"/>
              <a:t>)</a:t>
            </a:r>
          </a:p>
          <a:p>
            <a:pPr lvl="1"/>
            <a:r>
              <a:rPr lang="es-CL" b="1" dirty="0" err="1"/>
              <a:t>Frustrations</a:t>
            </a:r>
            <a:endParaRPr lang="es-CL" b="1" dirty="0"/>
          </a:p>
          <a:p>
            <a:pPr lvl="2"/>
            <a:r>
              <a:rPr lang="es-CL" sz="1600" dirty="0"/>
              <a:t>He </a:t>
            </a:r>
            <a:r>
              <a:rPr lang="es-CL" sz="1600" dirty="0" err="1"/>
              <a:t>spends</a:t>
            </a:r>
            <a:r>
              <a:rPr lang="es-CL" sz="1600" dirty="0"/>
              <a:t> </a:t>
            </a:r>
            <a:r>
              <a:rPr lang="es-CL" sz="1600" dirty="0" err="1"/>
              <a:t>money</a:t>
            </a:r>
            <a:r>
              <a:rPr lang="es-CL" sz="1600" dirty="0"/>
              <a:t> in </a:t>
            </a:r>
            <a:r>
              <a:rPr lang="es-CL" sz="1600" dirty="0" err="1"/>
              <a:t>other</a:t>
            </a:r>
            <a:r>
              <a:rPr lang="es-CL" sz="1600" dirty="0"/>
              <a:t> non </a:t>
            </a:r>
            <a:r>
              <a:rPr lang="es-CL" sz="1600" dirty="0" err="1"/>
              <a:t>important</a:t>
            </a:r>
            <a:r>
              <a:rPr lang="es-CL" sz="1600" dirty="0"/>
              <a:t> </a:t>
            </a:r>
            <a:r>
              <a:rPr lang="es-CL" sz="1600" dirty="0" err="1"/>
              <a:t>things</a:t>
            </a:r>
            <a:r>
              <a:rPr lang="es-CL" sz="1600" dirty="0"/>
              <a:t> (</a:t>
            </a:r>
            <a:r>
              <a:rPr lang="es-CL" sz="1600" dirty="0" err="1"/>
              <a:t>like</a:t>
            </a:r>
            <a:r>
              <a:rPr lang="es-CL" sz="1600" dirty="0"/>
              <a:t> comic pop figures)</a:t>
            </a:r>
          </a:p>
          <a:p>
            <a:pPr lvl="2"/>
            <a:r>
              <a:rPr lang="es-CL" sz="1600" dirty="0"/>
              <a:t>He </a:t>
            </a:r>
            <a:r>
              <a:rPr lang="es-CL" sz="1600" dirty="0" err="1"/>
              <a:t>does</a:t>
            </a:r>
            <a:r>
              <a:rPr lang="es-CL" sz="1600" dirty="0"/>
              <a:t> </a:t>
            </a:r>
            <a:r>
              <a:rPr lang="es-CL" sz="1600" dirty="0" err="1"/>
              <a:t>not</a:t>
            </a:r>
            <a:r>
              <a:rPr lang="es-CL" sz="1600" dirty="0"/>
              <a:t> </a:t>
            </a:r>
            <a:r>
              <a:rPr lang="es-CL" sz="1600" dirty="0" err="1"/>
              <a:t>have</a:t>
            </a:r>
            <a:r>
              <a:rPr lang="es-CL" sz="1600" dirty="0"/>
              <a:t> a regular </a:t>
            </a:r>
            <a:r>
              <a:rPr lang="es-CL" sz="1600" dirty="0" err="1"/>
              <a:t>income</a:t>
            </a:r>
            <a:r>
              <a:rPr lang="es-CL" sz="1600" dirty="0"/>
              <a:t>, in times </a:t>
            </a:r>
            <a:r>
              <a:rPr lang="es-CL" sz="1600" dirty="0" err="1"/>
              <a:t>of</a:t>
            </a:r>
            <a:r>
              <a:rPr lang="es-CL" sz="1600" dirty="0"/>
              <a:t> </a:t>
            </a:r>
            <a:r>
              <a:rPr lang="es-CL" sz="1600" dirty="0" err="1"/>
              <a:t>need</a:t>
            </a:r>
            <a:r>
              <a:rPr lang="es-CL" sz="1600" dirty="0"/>
              <a:t> he </a:t>
            </a:r>
            <a:r>
              <a:rPr lang="es-CL" sz="1600" dirty="0" err="1"/>
              <a:t>works</a:t>
            </a:r>
            <a:r>
              <a:rPr lang="es-CL" sz="1600" dirty="0"/>
              <a:t> as </a:t>
            </a:r>
            <a:r>
              <a:rPr lang="es-CL" sz="1600" dirty="0" err="1"/>
              <a:t>teacher</a:t>
            </a:r>
            <a:endParaRPr lang="es-CL" sz="1600" dirty="0"/>
          </a:p>
          <a:p>
            <a:pPr lvl="1"/>
            <a:r>
              <a:rPr lang="es-CL" b="1" dirty="0" err="1"/>
              <a:t>Worries</a:t>
            </a:r>
            <a:r>
              <a:rPr lang="es-CL" b="1" dirty="0"/>
              <a:t> and </a:t>
            </a:r>
            <a:r>
              <a:rPr lang="es-CL" b="1" dirty="0" err="1"/>
              <a:t>doubts</a:t>
            </a:r>
            <a:endParaRPr lang="es-CL" b="1" dirty="0"/>
          </a:p>
          <a:p>
            <a:pPr lvl="2"/>
            <a:r>
              <a:rPr lang="es-CL" sz="1600" dirty="0"/>
              <a:t>Sheldon </a:t>
            </a:r>
            <a:r>
              <a:rPr lang="es-CL" sz="1600" dirty="0" err="1"/>
              <a:t>is</a:t>
            </a:r>
            <a:r>
              <a:rPr lang="es-CL" sz="1600" dirty="0"/>
              <a:t> </a:t>
            </a:r>
            <a:r>
              <a:rPr lang="es-CL" sz="1600" dirty="0" err="1"/>
              <a:t>not</a:t>
            </a:r>
            <a:r>
              <a:rPr lang="es-CL" sz="1600" dirty="0"/>
              <a:t> </a:t>
            </a:r>
            <a:r>
              <a:rPr lang="es-CL" sz="1600" dirty="0" err="1"/>
              <a:t>good</a:t>
            </a:r>
            <a:r>
              <a:rPr lang="es-CL" sz="1600" dirty="0"/>
              <a:t> in </a:t>
            </a:r>
            <a:r>
              <a:rPr lang="es-CL" sz="1600" dirty="0" err="1"/>
              <a:t>acquiring</a:t>
            </a:r>
            <a:r>
              <a:rPr lang="es-CL" sz="1600" dirty="0"/>
              <a:t> new </a:t>
            </a:r>
            <a:r>
              <a:rPr lang="es-CL" sz="1600" dirty="0" err="1"/>
              <a:t>habits</a:t>
            </a:r>
            <a:endParaRPr lang="es-CL" sz="1600" dirty="0"/>
          </a:p>
          <a:p>
            <a:pPr lvl="2"/>
            <a:r>
              <a:rPr lang="es-CL" sz="1600" dirty="0"/>
              <a:t>He </a:t>
            </a:r>
            <a:r>
              <a:rPr lang="es-CL" sz="1600" dirty="0" err="1"/>
              <a:t>does</a:t>
            </a:r>
            <a:r>
              <a:rPr lang="es-CL" sz="1600" dirty="0"/>
              <a:t> </a:t>
            </a:r>
            <a:r>
              <a:rPr lang="es-CL" sz="1600" dirty="0" err="1"/>
              <a:t>not</a:t>
            </a:r>
            <a:r>
              <a:rPr lang="es-CL" sz="1600" dirty="0"/>
              <a:t> </a:t>
            </a:r>
            <a:r>
              <a:rPr lang="es-CL" sz="1600" dirty="0" err="1"/>
              <a:t>track</a:t>
            </a:r>
            <a:r>
              <a:rPr lang="es-CL" sz="1600" dirty="0"/>
              <a:t> </a:t>
            </a:r>
            <a:r>
              <a:rPr lang="es-CL" sz="1600" dirty="0" err="1"/>
              <a:t>his</a:t>
            </a:r>
            <a:r>
              <a:rPr lang="es-CL" sz="1600" dirty="0"/>
              <a:t> </a:t>
            </a:r>
            <a:r>
              <a:rPr lang="es-CL" sz="1600" dirty="0" err="1"/>
              <a:t>money</a:t>
            </a:r>
            <a:r>
              <a:rPr lang="es-CL" sz="1600" dirty="0"/>
              <a:t> </a:t>
            </a:r>
            <a:r>
              <a:rPr lang="es-CL" sz="1600" dirty="0" err="1"/>
              <a:t>spendings</a:t>
            </a:r>
            <a:r>
              <a:rPr lang="es-CL" sz="1600" dirty="0"/>
              <a:t> </a:t>
            </a:r>
            <a:r>
              <a:rPr lang="es-CL" sz="1600" dirty="0" err="1"/>
              <a:t>regularly</a:t>
            </a:r>
            <a:endParaRPr lang="es-CL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8EFB14-7A2B-4A6B-8CA7-2212E23FD5C1}"/>
              </a:ext>
            </a:extLst>
          </p:cNvPr>
          <p:cNvGrpSpPr/>
          <p:nvPr/>
        </p:nvGrpSpPr>
        <p:grpSpPr>
          <a:xfrm>
            <a:off x="8496825" y="1825625"/>
            <a:ext cx="2856974" cy="4351338"/>
            <a:chOff x="10652078" y="225144"/>
            <a:chExt cx="2942514" cy="428972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67B57E9-7D39-4C56-9B82-2A83C5BB862A}"/>
                </a:ext>
              </a:extLst>
            </p:cNvPr>
            <p:cNvSpPr txBox="1">
              <a:spLocks/>
            </p:cNvSpPr>
            <p:nvPr/>
          </p:nvSpPr>
          <p:spPr>
            <a:xfrm>
              <a:off x="10652078" y="225144"/>
              <a:ext cx="2942514" cy="4289720"/>
            </a:xfrm>
            <a:prstGeom prst="rect">
              <a:avLst/>
            </a:prstGeom>
            <a:solidFill>
              <a:srgbClr val="DF6613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CL" b="1" dirty="0">
                  <a:solidFill>
                    <a:schemeClr val="bg1"/>
                  </a:solidFill>
                </a:rPr>
                <a:t>Sheldon</a:t>
              </a:r>
            </a:p>
            <a:p>
              <a:pPr marL="0" indent="0">
                <a:buNone/>
              </a:pPr>
              <a:endParaRPr lang="es-CL" b="1" dirty="0">
                <a:solidFill>
                  <a:schemeClr val="bg1"/>
                </a:solidFill>
              </a:endParaRPr>
            </a:p>
            <a:p>
              <a:pPr marL="0" indent="0">
                <a:buNone/>
              </a:pPr>
              <a:endParaRPr lang="es-CL" b="1" dirty="0">
                <a:solidFill>
                  <a:schemeClr val="bg1"/>
                </a:solidFill>
              </a:endParaRPr>
            </a:p>
            <a:p>
              <a:pPr marL="0" indent="0">
                <a:buNone/>
              </a:pPr>
              <a:endParaRPr lang="es-CL" b="1" dirty="0">
                <a:solidFill>
                  <a:schemeClr val="bg1"/>
                </a:solidFill>
              </a:endParaRPr>
            </a:p>
            <a:p>
              <a:pPr marL="0" indent="0">
                <a:buNone/>
              </a:pPr>
              <a:r>
                <a:rPr lang="es-CL" sz="1600" dirty="0">
                  <a:solidFill>
                    <a:schemeClr val="bg1"/>
                  </a:solidFill>
                </a:rPr>
                <a:t>                 23 </a:t>
              </a:r>
              <a:r>
                <a:rPr lang="es-CL" sz="1600" dirty="0" err="1">
                  <a:solidFill>
                    <a:schemeClr val="bg1"/>
                  </a:solidFill>
                </a:rPr>
                <a:t>years</a:t>
              </a:r>
              <a:r>
                <a:rPr lang="es-CL" sz="1600" dirty="0">
                  <a:solidFill>
                    <a:schemeClr val="bg1"/>
                  </a:solidFill>
                </a:rPr>
                <a:t> </a:t>
              </a:r>
              <a:r>
                <a:rPr lang="es-CL" sz="1600" dirty="0" err="1">
                  <a:solidFill>
                    <a:schemeClr val="bg1"/>
                  </a:solidFill>
                </a:rPr>
                <a:t>old</a:t>
              </a:r>
              <a:endParaRPr lang="es-CL" sz="1600" dirty="0">
                <a:solidFill>
                  <a:schemeClr val="bg1"/>
                </a:solidFill>
              </a:endParaRPr>
            </a:p>
            <a:p>
              <a:pPr marL="0" indent="0" algn="ctr">
                <a:buNone/>
              </a:pPr>
              <a:r>
                <a:rPr lang="es-CL" sz="1600" dirty="0" err="1">
                  <a:solidFill>
                    <a:schemeClr val="bg1"/>
                  </a:solidFill>
                </a:rPr>
                <a:t>Studies</a:t>
              </a:r>
              <a:r>
                <a:rPr lang="es-CL" sz="1600" dirty="0">
                  <a:solidFill>
                    <a:schemeClr val="bg1"/>
                  </a:solidFill>
                </a:rPr>
                <a:t> </a:t>
              </a:r>
              <a:r>
                <a:rPr lang="es-CL" sz="1600" dirty="0" err="1">
                  <a:solidFill>
                    <a:schemeClr val="bg1"/>
                  </a:solidFill>
                </a:rPr>
                <a:t>Theorical</a:t>
              </a:r>
              <a:r>
                <a:rPr lang="es-CL" sz="1600" dirty="0">
                  <a:solidFill>
                    <a:schemeClr val="bg1"/>
                  </a:solidFill>
                </a:rPr>
                <a:t> </a:t>
              </a:r>
              <a:r>
                <a:rPr lang="es-CL" sz="1600" dirty="0" err="1">
                  <a:solidFill>
                    <a:schemeClr val="bg1"/>
                  </a:solidFill>
                </a:rPr>
                <a:t>Physics</a:t>
              </a:r>
              <a:r>
                <a:rPr lang="es-CL" sz="1600" dirty="0">
                  <a:solidFill>
                    <a:schemeClr val="bg1"/>
                  </a:solidFill>
                </a:rPr>
                <a:t> at Stanford</a:t>
              </a:r>
            </a:p>
            <a:p>
              <a:pPr marL="0" indent="0">
                <a:buNone/>
              </a:pPr>
              <a:endParaRPr lang="es-CL" sz="1600" i="1" dirty="0">
                <a:solidFill>
                  <a:schemeClr val="bg1"/>
                </a:solidFill>
              </a:endParaRPr>
            </a:p>
            <a:p>
              <a:pPr marL="0" indent="0" algn="ctr">
                <a:buNone/>
              </a:pPr>
              <a:r>
                <a:rPr lang="es-CL" sz="1600" i="1" dirty="0">
                  <a:solidFill>
                    <a:schemeClr val="bg1"/>
                  </a:solidFill>
                </a:rPr>
                <a:t>“</a:t>
              </a:r>
              <a:r>
                <a:rPr lang="es-CL" sz="1600" i="1" dirty="0" err="1">
                  <a:solidFill>
                    <a:schemeClr val="bg1"/>
                  </a:solidFill>
                </a:rPr>
                <a:t>It’s</a:t>
              </a:r>
              <a:r>
                <a:rPr lang="es-CL" sz="1600" i="1" dirty="0">
                  <a:solidFill>
                    <a:schemeClr val="bg1"/>
                  </a:solidFill>
                </a:rPr>
                <a:t> </a:t>
              </a:r>
              <a:r>
                <a:rPr lang="es-CL" sz="1600" i="1" dirty="0" err="1">
                  <a:solidFill>
                    <a:schemeClr val="bg1"/>
                  </a:solidFill>
                </a:rPr>
                <a:t>better</a:t>
              </a:r>
              <a:r>
                <a:rPr lang="es-CL" sz="1600" i="1" dirty="0">
                  <a:solidFill>
                    <a:schemeClr val="bg1"/>
                  </a:solidFill>
                </a:rPr>
                <a:t> </a:t>
              </a:r>
              <a:r>
                <a:rPr lang="es-CL" sz="1600" i="1" dirty="0" err="1">
                  <a:solidFill>
                    <a:schemeClr val="bg1"/>
                  </a:solidFill>
                </a:rPr>
                <a:t>not</a:t>
              </a:r>
              <a:r>
                <a:rPr lang="es-CL" sz="1600" i="1" dirty="0">
                  <a:solidFill>
                    <a:schemeClr val="bg1"/>
                  </a:solidFill>
                </a:rPr>
                <a:t> </a:t>
              </a:r>
              <a:r>
                <a:rPr lang="es-CL" sz="1600" i="1" dirty="0" err="1">
                  <a:solidFill>
                    <a:schemeClr val="bg1"/>
                  </a:solidFill>
                </a:rPr>
                <a:t>eating</a:t>
              </a:r>
              <a:r>
                <a:rPr lang="es-CL" sz="1600" i="1" dirty="0">
                  <a:solidFill>
                    <a:schemeClr val="bg1"/>
                  </a:solidFill>
                </a:rPr>
                <a:t> </a:t>
              </a:r>
              <a:r>
                <a:rPr lang="es-CL" sz="1600" i="1" dirty="0" err="1">
                  <a:solidFill>
                    <a:schemeClr val="bg1"/>
                  </a:solidFill>
                </a:rPr>
                <a:t>than</a:t>
              </a:r>
              <a:r>
                <a:rPr lang="es-CL" sz="1600" i="1" dirty="0">
                  <a:solidFill>
                    <a:schemeClr val="bg1"/>
                  </a:solidFill>
                </a:rPr>
                <a:t> </a:t>
              </a:r>
              <a:r>
                <a:rPr lang="es-CL" sz="1600" i="1" dirty="0" err="1">
                  <a:solidFill>
                    <a:schemeClr val="bg1"/>
                  </a:solidFill>
                </a:rPr>
                <a:t>eating</a:t>
              </a:r>
              <a:r>
                <a:rPr lang="es-CL" sz="1600" i="1" dirty="0">
                  <a:solidFill>
                    <a:schemeClr val="bg1"/>
                  </a:solidFill>
                </a:rPr>
                <a:t> </a:t>
              </a:r>
              <a:r>
                <a:rPr lang="es-CL" sz="1600" i="1" dirty="0" err="1">
                  <a:solidFill>
                    <a:schemeClr val="bg1"/>
                  </a:solidFill>
                </a:rPr>
                <a:t>alone</a:t>
              </a:r>
              <a:r>
                <a:rPr lang="es-CL" sz="1600" i="1" dirty="0">
                  <a:solidFill>
                    <a:schemeClr val="bg1"/>
                  </a:solidFill>
                </a:rPr>
                <a:t>”</a:t>
              </a:r>
            </a:p>
          </p:txBody>
        </p:sp>
        <p:pic>
          <p:nvPicPr>
            <p:cNvPr id="1026" name="Picture 2" descr="¿Cómo se viste una persona &amp;#8216;geek&amp;#8217;?">
              <a:extLst>
                <a:ext uri="{FF2B5EF4-FFF2-40B4-BE49-F238E27FC236}">
                  <a16:creationId xmlns:a16="http://schemas.microsoft.com/office/drawing/2014/main" id="{9AF2371F-574F-4EF2-831A-71987F8B0D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37" r="29666" b="30658"/>
            <a:stretch/>
          </p:blipFill>
          <p:spPr bwMode="auto">
            <a:xfrm>
              <a:off x="11364813" y="660941"/>
              <a:ext cx="1517043" cy="15334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4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34E1D-AFC5-44CA-B0C1-4ED94AC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Step 2: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C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FA92-0684-4B6D-AB47-9460AE5FE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750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546D-69D6-4A0D-BA62-80318A53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Sub </a:t>
            </a:r>
            <a:r>
              <a:rPr lang="es-CL" dirty="0" err="1"/>
              <a:t>steps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CD41-5C0F-468E-8B21-1DF089AA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Users</a:t>
            </a:r>
            <a:r>
              <a:rPr lang="es-CL" dirty="0"/>
              <a:t> and </a:t>
            </a:r>
            <a:r>
              <a:rPr lang="es-CL" dirty="0" err="1"/>
              <a:t>Stakeholder</a:t>
            </a:r>
            <a:r>
              <a:rPr lang="es-CL" dirty="0"/>
              <a:t> </a:t>
            </a:r>
            <a:r>
              <a:rPr lang="es-CL" dirty="0" err="1"/>
              <a:t>Hypothesis</a:t>
            </a:r>
            <a:r>
              <a:rPr lang="es-CL" dirty="0"/>
              <a:t> / </a:t>
            </a:r>
            <a:r>
              <a:rPr lang="es-CL" dirty="0" err="1"/>
              <a:t>elevator</a:t>
            </a:r>
            <a:r>
              <a:rPr lang="es-CL" dirty="0"/>
              <a:t> pitch</a:t>
            </a:r>
          </a:p>
          <a:p>
            <a:r>
              <a:rPr lang="es-CL" dirty="0" err="1"/>
              <a:t>User</a:t>
            </a:r>
            <a:r>
              <a:rPr lang="es-CL" dirty="0"/>
              <a:t> </a:t>
            </a:r>
            <a:r>
              <a:rPr lang="es-CL" dirty="0" err="1"/>
              <a:t>Story</a:t>
            </a:r>
            <a:r>
              <a:rPr lang="es-CL" dirty="0"/>
              <a:t> </a:t>
            </a:r>
            <a:r>
              <a:rPr lang="es-CL" dirty="0" err="1"/>
              <a:t>Mapping</a:t>
            </a:r>
            <a:r>
              <a:rPr lang="es-CL" dirty="0"/>
              <a:t> w/MVP </a:t>
            </a:r>
            <a:r>
              <a:rPr lang="es-CL" dirty="0" err="1"/>
              <a:t>definition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3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811</Words>
  <Application>Microsoft Office PowerPoint</Application>
  <PresentationFormat>Widescreen</PresentationFormat>
  <Paragraphs>148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Comfortaa</vt:lpstr>
      <vt:lpstr>Office Theme</vt:lpstr>
      <vt:lpstr>Pocket Off App</vt:lpstr>
      <vt:lpstr>Summary</vt:lpstr>
      <vt:lpstr>Step 1: Context Validation</vt:lpstr>
      <vt:lpstr>Sub steps</vt:lpstr>
      <vt:lpstr>Interview w/S.H. </vt:lpstr>
      <vt:lpstr>Benchmarking Results</vt:lpstr>
      <vt:lpstr>User Personas </vt:lpstr>
      <vt:lpstr>Step 2: Product Design</vt:lpstr>
      <vt:lpstr>Sub steps</vt:lpstr>
      <vt:lpstr>Elevator Pitch</vt:lpstr>
      <vt:lpstr>User Story Mapping – MVP and Releases</vt:lpstr>
      <vt:lpstr>Step 3: Prototyping</vt:lpstr>
      <vt:lpstr>Sub Steps</vt:lpstr>
      <vt:lpstr>Paper Mockups</vt:lpstr>
      <vt:lpstr>Navigable Wireframe</vt:lpstr>
      <vt:lpstr>Step 4: Product Validation</vt:lpstr>
      <vt:lpstr>Substeps</vt:lpstr>
      <vt:lpstr>Findings Inform</vt:lpstr>
      <vt:lpstr>Findings Inform</vt:lpstr>
      <vt:lpstr>Final Corrected Prototype</vt:lpstr>
      <vt:lpstr>Final Corrected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Off App</dc:title>
  <dc:creator>Cristian Segura</dc:creator>
  <cp:lastModifiedBy>Cristian Segura</cp:lastModifiedBy>
  <cp:revision>28</cp:revision>
  <dcterms:created xsi:type="dcterms:W3CDTF">2019-12-03T23:49:35Z</dcterms:created>
  <dcterms:modified xsi:type="dcterms:W3CDTF">2019-12-05T03:43:14Z</dcterms:modified>
</cp:coreProperties>
</file>