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101" d="100"/>
          <a:sy n="101" d="100"/>
        </p:scale>
        <p:origin x="27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4F-4FEF-B06D-33BE9F316D4A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4F-4FEF-B06D-33BE9F316D4A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04F-4FEF-B06D-33BE9F316D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7951504"/>
        <c:axId val="1087963984"/>
      </c:barChart>
      <c:catAx>
        <c:axId val="1087951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87963984"/>
        <c:crosses val="autoZero"/>
        <c:auto val="1"/>
        <c:lblAlgn val="ctr"/>
        <c:lblOffset val="100"/>
        <c:noMultiLvlLbl val="0"/>
      </c:catAx>
      <c:valAx>
        <c:axId val="1087963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87951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B0BCD-BBD2-1643-3B25-6D2A6ADE8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B5B1FC-8A02-4D81-6AE1-5A8194E3A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666EFE-4880-EE01-5719-DBD3AC96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8B6D-C2F2-45E9-93F5-D1B89BF2FC59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3A15E6-F71E-BB17-EDD6-9F5AA04C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C3E183-A0AC-77D1-1686-D5CE85E3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C98B-6CC2-42AC-9DAC-AFB452895B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63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756F3-8D0F-8389-55AA-495B93F4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D1FC7B-12CB-4802-37FD-BDAD66425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9A6AFA-A0A1-5A10-5D41-E9A029CF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8B6D-C2F2-45E9-93F5-D1B89BF2FC59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8B9F07-2C3B-7DA4-E8AF-F81DD7C83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17F2B1-90D5-2A70-AB46-E920E775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C98B-6CC2-42AC-9DAC-AFB452895B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67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16BD53-72BC-4C14-678F-B630D164F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F0EE6C-BAE3-31D0-8B33-180DA2F91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B5004E-1C71-9940-0F2D-ACD841A4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8B6D-C2F2-45E9-93F5-D1B89BF2FC59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31C376-B837-8334-52F3-53F2DAD9B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15E3C9-AC23-1FF8-D75A-31A00C56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C98B-6CC2-42AC-9DAC-AFB452895B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5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41C9F-3B53-239C-C473-6B6AF8CC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35FD33-3CE4-3F35-FA40-1E5EDE57E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B15FED-AACC-82EC-0D5C-031A3F83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8B6D-C2F2-45E9-93F5-D1B89BF2FC59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FC3C61-364F-3974-4B8F-0ED8F3D0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85E7DD-CEB4-B4D8-DF2D-B53EE8C3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C98B-6CC2-42AC-9DAC-AFB452895B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01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D1032-654A-1811-FB6A-EDFE4301A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19E8BF-34EC-B253-C853-7EE40C05C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75FD23-03BD-BE01-9ADF-DD9675DC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8B6D-C2F2-45E9-93F5-D1B89BF2FC59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CA67D8-FB30-FA1C-DD4E-0757ACDF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890213-A4F8-9065-FE41-5472295F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C98B-6CC2-42AC-9DAC-AFB452895B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77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5E343-E14D-AC8B-480E-6BB1786E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F6F2DC-3765-0980-039B-367D44CAF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6B1039-E376-6536-F138-A8D4A6679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8AF975-45DF-B768-F13C-97591283B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8B6D-C2F2-45E9-93F5-D1B89BF2FC59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E86032-68FD-4591-56B6-68973A34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782D27-0D77-50EF-8408-64DECCFA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C98B-6CC2-42AC-9DAC-AFB452895B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11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0E9A9-1938-6806-5EF7-62F734AE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2FDEDF-F3EF-5E10-8462-10A2B0F4A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2948FF-9E10-4342-CB1E-A812A5A4F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11EC3F5-12C1-0473-E192-CC9661AF5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4BD216A-2EC2-2898-5294-B8E327EC4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C0F04C4-207E-A084-640D-104E15FF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8B6D-C2F2-45E9-93F5-D1B89BF2FC59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0CC3822-DF4C-C431-B5DE-B2032C36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5611D70-FB10-EEFE-B383-A115A91C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C98B-6CC2-42AC-9DAC-AFB452895B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01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77DCD-F542-4CFF-72B0-1B409BDA1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AB1D34-438B-A6C1-1AB7-B4058C9C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8B6D-C2F2-45E9-93F5-D1B89BF2FC59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54769A-7AF7-F0ED-3DD4-83C4673D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67EA1E-D092-34D4-774C-9515E8E6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C98B-6CC2-42AC-9DAC-AFB452895B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96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3456F60-496A-9823-0F11-730D883E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8B6D-C2F2-45E9-93F5-D1B89BF2FC59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83AA905-8D37-983A-F368-A8F4D6C7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E5E589-CB9C-48CC-D401-C5B7F480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C98B-6CC2-42AC-9DAC-AFB452895B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92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79E6A-2F51-A28E-7356-DF775FE12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37A57F-DEB4-E9FA-62EE-787FB00A7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66429B-7763-EABB-F3D2-71076115D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9BCE4E-0CA8-9469-4C23-59EF88B4E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8B6D-C2F2-45E9-93F5-D1B89BF2FC59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927F18-18BB-5351-F4B1-850C58CD1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DD849D-163F-2F76-9EB3-522B1C9E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C98B-6CC2-42AC-9DAC-AFB452895B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08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2452D-F40F-D252-DF3A-124694E6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9ABB9D4-8C81-8C49-3429-E2B5C18C1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F2008B-BFFD-4B07-6FF7-D6E26D2B6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7355C2-BA94-3834-E7C8-31C107F4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8B6D-C2F2-45E9-93F5-D1B89BF2FC59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DD2C6B-9AB9-9032-8091-D4460650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3F6520-E89E-F921-52C0-A2EB8C93E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C98B-6CC2-42AC-9DAC-AFB452895B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44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4A2CF64-B525-9424-87DB-FDB986D6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123D9F-32CE-D1B8-5311-695E4F289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5345F9-9935-9045-5F27-85631CBCF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AD8B6D-C2F2-45E9-93F5-D1B89BF2FC59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143C59-1594-E2E6-BC32-6A0F647D9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3BFE3B-BFC3-118A-5521-C87CC8514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0CC98B-6CC2-42AC-9DAC-AFB452895B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11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D7032-DE73-EE9E-E595-532DA05FD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#TÍTULO#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A23449-5871-1D12-694B-D9FEA500EC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#SUB#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582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áfico 1">
            <a:extLst>
              <a:ext uri="{FF2B5EF4-FFF2-40B4-BE49-F238E27FC236}">
                <a16:creationId xmlns:a16="http://schemas.microsoft.com/office/drawing/2014/main" id="{300A9446-3759-6E32-2374-03FA7CB8D66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154549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7574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#TÍTULO#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#TÍTULO#</dc:title>
  <dc:creator>Cristian Simioni Milani</dc:creator>
  <cp:lastModifiedBy>Cristian Simioni Milani</cp:lastModifiedBy>
  <cp:revision>2</cp:revision>
  <dcterms:created xsi:type="dcterms:W3CDTF">2024-04-28T16:24:51Z</dcterms:created>
  <dcterms:modified xsi:type="dcterms:W3CDTF">2024-04-28T16:45:54Z</dcterms:modified>
</cp:coreProperties>
</file>