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15999-DE9C-1D21-706A-4CA305D6D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9AB05-88FE-A5BD-AC36-E9FCD16E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42FAB-A94E-F7B0-9340-BCCDA0BC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2A14-B9AA-361F-F70F-F311CC16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0E27DC-2C37-6CB0-0956-19A5157D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101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CCB34-2DDF-65A3-D1B9-75A2F67F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E4674A-A6A4-52F4-A989-A183EA54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6892A-D445-0508-D6BA-F52ADCB9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06161-F8B9-393F-A27F-47E8CE3E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77CED-CFE7-B3F0-4199-AC5A6BA5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438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D1FA3-14E5-8CF1-8266-D190F17F2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D2CB9C-F98C-F15B-74DD-DF5432124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5CA3D-B7AF-15AC-C16B-E7ECC7E4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744DE-23FE-9581-FF61-2E467DD7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8AF5C-13B9-CAB6-ABF3-F7DA661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52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F8288-E63F-B17E-0694-FC86DD3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6176C-FBEA-0495-CC8E-F4F4FA98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3FDB5-7E6B-68B8-D6C3-82586F7A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953B1-0FE0-4CBC-C26D-1ABC4BF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1CA5D-F9D2-9A42-8CB6-14F7EA7A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04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EDA0C-0336-B4FE-5B2E-7ABCA703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944256-DB85-5EBE-69B9-02B03152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CBFD7-5E9D-D9D1-B315-E7E0A26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6B6E2-8792-9CD7-7844-6F84D873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2F242-9475-E501-E0AD-DE88D90A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77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67E4E-78F0-2BA0-315C-C1FEF584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13C7D-0478-7FDF-77E6-AA9012C8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1E5F1D-BA0A-2D1F-97E1-5098FB80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2304EE-7D9B-A2E4-30CD-83C6E6CB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E1375E-4F76-0C9D-39C5-4F34001F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4F7A8-73B8-AE9F-8DAA-EE3B8E35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1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226D1-2F1F-9059-2671-EB9CFF96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C7A52-4AB1-36AB-A3E8-116E1A00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5D887A-87B4-60C3-43A8-8ADCEE77D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4B31FE-9D4A-4031-D730-D05FA841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B6F37-26AC-1964-AA99-E0EB47882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E74549-E87C-5325-4B01-9F752E05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8CF126-A272-2D11-D368-F6B89722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94F337-01AC-07C3-EBCA-A8259150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35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ADFA-1648-155F-F88C-E8184609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379B0F-E5B0-6499-C7F4-2F470C55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9B499-436C-1B4E-6A12-D1DE79D7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C3722D-04DC-78CD-40C4-4D860BD6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9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201663-7EF4-D83B-0BD9-F4B03444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254819-7850-A2BA-BCD6-FEFFD555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B1A7A-D6C9-C6B7-329A-2E3865F2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02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67EA9-CB0A-8780-3F35-E919692C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04CE0-76B8-54CD-D57D-4155E89B9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D8F91-D883-EB72-7713-E8E3B5B41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748C24-8526-FB8D-E145-13D4586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211D9-A7E9-43A6-5D9F-566E3661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F5790-E1A6-31AA-0283-1C21BC3A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4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9DE8B-224F-6F48-92E0-D5371CD7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2928C5-C6BF-0ADF-3D1C-0348D4ADF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180B8-1D4B-985F-073B-409AB3AE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7B20E8-22B4-DA77-837B-02708371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8688B-FFC4-1AD0-8226-7EB7C51E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16C721-E13E-DDD0-9AC8-B2C9AA96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769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7B279A-95C2-FA90-B783-C8D62D1D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C717B6-2297-6411-34A9-E773F7EE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8DA36-2E1A-4B94-9768-FEA21E9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8564-CDC4-4E76-866F-50720CD5EB29}" type="datetimeFigureOut">
              <a:rPr lang="es-CL" smtClean="0"/>
              <a:t>01-09-2022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6F393-320F-4461-CF04-39E8809A9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CA2D5F-1CCA-0DA2-B99C-C7F7E4EE7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2D11-14DB-42E5-8760-4537477D9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19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1F07A5B-D7D0-1387-923B-32B854A99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78479"/>
              </p:ext>
            </p:extLst>
          </p:nvPr>
        </p:nvGraphicFramePr>
        <p:xfrm>
          <a:off x="4318330" y="844357"/>
          <a:ext cx="3555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40">
                  <a:extLst>
                    <a:ext uri="{9D8B030D-6E8A-4147-A177-3AD203B41FA5}">
                      <a16:colId xmlns:a16="http://schemas.microsoft.com/office/drawing/2014/main" val="80495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Tienda Venta Productos. Tablas: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Categorías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Inventario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1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1146E636-21CE-6C2E-18A9-95F0C268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11751"/>
              </p:ext>
            </p:extLst>
          </p:nvPr>
        </p:nvGraphicFramePr>
        <p:xfrm>
          <a:off x="4318330" y="980923"/>
          <a:ext cx="35553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40">
                  <a:extLst>
                    <a:ext uri="{9D8B030D-6E8A-4147-A177-3AD203B41FA5}">
                      <a16:colId xmlns:a16="http://schemas.microsoft.com/office/drawing/2014/main" val="80495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Sistema Encuestas. Tablas: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Encuestas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Preguntas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Opciones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1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3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37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C0A7CC40-3F4D-2C2D-924C-5BAD3DB1D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60667"/>
              </p:ext>
            </p:extLst>
          </p:nvPr>
        </p:nvGraphicFramePr>
        <p:xfrm>
          <a:off x="4318330" y="1075926"/>
          <a:ext cx="3555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5340">
                  <a:extLst>
                    <a:ext uri="{9D8B030D-6E8A-4147-A177-3AD203B41FA5}">
                      <a16:colId xmlns:a16="http://schemas.microsoft.com/office/drawing/2014/main" val="804955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Sistema </a:t>
                      </a:r>
                      <a:r>
                        <a:rPr lang="es-CL" dirty="0" err="1"/>
                        <a:t>Forecast</a:t>
                      </a:r>
                      <a:r>
                        <a:rPr lang="es-CL" dirty="0"/>
                        <a:t>. Tablas: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3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1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Forecast_Datos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Registro_Forecast_User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1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err="1"/>
                        <a:t>Forecast_data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3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21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741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Saavedra</dc:creator>
  <cp:lastModifiedBy>Cristian Saavedra</cp:lastModifiedBy>
  <cp:revision>1</cp:revision>
  <dcterms:created xsi:type="dcterms:W3CDTF">2022-09-01T23:26:21Z</dcterms:created>
  <dcterms:modified xsi:type="dcterms:W3CDTF">2022-09-01T23:42:20Z</dcterms:modified>
</cp:coreProperties>
</file>