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4" r:id="rId6"/>
    <p:sldId id="265" r:id="rId7"/>
    <p:sldId id="266" r:id="rId8"/>
    <p:sldId id="267" r:id="rId9"/>
    <p:sldId id="263" r:id="rId10"/>
  </p:sldIdLst>
  <p:sldSz cx="24384000" cy="1574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Helvetica Neue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1104" y="60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5838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5003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761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567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3048000" y="101600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horizontal)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/>
          </p:cNvSpPr>
          <p:nvPr>
            <p:ph type="pic" idx="2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centro)">
  <p:cSld name="Título (centro)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833937" y="5552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arriba)">
  <p:cSld name="Título (arriba)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marL="914400" lvl="1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marL="1371600" lvl="2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marL="1828800" lvl="3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marL="2286000" lvl="4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5050984" y="2814007"/>
            <a:ext cx="6794600" cy="223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4" marR="36574" lvl="0" indent="1219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n-US" sz="816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GAOH_CEET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5050984" y="6370007"/>
            <a:ext cx="6794600" cy="223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n-US" sz="8160" b="1" dirty="0" err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Presentado</a:t>
            </a:r>
            <a:r>
              <a:rPr lang="en-US" sz="816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por:</a:t>
            </a: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endParaRPr lang="en-US" sz="8160" b="1" dirty="0">
              <a:solidFill>
                <a:srgbClr val="434343"/>
              </a:solidFill>
              <a:latin typeface="Calibri"/>
              <a:cs typeface="Calibri"/>
              <a:sym typeface="Calibri"/>
            </a:endParaRP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n-US" sz="816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Cristian Tirano</a:t>
            </a: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9187002" y="5776492"/>
            <a:ext cx="11209197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6796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GAOH_CEET</a:t>
            </a:r>
            <a:r>
              <a:rPr lang="en-US" sz="16796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70" name="Google Shape;70;p16"/>
          <p:cNvSpPr/>
          <p:nvPr/>
        </p:nvSpPr>
        <p:spPr>
          <a:xfrm>
            <a:off x="9510196" y="7889107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9510195" y="9950158"/>
            <a:ext cx="10886003" cy="143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ES" sz="4000" b="0" i="0" dirty="0">
                <a:solidFill>
                  <a:schemeClr val="tx1"/>
                </a:solidFill>
                <a:effectLst/>
                <a:latin typeface="-apple-system"/>
              </a:rPr>
              <a:t>Gestión Administrativa para la Organización de Horarios, Centro de Electricidad, Electrónica y Telecomunicaciones</a:t>
            </a:r>
            <a:r>
              <a:rPr lang="en-US" sz="3200" b="1" i="0" u="none" strike="noStrike" cap="none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lang="en-US" sz="40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lang="en-US" dirty="0"/>
          </a:p>
        </p:txBody>
      </p:sp>
      <p:pic>
        <p:nvPicPr>
          <p:cNvPr id="5" name="Picture 2" descr="https://blobscdn.gitbook.com/v0/b/gitbook-28427.appspot.com/o/assets%2F-LNysqhdD8I_ZgqGUhaG%2F-LNzEa1ev7nQU-YXo4bs%2F-LNzEi_XHeuNbCfXDpaD%2Fimage.png?alt=media&amp;token=eb5e7237-3aa7-48fb-9d71-cc0252003bc5">
            <a:extLst>
              <a:ext uri="{FF2B5EF4-FFF2-40B4-BE49-F238E27FC236}">
                <a16:creationId xmlns:a16="http://schemas.microsoft.com/office/drawing/2014/main" id="{D1859414-4100-48E4-A78E-8A5A39568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131" y="5776492"/>
            <a:ext cx="5303695" cy="277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0" y="-114513"/>
            <a:ext cx="13229559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 GENERAL 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101475-5A4F-4366-BB17-C268FC2034D6}"/>
              </a:ext>
            </a:extLst>
          </p:cNvPr>
          <p:cNvSpPr txBox="1"/>
          <p:nvPr/>
        </p:nvSpPr>
        <p:spPr>
          <a:xfrm>
            <a:off x="1447800" y="3860800"/>
            <a:ext cx="221742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400" dirty="0"/>
              <a:t>Diseñar un sistema de información que permita administrar los datos necesarios para la generación de horarios en el Sena CEET; controlando los posibles cambios y actualizaciones necesarias para realizar su publicación de forma oportuna y correcta en carteleras virtuales del CEET.</a:t>
            </a:r>
            <a:endParaRPr lang="es-ES" sz="5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0" y="-114513"/>
            <a:ext cx="1551556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OBJETIVOS ESPECIFICOS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101475-5A4F-4366-BB17-C268FC2034D6}"/>
              </a:ext>
            </a:extLst>
          </p:cNvPr>
          <p:cNvSpPr txBox="1"/>
          <p:nvPr/>
        </p:nvSpPr>
        <p:spPr>
          <a:xfrm>
            <a:off x="1447800" y="3860800"/>
            <a:ext cx="22174200" cy="9140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4800" dirty="0"/>
              <a:t>Organizar y relacionar los datos e información a procesar, usuarios, escenarios y circunstancias concernientes a la programación de horarios.</a:t>
            </a:r>
          </a:p>
          <a:p>
            <a:pPr marL="0" indent="0">
              <a:buNone/>
            </a:pPr>
            <a:endParaRPr lang="es-ES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4800" dirty="0"/>
              <a:t>Diseñar una interfaz cómoda y especifica entre las bases de datos, los administradores y demás usuarios, para brindar (generar) una programación más versátil, consultas más puntuales y alertas a cambios más oportunas.  </a:t>
            </a:r>
          </a:p>
          <a:p>
            <a:pPr marL="0" indent="0">
              <a:buNone/>
            </a:pPr>
            <a:endParaRPr lang="es-ES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4800" dirty="0"/>
              <a:t>Garantizar la programación de los horarios en óptimas condiciones de presentación, en tiempo, fiabilidad y control.</a:t>
            </a:r>
          </a:p>
          <a:p>
            <a:pPr marL="0" indent="0">
              <a:buNone/>
            </a:pPr>
            <a:endParaRPr lang="es-ES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4800" dirty="0"/>
              <a:t>Desarrollar módulos de consulta interactiva para la generación de informes</a:t>
            </a:r>
            <a:endParaRPr lang="es-ES" sz="4800" dirty="0">
              <a:latin typeface="Calibri" panose="020F0502020204030204" pitchFamily="34" charset="0"/>
            </a:endParaRPr>
          </a:p>
          <a:p>
            <a:endParaRPr lang="es-ES" sz="5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73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0" y="-114513"/>
            <a:ext cx="2059556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101475-5A4F-4366-BB17-C268FC2034D6}"/>
              </a:ext>
            </a:extLst>
          </p:cNvPr>
          <p:cNvSpPr txBox="1"/>
          <p:nvPr/>
        </p:nvSpPr>
        <p:spPr>
          <a:xfrm>
            <a:off x="1447800" y="3860800"/>
            <a:ext cx="22174200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400" dirty="0"/>
              <a:t>La presentación de los horarios que se gestionan para la Sede Colombia del CEET se realiza por medio de la publicación en la web, pero es demasiado extensa y no tan directa e independiente para los usuarios, por lo que no tenemos consultas especificas o claras de la información programada para todas las fichas, sedes, instructores, aprendices y administradores a intervenir; la publicación de este horario se realiza con poca anterioridad al día de inicio de clases, haciendo que cualquier preparativo o actualización necesaria represente un tiempo imprudente para el inicio de la formación de los aprendices. </a:t>
            </a:r>
            <a:endParaRPr lang="es-ES" sz="5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31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0" y="-114513"/>
            <a:ext cx="1602356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101475-5A4F-4366-BB17-C268FC2034D6}"/>
              </a:ext>
            </a:extLst>
          </p:cNvPr>
          <p:cNvSpPr txBox="1"/>
          <p:nvPr/>
        </p:nvSpPr>
        <p:spPr>
          <a:xfrm>
            <a:off x="1447800" y="3860800"/>
            <a:ext cx="22174200" cy="100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400" dirty="0"/>
              <a:t>La información y datos correspondiente a los horarios, que remiten a los administradores para la funcionalidad del sistema GAOH-CEET será ingresada y procesada para gestionar los horarios correspondientes al Centro de Electricidad, Electrónica y Telecomunicaciones; el sistema organizara y gestionara la información para otorgar el control a los Administradores que realizaran la publicación de los horarios lo más pronto posible, con actualizaciones en tiempo real y notificaciones y/o advertencias. Cada usuario tendrá la posibilidad de consultar la información programada según su rol o necesidades de consultas simples y específicas, o informes de consultas más extensas en el caso de los administradores.</a:t>
            </a:r>
            <a:endParaRPr lang="es-ES" sz="5400" dirty="0">
              <a:latin typeface="Calibri" panose="020F0502020204030204" pitchFamily="34" charset="0"/>
            </a:endParaRPr>
          </a:p>
          <a:p>
            <a:endParaRPr lang="es-ES" sz="5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0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0" y="-114513"/>
            <a:ext cx="1127376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JUSTIFICACION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101475-5A4F-4366-BB17-C268FC2034D6}"/>
              </a:ext>
            </a:extLst>
          </p:cNvPr>
          <p:cNvSpPr txBox="1"/>
          <p:nvPr/>
        </p:nvSpPr>
        <p:spPr>
          <a:xfrm>
            <a:off x="1447800" y="3860800"/>
            <a:ext cx="221742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400" dirty="0"/>
              <a:t>Es necesario realizar la publicación de los horarios en un tiempo conveniente para un adecuado inicio de clases y que los horarios e información correspondiente puedan ser consultados de forma independiente, clara y específica para cada usuario o administrador; por medio de una interfaz versátil y cómoda; que permita tener un control oportuno a los administradores para una disposición optima de los aprendices e instructores.</a:t>
            </a:r>
            <a:endParaRPr lang="es-ES" sz="5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96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456</Words>
  <Application>Microsoft Office PowerPoint</Application>
  <PresentationFormat>Personalizado</PresentationFormat>
  <Paragraphs>23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Calibri</vt:lpstr>
      <vt:lpstr>-apple-system</vt:lpstr>
      <vt:lpstr>Arial</vt:lpstr>
      <vt:lpstr>Helvetica Neue</vt:lpstr>
      <vt:lpstr>Helvetica Neue Light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tirano</dc:creator>
  <cp:lastModifiedBy>cristian tirano</cp:lastModifiedBy>
  <cp:revision>2</cp:revision>
  <dcterms:modified xsi:type="dcterms:W3CDTF">2021-05-11T17:10:37Z</dcterms:modified>
</cp:coreProperties>
</file>