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58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5F271-502A-B5DE-56A8-577EC5E4D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i="0" dirty="0">
                <a:effectLst/>
              </a:rPr>
              <a:t>Proyecto de título</a:t>
            </a:r>
            <a:br>
              <a:rPr lang="es-CL" b="1" i="0" dirty="0">
                <a:effectLst/>
              </a:rPr>
            </a:br>
            <a:r>
              <a:rPr lang="es-CL" b="1" i="0" dirty="0">
                <a:effectLst/>
              </a:rPr>
              <a:t>Gestión Integral de faenas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556F5-A200-D61A-8581-21737932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705772"/>
            <a:ext cx="7197726" cy="1405467"/>
          </a:xfrm>
        </p:spPr>
        <p:txBody>
          <a:bodyPr/>
          <a:lstStyle/>
          <a:p>
            <a:r>
              <a:rPr lang="es-CL" dirty="0"/>
              <a:t>Leonel Aranda</a:t>
            </a:r>
          </a:p>
          <a:p>
            <a:r>
              <a:rPr lang="es-CL" dirty="0"/>
              <a:t>Cristian vernal</a:t>
            </a:r>
          </a:p>
          <a:p>
            <a:r>
              <a:rPr lang="es-CL" dirty="0"/>
              <a:t>David zurita</a:t>
            </a:r>
          </a:p>
        </p:txBody>
      </p:sp>
    </p:spTree>
    <p:extLst>
      <p:ext uri="{BB962C8B-B14F-4D97-AF65-F5344CB8AC3E}">
        <p14:creationId xmlns:p14="http://schemas.microsoft.com/office/powerpoint/2010/main" val="293430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AE5DF-6027-0C4F-1839-10E52B7C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</a:t>
            </a:r>
            <a:r>
              <a:rPr lang="es-CL" b="1" dirty="0"/>
              <a:t> backlog</a:t>
            </a:r>
          </a:p>
        </p:txBody>
      </p:sp>
    </p:spTree>
    <p:extLst>
      <p:ext uri="{BB962C8B-B14F-4D97-AF65-F5344CB8AC3E}">
        <p14:creationId xmlns:p14="http://schemas.microsoft.com/office/powerpoint/2010/main" val="289638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88E0-3DCD-18D8-84FF-0527432F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Tabla de 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2FF349-5071-4D95-62EA-84C162BF7373}"/>
              </a:ext>
            </a:extLst>
          </p:cNvPr>
          <p:cNvSpPr txBox="1"/>
          <p:nvPr/>
        </p:nvSpPr>
        <p:spPr>
          <a:xfrm>
            <a:off x="685801" y="1809835"/>
            <a:ext cx="30266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Contexto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Problema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Solución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Arquitectura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Metodología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Roles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Evidencias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D25091-2F4C-8514-2146-2C1FE304739D}"/>
              </a:ext>
            </a:extLst>
          </p:cNvPr>
          <p:cNvSpPr txBox="1"/>
          <p:nvPr/>
        </p:nvSpPr>
        <p:spPr>
          <a:xfrm>
            <a:off x="4687825" y="1809835"/>
            <a:ext cx="3026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Product Backlog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Carta Gantt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Sprint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70084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FC10AA-EA8C-1CD9-C628-DC640AD1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04" y="3035319"/>
            <a:ext cx="4789678" cy="7829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L" sz="4800" b="1" dirty="0"/>
              <a:t>contexto</a:t>
            </a:r>
          </a:p>
        </p:txBody>
      </p:sp>
      <p:pic>
        <p:nvPicPr>
          <p:cNvPr id="2050" name="Picture 2" descr="Sernageomin Informe del estado de faenas mineras en regiones afectadas por  aluviones - SERNAGEOMIN">
            <a:extLst>
              <a:ext uri="{FF2B5EF4-FFF2-40B4-BE49-F238E27FC236}">
                <a16:creationId xmlns:a16="http://schemas.microsoft.com/office/drawing/2014/main" id="{34DEA269-2B61-BA2A-1ACF-15082EB6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663217"/>
            <a:ext cx="5471927" cy="552719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4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0C2107-B811-C0C1-9699-739A6D68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99" y="2949741"/>
            <a:ext cx="3352256" cy="956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4800" b="1" dirty="0"/>
              <a:t>problema</a:t>
            </a:r>
          </a:p>
        </p:txBody>
      </p:sp>
      <p:pic>
        <p:nvPicPr>
          <p:cNvPr id="7" name="Imagen 6" descr="Imagen que contiene persona, interior, hombre, gente&#10;&#10;Descripción generada automáticamente">
            <a:extLst>
              <a:ext uri="{FF2B5EF4-FFF2-40B4-BE49-F238E27FC236}">
                <a16:creationId xmlns:a16="http://schemas.microsoft.com/office/drawing/2014/main" id="{85DE7169-2D0C-2684-029D-B1C33CB09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32" y="639098"/>
            <a:ext cx="5584720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75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410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057EB-3E9C-5232-642A-FE01050F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36" y="3150416"/>
            <a:ext cx="4789678" cy="7372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L" sz="4800" b="1" dirty="0"/>
              <a:t>solución</a:t>
            </a:r>
          </a:p>
        </p:txBody>
      </p:sp>
      <p:pic>
        <p:nvPicPr>
          <p:cNvPr id="4100" name="Picture 4" descr="Reloj Control con Tecnología de Reconocimiento Facial – Mundo Sistemas">
            <a:extLst>
              <a:ext uri="{FF2B5EF4-FFF2-40B4-BE49-F238E27FC236}">
                <a16:creationId xmlns:a16="http://schemas.microsoft.com/office/drawing/2014/main" id="{B88DA484-280C-614B-239F-0657043AB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1487055"/>
            <a:ext cx="5471927" cy="406399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2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09FBF7-2005-80DE-62BB-326721DE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41" y="4492413"/>
            <a:ext cx="3387725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CL" sz="4000" b="1" dirty="0"/>
              <a:t>Metodología</a:t>
            </a:r>
            <a:r>
              <a:rPr lang="en-US" sz="4000" b="1" dirty="0"/>
              <a:t> 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7D54CC9-517C-43AF-949A-923641F3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34" y="645517"/>
            <a:ext cx="7476332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30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8" name="Picture 5217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BD3251-484C-FAE0-FE52-0B9382EE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37" y="143550"/>
            <a:ext cx="2430632" cy="7434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roles</a:t>
            </a:r>
          </a:p>
        </p:txBody>
      </p:sp>
      <p:pic>
        <p:nvPicPr>
          <p:cNvPr id="5122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F096B8C7-8DBE-D157-A9BC-89277E84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15" y="972943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10F9B311-EFD6-EA43-E9E4-578F179D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478" y="4133088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AAF24848-52F2-EAB4-AD3B-6F4BF2D6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747" y="4133088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D0555A7E-B10B-C70D-3784-69AD18C1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747" y="972943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1504AD-AC3B-2169-88BB-259B89FCF184}"/>
              </a:ext>
            </a:extLst>
          </p:cNvPr>
          <p:cNvSpPr txBox="1"/>
          <p:nvPr/>
        </p:nvSpPr>
        <p:spPr>
          <a:xfrm>
            <a:off x="3374136" y="1877359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Owner </a:t>
            </a:r>
          </a:p>
          <a:p>
            <a:pPr algn="ctr"/>
            <a:r>
              <a:rPr lang="es-CL" dirty="0"/>
              <a:t>Carlos Valverde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A73A04-33BB-D001-6C91-24B45C2BBFA9}"/>
              </a:ext>
            </a:extLst>
          </p:cNvPr>
          <p:cNvSpPr txBox="1"/>
          <p:nvPr/>
        </p:nvSpPr>
        <p:spPr>
          <a:xfrm>
            <a:off x="3610039" y="4899005"/>
            <a:ext cx="221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Scrum Master | </a:t>
            </a:r>
            <a:r>
              <a:rPr lang="en-US" dirty="0"/>
              <a:t>Development Team</a:t>
            </a:r>
          </a:p>
          <a:p>
            <a:pPr algn="ctr"/>
            <a:r>
              <a:rPr lang="es-CL" dirty="0"/>
              <a:t>Cristian Vernal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69EEEF-3D7E-086D-D470-4196F14325D7}"/>
              </a:ext>
            </a:extLst>
          </p:cNvPr>
          <p:cNvSpPr txBox="1"/>
          <p:nvPr/>
        </p:nvSpPr>
        <p:spPr>
          <a:xfrm>
            <a:off x="6378004" y="1877358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Team</a:t>
            </a:r>
          </a:p>
          <a:p>
            <a:pPr algn="ctr"/>
            <a:r>
              <a:rPr lang="es-CL" dirty="0"/>
              <a:t>Leonel Aranda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A3022B-7E73-36D5-D70F-500F5C381F6C}"/>
              </a:ext>
            </a:extLst>
          </p:cNvPr>
          <p:cNvSpPr txBox="1"/>
          <p:nvPr/>
        </p:nvSpPr>
        <p:spPr>
          <a:xfrm>
            <a:off x="6332284" y="4899005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Team</a:t>
            </a:r>
          </a:p>
          <a:p>
            <a:pPr algn="ctr"/>
            <a:r>
              <a:rPr lang="es-CL" dirty="0"/>
              <a:t>David Zurita</a:t>
            </a:r>
          </a:p>
        </p:txBody>
      </p:sp>
    </p:spTree>
    <p:extLst>
      <p:ext uri="{BB962C8B-B14F-4D97-AF65-F5344CB8AC3E}">
        <p14:creationId xmlns:p14="http://schemas.microsoft.com/office/powerpoint/2010/main" val="17626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49FC11D-3819-DB10-1340-91E4127BFA90}"/>
              </a:ext>
            </a:extLst>
          </p:cNvPr>
          <p:cNvSpPr/>
          <p:nvPr/>
        </p:nvSpPr>
        <p:spPr>
          <a:xfrm>
            <a:off x="770541" y="113806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Definición del Proyecto ATP</a:t>
            </a:r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76BD3-50C6-9630-7ED6-AA837CBA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58" y="223662"/>
            <a:ext cx="2990087" cy="668176"/>
          </a:xfrm>
        </p:spPr>
        <p:txBody>
          <a:bodyPr/>
          <a:lstStyle/>
          <a:p>
            <a:pPr algn="ctr"/>
            <a:r>
              <a:rPr lang="es-CL" b="1" dirty="0"/>
              <a:t>evidencias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CF837A-9502-36F0-CFEF-9C83DD9F9CAC}"/>
              </a:ext>
            </a:extLst>
          </p:cNvPr>
          <p:cNvSpPr/>
          <p:nvPr/>
        </p:nvSpPr>
        <p:spPr>
          <a:xfrm>
            <a:off x="770540" y="229092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Minuta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Kick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Off</a:t>
            </a:r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621462-FB8F-6F69-2926-43C3CB3F2EF5}"/>
              </a:ext>
            </a:extLst>
          </p:cNvPr>
          <p:cNvSpPr/>
          <p:nvPr/>
        </p:nvSpPr>
        <p:spPr>
          <a:xfrm>
            <a:off x="3270520" y="3443784"/>
            <a:ext cx="2431142" cy="997529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Requerimientos</a:t>
            </a:r>
            <a:endParaRPr lang="es-CL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BA23239-9EC6-7EC3-51E9-C40E39B91D64}"/>
              </a:ext>
            </a:extLst>
          </p:cNvPr>
          <p:cNvSpPr/>
          <p:nvPr/>
        </p:nvSpPr>
        <p:spPr>
          <a:xfrm>
            <a:off x="3326926" y="563681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Carta Gantt</a:t>
            </a:r>
            <a:endParaRPr lang="es-CL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F7684A6-863B-D449-A2EF-5DAE45FC81AE}"/>
              </a:ext>
            </a:extLst>
          </p:cNvPr>
          <p:cNvSpPr/>
          <p:nvPr/>
        </p:nvSpPr>
        <p:spPr>
          <a:xfrm>
            <a:off x="770539" y="563681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Arquitectura </a:t>
            </a:r>
            <a:endParaRPr lang="es-CL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D9DB417-3B2E-071A-AACC-6D3ED9E48E2A}"/>
              </a:ext>
            </a:extLst>
          </p:cNvPr>
          <p:cNvSpPr/>
          <p:nvPr/>
        </p:nvSpPr>
        <p:spPr>
          <a:xfrm>
            <a:off x="3326929" y="113806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Épicas e Historias de Usuarios.</a:t>
            </a:r>
            <a:endParaRPr lang="es-CL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3F11C2-2965-DD51-C879-7F9C3CEC05C5}"/>
              </a:ext>
            </a:extLst>
          </p:cNvPr>
          <p:cNvSpPr/>
          <p:nvPr/>
        </p:nvSpPr>
        <p:spPr>
          <a:xfrm>
            <a:off x="770539" y="340622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Actores</a:t>
            </a:r>
            <a:endParaRPr lang="es-CL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1B5D39A-C231-86CE-1E2D-14F49E085F79}"/>
              </a:ext>
            </a:extLst>
          </p:cNvPr>
          <p:cNvSpPr/>
          <p:nvPr/>
        </p:nvSpPr>
        <p:spPr>
          <a:xfrm>
            <a:off x="770539" y="452151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Visión del proyecto</a:t>
            </a:r>
            <a:endParaRPr lang="es-CL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48B6E5B-F473-474E-D813-70BE290D65CA}"/>
              </a:ext>
            </a:extLst>
          </p:cNvPr>
          <p:cNvSpPr/>
          <p:nvPr/>
        </p:nvSpPr>
        <p:spPr>
          <a:xfrm>
            <a:off x="3326928" y="229092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Product Backlog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DE0AE75-9F3C-5298-64AA-70D1D5F480F9}"/>
              </a:ext>
            </a:extLst>
          </p:cNvPr>
          <p:cNvSpPr/>
          <p:nvPr/>
        </p:nvSpPr>
        <p:spPr>
          <a:xfrm>
            <a:off x="3326925" y="4540297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Mockups</a:t>
            </a:r>
            <a:endParaRPr lang="es-CL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55B5692-1FCA-F25E-719F-DEE97E75DF72}"/>
              </a:ext>
            </a:extLst>
          </p:cNvPr>
          <p:cNvSpPr/>
          <p:nvPr/>
        </p:nvSpPr>
        <p:spPr>
          <a:xfrm>
            <a:off x="6739810" y="123717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planning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BCF51B6-EE91-731C-88E4-489F82B0578C}"/>
              </a:ext>
            </a:extLst>
          </p:cNvPr>
          <p:cNvSpPr txBox="1">
            <a:spLocks/>
          </p:cNvSpPr>
          <p:nvPr/>
        </p:nvSpPr>
        <p:spPr>
          <a:xfrm>
            <a:off x="6967729" y="223662"/>
            <a:ext cx="4581144" cy="6681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L" sz="3500" b="1" dirty="0"/>
              <a:t>Evidencias por sprint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61FFF0-EE5C-9056-F6A5-AEE4E038DF4A}"/>
              </a:ext>
            </a:extLst>
          </p:cNvPr>
          <p:cNvSpPr/>
          <p:nvPr/>
        </p:nvSpPr>
        <p:spPr>
          <a:xfrm>
            <a:off x="6784808" y="244625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Burndown Chart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E22A0D4-5F3C-5A36-4378-855A2C5869DD}"/>
              </a:ext>
            </a:extLst>
          </p:cNvPr>
          <p:cNvSpPr/>
          <p:nvPr/>
        </p:nvSpPr>
        <p:spPr>
          <a:xfrm>
            <a:off x="9474868" y="123770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Review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639997D-6706-4D95-1A8D-DC765AEB5561}"/>
              </a:ext>
            </a:extLst>
          </p:cNvPr>
          <p:cNvSpPr/>
          <p:nvPr/>
        </p:nvSpPr>
        <p:spPr>
          <a:xfrm>
            <a:off x="9474868" y="2467592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Retrospective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192DB18-F7FB-07F0-4D7F-7B8750584A6C}"/>
              </a:ext>
            </a:extLst>
          </p:cNvPr>
          <p:cNvSpPr/>
          <p:nvPr/>
        </p:nvSpPr>
        <p:spPr>
          <a:xfrm>
            <a:off x="6728399" y="3815231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Meetings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C65516F-865E-1A66-EA91-08EA504A8561}"/>
              </a:ext>
            </a:extLst>
          </p:cNvPr>
          <p:cNvSpPr/>
          <p:nvPr/>
        </p:nvSpPr>
        <p:spPr>
          <a:xfrm>
            <a:off x="9474867" y="3815231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7138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93B25-DCD6-8E48-BC32-E655F633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Épicas</a:t>
            </a:r>
          </a:p>
        </p:txBody>
      </p:sp>
    </p:spTree>
    <p:extLst>
      <p:ext uri="{BB962C8B-B14F-4D97-AF65-F5344CB8AC3E}">
        <p14:creationId xmlns:p14="http://schemas.microsoft.com/office/powerpoint/2010/main" val="1465258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3C025EB336C54D99738ABA69770699" ma:contentTypeVersion="13" ma:contentTypeDescription="Crear nuevo documento." ma:contentTypeScope="" ma:versionID="70090f480e9bfd9b6622b039184045fa">
  <xsd:schema xmlns:xsd="http://www.w3.org/2001/XMLSchema" xmlns:xs="http://www.w3.org/2001/XMLSchema" xmlns:p="http://schemas.microsoft.com/office/2006/metadata/properties" xmlns:ns3="47801498-949b-4454-8258-23c305d4a262" targetNamespace="http://schemas.microsoft.com/office/2006/metadata/properties" ma:root="true" ma:fieldsID="64121c347dfb86466853bfd46c1f1763" ns3:_="">
    <xsd:import namespace="47801498-949b-4454-8258-23c305d4a2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1498-949b-4454-8258-23c305d4a2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C9C8BC-E775-462C-B8EF-31E3AFCDF40E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7801498-949b-4454-8258-23c305d4a2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8E1EB6-11DD-4C76-9D1D-A96910C70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01498-949b-4454-8258-23c305d4a2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D27035-3B9B-4C54-A982-E0B665C550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194</TotalTime>
  <Words>96</Words>
  <Application>Microsoft Office PowerPoint</Application>
  <PresentationFormat>Panorámica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Celestial</vt:lpstr>
      <vt:lpstr>Proyecto de título Gestión Integral de faenas</vt:lpstr>
      <vt:lpstr>Tabla de contenido</vt:lpstr>
      <vt:lpstr>contexto</vt:lpstr>
      <vt:lpstr>problema</vt:lpstr>
      <vt:lpstr>solución</vt:lpstr>
      <vt:lpstr>Metodología </vt:lpstr>
      <vt:lpstr>roles</vt:lpstr>
      <vt:lpstr>evidencias</vt:lpstr>
      <vt:lpstr>Épicas</vt:lpstr>
      <vt:lpstr>Product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ANDRES VERNAL ACEVEDO</dc:creator>
  <cp:lastModifiedBy>CRISTIAN ANDRES VERNAL ACEVEDO</cp:lastModifiedBy>
  <cp:revision>8</cp:revision>
  <dcterms:created xsi:type="dcterms:W3CDTF">2024-08-31T20:35:05Z</dcterms:created>
  <dcterms:modified xsi:type="dcterms:W3CDTF">2024-09-01T18:12:15Z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0x0101006D3C025EB336C54D99738ABA69770699</vt:lpwstr>
  </property>
</Properties>
</file>