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5F271-502A-B5DE-56A8-577EC5E4D0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b="1" i="0" dirty="0">
                <a:solidFill>
                  <a:srgbClr val="CAE8FF"/>
                </a:solidFill>
                <a:effectLst/>
              </a:rPr>
              <a:t>Proyecto de título</a:t>
            </a:r>
            <a:br>
              <a:rPr lang="es-CL" b="1" i="0" dirty="0">
                <a:solidFill>
                  <a:srgbClr val="CAE8FF"/>
                </a:solidFill>
                <a:effectLst/>
              </a:rPr>
            </a:br>
            <a:r>
              <a:rPr lang="es-CL" b="1" i="0" dirty="0">
                <a:solidFill>
                  <a:srgbClr val="CAE8FF"/>
                </a:solidFill>
                <a:effectLst/>
              </a:rPr>
              <a:t>Gestión Integral de faenas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1556F5-A200-D61A-8581-217379327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705772"/>
            <a:ext cx="7197726" cy="1405467"/>
          </a:xfrm>
        </p:spPr>
        <p:txBody>
          <a:bodyPr/>
          <a:lstStyle/>
          <a:p>
            <a:r>
              <a:rPr lang="es-CL" dirty="0"/>
              <a:t>Leonel Aranda</a:t>
            </a:r>
          </a:p>
          <a:p>
            <a:r>
              <a:rPr lang="es-CL" dirty="0"/>
              <a:t>Cristian vernal</a:t>
            </a:r>
          </a:p>
          <a:p>
            <a:r>
              <a:rPr lang="es-CL" dirty="0"/>
              <a:t>David zurita</a:t>
            </a:r>
          </a:p>
        </p:txBody>
      </p:sp>
    </p:spTree>
    <p:extLst>
      <p:ext uri="{BB962C8B-B14F-4D97-AF65-F5344CB8AC3E}">
        <p14:creationId xmlns:p14="http://schemas.microsoft.com/office/powerpoint/2010/main" val="293430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888E0-3DCD-18D8-84FF-0527432F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Tabla de contenido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E2FF349-5071-4D95-62EA-84C162BF7373}"/>
              </a:ext>
            </a:extLst>
          </p:cNvPr>
          <p:cNvSpPr txBox="1"/>
          <p:nvPr/>
        </p:nvSpPr>
        <p:spPr>
          <a:xfrm>
            <a:off x="914401" y="2065867"/>
            <a:ext cx="30266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/>
              <a:t>Contexto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/>
              <a:t>Problema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/>
              <a:t>Solución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/>
              <a:t>Arquitectura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/>
              <a:t>Metodología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/>
              <a:t>Roles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/>
              <a:t>Evidencias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6D25091-2F4C-8514-2146-2C1FE304739D}"/>
              </a:ext>
            </a:extLst>
          </p:cNvPr>
          <p:cNvSpPr txBox="1"/>
          <p:nvPr/>
        </p:nvSpPr>
        <p:spPr>
          <a:xfrm>
            <a:off x="6214873" y="2065867"/>
            <a:ext cx="3026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/>
              <a:t>Product Backlog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/>
              <a:t>Carta Gantt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/>
              <a:t>Sprint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/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2700844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D3C025EB336C54D99738ABA69770699" ma:contentTypeVersion="13" ma:contentTypeDescription="Crear nuevo documento." ma:contentTypeScope="" ma:versionID="70090f480e9bfd9b6622b039184045fa">
  <xsd:schema xmlns:xsd="http://www.w3.org/2001/XMLSchema" xmlns:xs="http://www.w3.org/2001/XMLSchema" xmlns:p="http://schemas.microsoft.com/office/2006/metadata/properties" xmlns:ns3="47801498-949b-4454-8258-23c305d4a262" targetNamespace="http://schemas.microsoft.com/office/2006/metadata/properties" ma:root="true" ma:fieldsID="64121c347dfb86466853bfd46c1f1763" ns3:_="">
    <xsd:import namespace="47801498-949b-4454-8258-23c305d4a26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801498-949b-4454-8258-23c305d4a2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8E1EB6-11DD-4C76-9D1D-A96910C708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801498-949b-4454-8258-23c305d4a2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D27035-3B9B-4C54-A982-E0B665C550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C9C8BC-E775-462C-B8EF-31E3AFCDF40E}">
  <ds:schemaRefs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47801498-949b-4454-8258-23c305d4a26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</TotalTime>
  <Words>30</Words>
  <Application>Microsoft Office PowerPoint</Application>
  <PresentationFormat>Panorámica</PresentationFormat>
  <Paragraphs>25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Celestial</vt:lpstr>
      <vt:lpstr>Proyecto de título Gestión Integral de faenas</vt:lpstr>
      <vt:lpstr>Tabla de contenido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CRISTIAN ANDRES VERNAL ACEVEDO</dc:creator>
  <cp:lastModifiedBy>CRISTIAN ANDRES VERNAL ACEVEDO</cp:lastModifiedBy>
  <cp:revision>2</cp:revision>
  <dcterms:created xsi:type="dcterms:W3CDTF">2024-08-31T20:35:05Z</dcterms:created>
  <dcterms:modified xsi:type="dcterms:W3CDTF">2024-08-31T20:46:34Z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0x0101006D3C025EB336C54D99738ABA69770699</vt:lpwstr>
  </property>
</Properties>
</file>