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70" r:id="rId7"/>
    <p:sldId id="271" r:id="rId8"/>
    <p:sldId id="273" r:id="rId9"/>
    <p:sldId id="267" r:id="rId10"/>
    <p:sldId id="26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96" y="72"/>
      </p:cViewPr>
      <p:guideLst/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24D94-F62A-41EA-8576-46D5CA3C60CF}" type="doc">
      <dgm:prSet loTypeId="urn:microsoft.com/office/officeart/2005/8/layout/lProcess3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B5A2B10-C83E-4584-B68F-BDB27D2D7BA0}">
      <dgm:prSet phldrT="[Text]"/>
      <dgm:spPr>
        <a:xfrm rot="17700000">
          <a:off x="379667" y="2802844"/>
          <a:ext cx="884708" cy="426573"/>
        </a:xfrm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Store Image, Read and write VDMA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2D9FBA5B-FEAD-4CE5-ACB6-766E616D5BB5}" type="parTrans" cxnId="{DD1F6C43-0E50-48AB-99EA-F12907646A39}">
      <dgm:prSet/>
      <dgm:spPr/>
      <dgm:t>
        <a:bodyPr/>
        <a:lstStyle/>
        <a:p>
          <a:endParaRPr lang="en-US"/>
        </a:p>
      </dgm:t>
    </dgm:pt>
    <dgm:pt modelId="{06951C28-D738-4F1E-8E1E-A4748D3196C5}" type="sibTrans" cxnId="{DD1F6C43-0E50-48AB-99EA-F12907646A39}">
      <dgm:prSet/>
      <dgm:spPr/>
      <dgm:t>
        <a:bodyPr/>
        <a:lstStyle/>
        <a:p>
          <a:endParaRPr lang="en-US"/>
        </a:p>
      </dgm:t>
    </dgm:pt>
    <dgm:pt modelId="{D939802B-FE52-4388-BE4C-39B4C0B339D6}">
      <dgm:prSet phldrT="[Text]"/>
      <dgm:spPr>
        <a:xfrm rot="17700000">
          <a:off x="2242314" y="2802844"/>
          <a:ext cx="884708" cy="426573"/>
        </a:xfrm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Develop AXI Steam IP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0772681E-2726-4046-98E1-6CB97FE6DD05}" type="parTrans" cxnId="{6B44F2BD-4740-4527-A9E4-31AFE38E35F9}">
      <dgm:prSet/>
      <dgm:spPr/>
      <dgm:t>
        <a:bodyPr/>
        <a:lstStyle/>
        <a:p>
          <a:endParaRPr lang="en-US"/>
        </a:p>
      </dgm:t>
    </dgm:pt>
    <dgm:pt modelId="{0EA92391-16E1-4A68-A41D-4FF6500558BA}" type="sibTrans" cxnId="{6B44F2BD-4740-4527-A9E4-31AFE38E35F9}">
      <dgm:prSet/>
      <dgm:spPr/>
      <dgm:t>
        <a:bodyPr/>
        <a:lstStyle/>
        <a:p>
          <a:endParaRPr lang="en-US"/>
        </a:p>
      </dgm:t>
    </dgm:pt>
    <dgm:pt modelId="{ED25980A-D664-4CB4-97D8-81EC0E7A2D6A}">
      <dgm:prSet phldrT="[Text]"/>
      <dgm:spPr>
        <a:xfrm rot="17700000">
          <a:off x="3616014" y="2802844"/>
          <a:ext cx="884708" cy="426573"/>
        </a:xfrm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RTL design color replacement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0D3CAAC4-026C-40F3-9DB2-52D2641F7592}" type="parTrans" cxnId="{FD88A0BF-EDF0-4233-B8A2-F94E6F9996D0}">
      <dgm:prSet/>
      <dgm:spPr/>
      <dgm:t>
        <a:bodyPr/>
        <a:lstStyle/>
        <a:p>
          <a:endParaRPr lang="en-US"/>
        </a:p>
      </dgm:t>
    </dgm:pt>
    <dgm:pt modelId="{75492DCF-8AC0-4436-A87A-01826F0A9347}" type="sibTrans" cxnId="{FD88A0BF-EDF0-4233-B8A2-F94E6F9996D0}">
      <dgm:prSet/>
      <dgm:spPr/>
      <dgm:t>
        <a:bodyPr/>
        <a:lstStyle/>
        <a:p>
          <a:endParaRPr lang="en-US"/>
        </a:p>
      </dgm:t>
    </dgm:pt>
    <dgm:pt modelId="{191569A1-5993-40FD-A9E6-7FA3E3FA9ECD}">
      <dgm:prSet phldrT="[Text]"/>
      <dgm:spPr>
        <a:xfrm rot="17700000">
          <a:off x="3616014" y="2802844"/>
          <a:ext cx="884708" cy="426573"/>
        </a:xfrm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Develop Laser Detection IP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64B93445-6513-4577-BCB0-AFC2937A8990}" type="parTrans" cxnId="{24F833AB-F08B-4678-8277-5FDA48C4F2FF}">
      <dgm:prSet/>
      <dgm:spPr/>
      <dgm:t>
        <a:bodyPr/>
        <a:lstStyle/>
        <a:p>
          <a:endParaRPr lang="en-US"/>
        </a:p>
      </dgm:t>
    </dgm:pt>
    <dgm:pt modelId="{09411D0E-2C2F-4395-9833-ABA7938BF164}" type="sibTrans" cxnId="{24F833AB-F08B-4678-8277-5FDA48C4F2FF}">
      <dgm:prSet/>
      <dgm:spPr/>
      <dgm:t>
        <a:bodyPr/>
        <a:lstStyle/>
        <a:p>
          <a:endParaRPr lang="en-US"/>
        </a:p>
      </dgm:t>
    </dgm:pt>
    <dgm:pt modelId="{4D557B28-3CA3-411E-B702-8EF91D9CC55A}">
      <dgm:prSet phldrT="[Text]"/>
      <dgm:spPr>
        <a:xfrm rot="17700000">
          <a:off x="5478661" y="2802844"/>
          <a:ext cx="884708" cy="426573"/>
        </a:xfrm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Shadi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290CA341-2492-4011-818C-CC551A668D5F}" type="sibTrans" cxnId="{F18A028E-FBA2-43ED-B58E-699453F21387}">
      <dgm:prSet/>
      <dgm:spPr/>
      <dgm:t>
        <a:bodyPr/>
        <a:lstStyle/>
        <a:p>
          <a:endParaRPr lang="en-US"/>
        </a:p>
      </dgm:t>
    </dgm:pt>
    <dgm:pt modelId="{230CE915-7083-4239-8702-4E2C31C2A252}" type="parTrans" cxnId="{F18A028E-FBA2-43ED-B58E-699453F21387}">
      <dgm:prSet/>
      <dgm:spPr/>
      <dgm:t>
        <a:bodyPr/>
        <a:lstStyle/>
        <a:p>
          <a:endParaRPr lang="en-US"/>
        </a:p>
      </dgm:t>
    </dgm:pt>
    <dgm:pt modelId="{006E2FF4-3EF7-493B-9598-15FE9A6DDDE3}">
      <dgm:prSet phldrT="[Text]"/>
      <dgm:spPr>
        <a:xfrm rot="17700000">
          <a:off x="3526988" y="1339948"/>
          <a:ext cx="1022729" cy="492876"/>
        </a:xfrm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Harry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85E1301E-7C4E-4A27-A37A-0226E80CF09E}" type="sibTrans" cxnId="{7F264E76-29EE-443A-A133-F3EC203F8320}">
      <dgm:prSet/>
      <dgm:spPr/>
      <dgm:t>
        <a:bodyPr/>
        <a:lstStyle/>
        <a:p>
          <a:endParaRPr lang="en-US"/>
        </a:p>
      </dgm:t>
    </dgm:pt>
    <dgm:pt modelId="{F940CEB0-E33F-4845-B79A-CA302F2D071E}" type="parTrans" cxnId="{7F264E76-29EE-443A-A133-F3EC203F8320}">
      <dgm:prSet/>
      <dgm:spPr/>
      <dgm:t>
        <a:bodyPr/>
        <a:lstStyle/>
        <a:p>
          <a:endParaRPr lang="en-US"/>
        </a:p>
      </dgm:t>
    </dgm:pt>
    <dgm:pt modelId="{72F17CAC-1C7F-4930-9E19-1F3BF59FE5C4}">
      <dgm:prSet phldrT="[Text]"/>
      <dgm:spPr>
        <a:xfrm rot="17700000">
          <a:off x="2153288" y="1339948"/>
          <a:ext cx="1022729" cy="492876"/>
        </a:xfrm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Shaoyu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AD059E78-65D4-4D65-9648-8FB948D5E406}" type="sibTrans" cxnId="{FD9F1F95-3735-4AE4-A21B-787F6F65B5C3}">
      <dgm:prSet/>
      <dgm:spPr/>
      <dgm:t>
        <a:bodyPr/>
        <a:lstStyle/>
        <a:p>
          <a:endParaRPr lang="en-US"/>
        </a:p>
      </dgm:t>
    </dgm:pt>
    <dgm:pt modelId="{8976591B-717E-41D3-AD4A-CFC1355538E0}" type="parTrans" cxnId="{FD9F1F95-3735-4AE4-A21B-787F6F65B5C3}">
      <dgm:prSet/>
      <dgm:spPr/>
      <dgm:t>
        <a:bodyPr/>
        <a:lstStyle/>
        <a:p>
          <a:endParaRPr lang="en-US"/>
        </a:p>
      </dgm:t>
    </dgm:pt>
    <dgm:pt modelId="{69724569-808A-445E-BE91-EB5401BFC52A}">
      <dgm:prSet/>
      <dgm:spPr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/>
            <a:t>Debug Laser Detection and system optimization</a:t>
          </a:r>
          <a:endParaRPr lang="en-US" dirty="0"/>
        </a:p>
      </dgm:t>
    </dgm:pt>
    <dgm:pt modelId="{03640F03-11A3-48C6-9787-208F351AED6A}" type="parTrans" cxnId="{D71CC3E0-2B5E-4007-A246-559F11E70356}">
      <dgm:prSet/>
      <dgm:spPr/>
      <dgm:t>
        <a:bodyPr/>
        <a:lstStyle/>
        <a:p>
          <a:endParaRPr lang="en-US"/>
        </a:p>
      </dgm:t>
    </dgm:pt>
    <dgm:pt modelId="{FFB7653D-B7FD-4529-8720-2A8588B6403D}" type="sibTrans" cxnId="{D71CC3E0-2B5E-4007-A246-559F11E70356}">
      <dgm:prSet/>
      <dgm:spPr/>
      <dgm:t>
        <a:bodyPr/>
        <a:lstStyle/>
        <a:p>
          <a:endParaRPr lang="en-US"/>
        </a:p>
      </dgm:t>
    </dgm:pt>
    <dgm:pt modelId="{D2419E1B-30C4-4DEF-87ED-E572421526AF}">
      <dgm:prSet/>
      <dgm:spPr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/>
            <a:t>Debug Color Replacement Software</a:t>
          </a:r>
          <a:endParaRPr lang="en-US" dirty="0"/>
        </a:p>
      </dgm:t>
    </dgm:pt>
    <dgm:pt modelId="{BE5E98C2-CC05-4E5F-A9FA-E2E133D18061}" type="parTrans" cxnId="{0955D421-D04B-47AD-8F12-CC0147D76A4F}">
      <dgm:prSet/>
      <dgm:spPr/>
      <dgm:t>
        <a:bodyPr/>
        <a:lstStyle/>
        <a:p>
          <a:endParaRPr lang="en-US"/>
        </a:p>
      </dgm:t>
    </dgm:pt>
    <dgm:pt modelId="{3DDC5809-561E-4335-BE82-69D270C25DEF}" type="sibTrans" cxnId="{0955D421-D04B-47AD-8F12-CC0147D76A4F}">
      <dgm:prSet/>
      <dgm:spPr/>
      <dgm:t>
        <a:bodyPr/>
        <a:lstStyle/>
        <a:p>
          <a:endParaRPr lang="en-US"/>
        </a:p>
      </dgm:t>
    </dgm:pt>
    <dgm:pt modelId="{21F650A3-8625-432A-A36F-C06C9F2EBC18}">
      <dgm:prSet/>
      <dgm:spPr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/>
            <a:t>Develop Animation</a:t>
          </a:r>
          <a:endParaRPr lang="en-US" dirty="0"/>
        </a:p>
      </dgm:t>
    </dgm:pt>
    <dgm:pt modelId="{E313D20E-9CE5-428A-9FA1-84C611DB3E1A}" type="parTrans" cxnId="{873ACC61-C63C-462A-BCCF-1921F3861B65}">
      <dgm:prSet/>
      <dgm:spPr/>
      <dgm:t>
        <a:bodyPr/>
        <a:lstStyle/>
        <a:p>
          <a:endParaRPr lang="en-US"/>
        </a:p>
      </dgm:t>
    </dgm:pt>
    <dgm:pt modelId="{15BA66DA-26C7-4B0D-BF46-D3B9BF4D77FE}" type="sibTrans" cxnId="{873ACC61-C63C-462A-BCCF-1921F3861B65}">
      <dgm:prSet/>
      <dgm:spPr/>
      <dgm:t>
        <a:bodyPr/>
        <a:lstStyle/>
        <a:p>
          <a:endParaRPr lang="en-US"/>
        </a:p>
      </dgm:t>
    </dgm:pt>
    <dgm:pt modelId="{5913C2EA-EC47-4BA6-978E-957F3FD46BE6}">
      <dgm:prSet phldrT="[Text]"/>
      <dgm:spPr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/>
            <a:t>Farshad</a:t>
          </a:r>
          <a:endParaRPr lang="en-US" dirty="0"/>
        </a:p>
      </dgm:t>
    </dgm:pt>
    <dgm:pt modelId="{6193B906-F4AD-4581-8E9E-50C17389C3BF}" type="sibTrans" cxnId="{892B03D6-91A5-4FAA-9598-1C92941BBAC3}">
      <dgm:prSet/>
      <dgm:spPr/>
      <dgm:t>
        <a:bodyPr/>
        <a:lstStyle/>
        <a:p>
          <a:endParaRPr lang="en-US"/>
        </a:p>
      </dgm:t>
    </dgm:pt>
    <dgm:pt modelId="{6D1D58BD-72C0-4FD8-A972-776372E0284C}" type="parTrans" cxnId="{892B03D6-91A5-4FAA-9598-1C92941BBAC3}">
      <dgm:prSet/>
      <dgm:spPr/>
      <dgm:t>
        <a:bodyPr/>
        <a:lstStyle/>
        <a:p>
          <a:endParaRPr lang="en-US"/>
        </a:p>
      </dgm:t>
    </dgm:pt>
    <dgm:pt modelId="{34143C8C-90B0-4F15-A07F-2C5B5CAD6F4A}">
      <dgm:prSet/>
      <dgm:spPr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/>
            <a:t>system level integration and Software optimization</a:t>
          </a:r>
          <a:endParaRPr lang="en-US" dirty="0"/>
        </a:p>
      </dgm:t>
    </dgm:pt>
    <dgm:pt modelId="{0A2DFAE1-4E8F-47B7-8A84-D55EDF1F13FC}" type="parTrans" cxnId="{AD704952-B5B5-4320-AB4D-219DCC49455B}">
      <dgm:prSet/>
      <dgm:spPr/>
      <dgm:t>
        <a:bodyPr/>
        <a:lstStyle/>
        <a:p>
          <a:endParaRPr lang="en-US"/>
        </a:p>
      </dgm:t>
    </dgm:pt>
    <dgm:pt modelId="{E6E11B1D-3550-449C-949C-A8012F9F79E5}" type="sibTrans" cxnId="{AD704952-B5B5-4320-AB4D-219DCC49455B}">
      <dgm:prSet/>
      <dgm:spPr/>
      <dgm:t>
        <a:bodyPr/>
        <a:lstStyle/>
        <a:p>
          <a:endParaRPr lang="en-US"/>
        </a:p>
      </dgm:t>
    </dgm:pt>
    <dgm:pt modelId="{7877615F-B06C-4AF6-A784-99E2C6F724E7}">
      <dgm:prSet/>
      <dgm:spPr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/>
            <a:t>Develop Laser Detection IP and Prototyping in software</a:t>
          </a:r>
          <a:endParaRPr lang="en-US" dirty="0"/>
        </a:p>
      </dgm:t>
    </dgm:pt>
    <dgm:pt modelId="{FD1DBD9A-FB5D-4E84-A5B7-DF39C874E23E}" type="parTrans" cxnId="{C6615367-C96D-4F3C-B462-EA948D44B631}">
      <dgm:prSet/>
      <dgm:spPr/>
      <dgm:t>
        <a:bodyPr/>
        <a:lstStyle/>
        <a:p>
          <a:endParaRPr lang="en-US"/>
        </a:p>
      </dgm:t>
    </dgm:pt>
    <dgm:pt modelId="{3AEED0A8-08B6-4D3D-83F3-39EB5DA51C00}" type="sibTrans" cxnId="{C6615367-C96D-4F3C-B462-EA948D44B631}">
      <dgm:prSet/>
      <dgm:spPr/>
      <dgm:t>
        <a:bodyPr/>
        <a:lstStyle/>
        <a:p>
          <a:endParaRPr lang="en-US"/>
        </a:p>
      </dgm:t>
    </dgm:pt>
    <dgm:pt modelId="{9D06A4D3-5474-466C-83CD-181D440E3DEA}">
      <dgm:prSet/>
      <dgm:spPr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/>
            <a:t>Develop Animation</a:t>
          </a:r>
          <a:endParaRPr lang="en-US" dirty="0"/>
        </a:p>
      </dgm:t>
    </dgm:pt>
    <dgm:pt modelId="{8B42B8BA-556F-4E50-9AC6-203A5CDBEC62}" type="parTrans" cxnId="{2EFF88FB-0B03-4276-B17E-7B6517577AED}">
      <dgm:prSet/>
      <dgm:spPr/>
      <dgm:t>
        <a:bodyPr/>
        <a:lstStyle/>
        <a:p>
          <a:endParaRPr lang="en-US"/>
        </a:p>
      </dgm:t>
    </dgm:pt>
    <dgm:pt modelId="{FAF8E617-4C30-431F-8B6A-9B3C10DF597F}" type="sibTrans" cxnId="{2EFF88FB-0B03-4276-B17E-7B6517577AED}">
      <dgm:prSet/>
      <dgm:spPr/>
      <dgm:t>
        <a:bodyPr/>
        <a:lstStyle/>
        <a:p>
          <a:endParaRPr lang="en-US"/>
        </a:p>
      </dgm:t>
    </dgm:pt>
    <dgm:pt modelId="{F62D328C-097D-4D38-AAC9-B75947616C75}">
      <dgm:prSet phldrT="[Text]"/>
      <dgm:spPr>
        <a:xfrm rot="17700000">
          <a:off x="2242314" y="2802844"/>
          <a:ext cx="884708" cy="426573"/>
        </a:xfrm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Debug and verification of  Color Replacement  Hardware 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84BC7349-546D-48F0-9F7E-461F556F98E2}" type="sibTrans" cxnId="{C8A79480-8423-48A4-8819-73716B5244A0}">
      <dgm:prSet/>
      <dgm:spPr/>
      <dgm:t>
        <a:bodyPr/>
        <a:lstStyle/>
        <a:p>
          <a:endParaRPr lang="en-US"/>
        </a:p>
      </dgm:t>
    </dgm:pt>
    <dgm:pt modelId="{8C07C8AE-DC7E-43B1-AF1D-3CD6A79D36E5}" type="parTrans" cxnId="{C8A79480-8423-48A4-8819-73716B5244A0}">
      <dgm:prSet/>
      <dgm:spPr/>
      <dgm:t>
        <a:bodyPr/>
        <a:lstStyle/>
        <a:p>
          <a:endParaRPr lang="en-US"/>
        </a:p>
      </dgm:t>
    </dgm:pt>
    <dgm:pt modelId="{1D3E10ED-5801-4A90-A4A5-AF593866A8FC}">
      <dgm:prSet phldrT="[Text]"/>
      <dgm:spPr>
        <a:xfrm rot="17700000">
          <a:off x="3616014" y="2802844"/>
          <a:ext cx="884708" cy="426573"/>
        </a:xfrm>
        <a:solidFill>
          <a:schemeClr val="accent3">
            <a:lumMod val="40000"/>
            <a:lumOff val="60000"/>
            <a:alpha val="58000"/>
          </a:schemeClr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RTL design of color replacement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828C4207-48C3-4272-888C-6FCD128849B8}" type="parTrans" cxnId="{2464BA11-8589-4A53-BAE9-C675FF07881A}">
      <dgm:prSet/>
      <dgm:spPr/>
      <dgm:t>
        <a:bodyPr/>
        <a:lstStyle/>
        <a:p>
          <a:endParaRPr lang="en-US"/>
        </a:p>
      </dgm:t>
    </dgm:pt>
    <dgm:pt modelId="{78875384-3E14-4AD1-B789-F94598E5021A}" type="sibTrans" cxnId="{2464BA11-8589-4A53-BAE9-C675FF07881A}">
      <dgm:prSet/>
      <dgm:spPr/>
      <dgm:t>
        <a:bodyPr/>
        <a:lstStyle/>
        <a:p>
          <a:endParaRPr lang="en-US"/>
        </a:p>
      </dgm:t>
    </dgm:pt>
    <dgm:pt modelId="{27BB031B-C1A3-47CC-83D7-0478C242FFC3}" type="pres">
      <dgm:prSet presAssocID="{66224D94-F62A-41EA-8576-46D5CA3C60C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C97FB1A-C7D8-4C5B-A9C6-E167560B7D3E}" type="pres">
      <dgm:prSet presAssocID="{5913C2EA-EC47-4BA6-978E-957F3FD46BE6}" presName="horFlow" presStyleCnt="0"/>
      <dgm:spPr/>
    </dgm:pt>
    <dgm:pt modelId="{563DE365-0B24-4180-A9E6-B3275E0624EC}" type="pres">
      <dgm:prSet presAssocID="{5913C2EA-EC47-4BA6-978E-957F3FD46BE6}" presName="bigChev" presStyleLbl="node1" presStyleIdx="0" presStyleCnt="4" custLinFactNeighborX="-3972" custLinFactNeighborY="6455"/>
      <dgm:spPr/>
      <dgm:t>
        <a:bodyPr/>
        <a:lstStyle/>
        <a:p>
          <a:endParaRPr lang="en-US"/>
        </a:p>
      </dgm:t>
    </dgm:pt>
    <dgm:pt modelId="{5C4CC15C-2F92-4C01-801A-ABAF11CD5909}" type="pres">
      <dgm:prSet presAssocID="{2D9FBA5B-FEAD-4CE5-ACB6-766E616D5BB5}" presName="parTrans" presStyleCnt="0"/>
      <dgm:spPr/>
    </dgm:pt>
    <dgm:pt modelId="{6B1691DE-ACE5-46D3-AE3B-C77A415F47B6}" type="pres">
      <dgm:prSet presAssocID="{3B5A2B10-C83E-4584-B68F-BDB27D2D7BA0}" presName="node" presStyleLbl="alignAccFollowNode1" presStyleIdx="0" presStyleCnt="12" custLinFactNeighborX="-4444" custLinFactNeighborY="7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EFFA4-AE2C-4D8A-BFD0-7A33177E8E86}" type="pres">
      <dgm:prSet presAssocID="{06951C28-D738-4F1E-8E1E-A4748D3196C5}" presName="sibTrans" presStyleCnt="0"/>
      <dgm:spPr/>
    </dgm:pt>
    <dgm:pt modelId="{E3C99DD0-08D1-4E5C-8204-50047519E6D5}" type="pres">
      <dgm:prSet presAssocID="{D2419E1B-30C4-4DEF-87ED-E572421526AF}" presName="node" presStyleLbl="alignAccFollowNode1" presStyleIdx="1" presStyleCnt="12" custLinFactNeighborX="-4444" custLinFactNeighborY="7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FB9D3-8360-49A7-A963-538DA3864111}" type="pres">
      <dgm:prSet presAssocID="{3DDC5809-561E-4335-BE82-69D270C25DEF}" presName="sibTrans" presStyleCnt="0"/>
      <dgm:spPr/>
    </dgm:pt>
    <dgm:pt modelId="{ADD5262A-7AFF-4431-BFC9-EFF4323CFF1F}" type="pres">
      <dgm:prSet presAssocID="{34143C8C-90B0-4F15-A07F-2C5B5CAD6F4A}" presName="node" presStyleLbl="alignAccFollowNode1" presStyleIdx="2" presStyleCnt="12" custLinFactNeighborX="-4444" custLinFactNeighborY="7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698D-D2FE-4C61-8846-2D5E585238A0}" type="pres">
      <dgm:prSet presAssocID="{5913C2EA-EC47-4BA6-978E-957F3FD46BE6}" presName="vSp" presStyleCnt="0"/>
      <dgm:spPr/>
    </dgm:pt>
    <dgm:pt modelId="{2986B9F8-F056-439A-B14F-1E777AC46FC9}" type="pres">
      <dgm:prSet presAssocID="{72F17CAC-1C7F-4930-9E19-1F3BF59FE5C4}" presName="horFlow" presStyleCnt="0"/>
      <dgm:spPr/>
    </dgm:pt>
    <dgm:pt modelId="{DEC8A617-4083-4313-97CE-22D237285AE5}" type="pres">
      <dgm:prSet presAssocID="{72F17CAC-1C7F-4930-9E19-1F3BF59FE5C4}" presName="bigChev" presStyleLbl="node1" presStyleIdx="1" presStyleCnt="4" custLinFactNeighborX="-3972" custLinFactNeighborY="6455"/>
      <dgm:spPr/>
      <dgm:t>
        <a:bodyPr/>
        <a:lstStyle/>
        <a:p>
          <a:endParaRPr lang="en-US"/>
        </a:p>
      </dgm:t>
    </dgm:pt>
    <dgm:pt modelId="{32A1A6F5-FB20-410B-B47B-7EA726BFC8AF}" type="pres">
      <dgm:prSet presAssocID="{0772681E-2726-4046-98E1-6CB97FE6DD05}" presName="parTrans" presStyleCnt="0"/>
      <dgm:spPr/>
    </dgm:pt>
    <dgm:pt modelId="{3A13CA91-BF4C-4E70-AFBF-5182AADF4BA8}" type="pres">
      <dgm:prSet presAssocID="{D939802B-FE52-4388-BE4C-39B4C0B339D6}" presName="node" presStyleLbl="alignAccFollowNode1" presStyleIdx="3" presStyleCnt="12" custLinFactNeighborX="-4444" custLinFactNeighborY="7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ACCE-49F3-445F-A0F2-452EC0B64C69}" type="pres">
      <dgm:prSet presAssocID="{0EA92391-16E1-4A68-A41D-4FF6500558BA}" presName="sibTrans" presStyleCnt="0"/>
      <dgm:spPr/>
    </dgm:pt>
    <dgm:pt modelId="{49CB4A76-F4BC-4452-A8B4-FEDBD07D5039}" type="pres">
      <dgm:prSet presAssocID="{F62D328C-097D-4D38-AAC9-B75947616C75}" presName="node" presStyleLbl="alignAccFollowNode1" presStyleIdx="4" presStyleCnt="12" custLinFactNeighborX="-4444" custLinFactNeighborY="7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37126-5134-4EFB-86FB-3A8F51433E7A}" type="pres">
      <dgm:prSet presAssocID="{84BC7349-546D-48F0-9F7E-461F556F98E2}" presName="sibTrans" presStyleCnt="0"/>
      <dgm:spPr/>
    </dgm:pt>
    <dgm:pt modelId="{6D7F005C-F335-4BA1-8D80-AF8F087EE6B4}" type="pres">
      <dgm:prSet presAssocID="{69724569-808A-445E-BE91-EB5401BFC52A}" presName="node" presStyleLbl="alignAccFollowNode1" presStyleIdx="5" presStyleCnt="12" custLinFactNeighborX="-4444" custLinFactNeighborY="7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1B736-BA4D-4030-85D7-99C58F67BD6D}" type="pres">
      <dgm:prSet presAssocID="{72F17CAC-1C7F-4930-9E19-1F3BF59FE5C4}" presName="vSp" presStyleCnt="0"/>
      <dgm:spPr/>
    </dgm:pt>
    <dgm:pt modelId="{8C6F88AB-0197-4067-A6A4-F91BFAF317B2}" type="pres">
      <dgm:prSet presAssocID="{006E2FF4-3EF7-493B-9598-15FE9A6DDDE3}" presName="horFlow" presStyleCnt="0"/>
      <dgm:spPr/>
    </dgm:pt>
    <dgm:pt modelId="{D8B19479-F3E4-4C62-945B-6C7B7C0BD814}" type="pres">
      <dgm:prSet presAssocID="{006E2FF4-3EF7-493B-9598-15FE9A6DDDE3}" presName="bigChev" presStyleLbl="node1" presStyleIdx="2" presStyleCnt="4" custLinFactNeighborX="-3972" custLinFactNeighborY="6455"/>
      <dgm:spPr/>
      <dgm:t>
        <a:bodyPr/>
        <a:lstStyle/>
        <a:p>
          <a:endParaRPr lang="en-US"/>
        </a:p>
      </dgm:t>
    </dgm:pt>
    <dgm:pt modelId="{5DF12896-1B5F-4463-9040-4C7D7038DB84}" type="pres">
      <dgm:prSet presAssocID="{0D3CAAC4-026C-40F3-9DB2-52D2641F7592}" presName="parTrans" presStyleCnt="0"/>
      <dgm:spPr/>
    </dgm:pt>
    <dgm:pt modelId="{11809EF3-426A-4DD9-A2A0-62F7CD9414D2}" type="pres">
      <dgm:prSet presAssocID="{ED25980A-D664-4CB4-97D8-81EC0E7A2D6A}" presName="node" presStyleLbl="alignAccFollowNode1" presStyleIdx="6" presStyleCnt="12" custLinFactNeighborX="-4444" custLinFactNeighborY="7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9A9A8-2E03-4189-99D0-9FF199A7CB14}" type="pres">
      <dgm:prSet presAssocID="{75492DCF-8AC0-4436-A87A-01826F0A9347}" presName="sibTrans" presStyleCnt="0"/>
      <dgm:spPr/>
    </dgm:pt>
    <dgm:pt modelId="{6D10BF98-FA29-415E-AE5C-55E3F43EDA1B}" type="pres">
      <dgm:prSet presAssocID="{191569A1-5993-40FD-A9E6-7FA3E3FA9ECD}" presName="node" presStyleLbl="alignAccFollowNode1" presStyleIdx="7" presStyleCnt="12" custLinFactNeighborX="-4444" custLinFactNeighborY="7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847F3-00AB-49AE-A19D-E3F68B6DB254}" type="pres">
      <dgm:prSet presAssocID="{09411D0E-2C2F-4395-9833-ABA7938BF164}" presName="sibTrans" presStyleCnt="0"/>
      <dgm:spPr/>
    </dgm:pt>
    <dgm:pt modelId="{05EFE19B-D4DD-4F90-BB4E-72DA8FCC8ADD}" type="pres">
      <dgm:prSet presAssocID="{21F650A3-8625-432A-A36F-C06C9F2EBC18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91589-8438-4596-B594-736C9B1C5DBB}" type="pres">
      <dgm:prSet presAssocID="{006E2FF4-3EF7-493B-9598-15FE9A6DDDE3}" presName="vSp" presStyleCnt="0"/>
      <dgm:spPr/>
    </dgm:pt>
    <dgm:pt modelId="{300C0069-13E8-416F-8DB5-11B399DBF745}" type="pres">
      <dgm:prSet presAssocID="{4D557B28-3CA3-411E-B702-8EF91D9CC55A}" presName="horFlow" presStyleCnt="0"/>
      <dgm:spPr/>
    </dgm:pt>
    <dgm:pt modelId="{9C1DF576-6E63-418E-B5C4-49F83D3CD535}" type="pres">
      <dgm:prSet presAssocID="{4D557B28-3CA3-411E-B702-8EF91D9CC55A}" presName="bigChev" presStyleLbl="node1" presStyleIdx="3" presStyleCnt="4"/>
      <dgm:spPr/>
      <dgm:t>
        <a:bodyPr/>
        <a:lstStyle/>
        <a:p>
          <a:endParaRPr lang="en-US"/>
        </a:p>
      </dgm:t>
    </dgm:pt>
    <dgm:pt modelId="{BD35848A-7FBF-46F1-91B4-ACCF428345A8}" type="pres">
      <dgm:prSet presAssocID="{828C4207-48C3-4272-888C-6FCD128849B8}" presName="parTrans" presStyleCnt="0"/>
      <dgm:spPr/>
    </dgm:pt>
    <dgm:pt modelId="{145D1F52-A4AB-45AF-B903-7173CB0A3CE6}" type="pres">
      <dgm:prSet presAssocID="{1D3E10ED-5801-4A90-A4A5-AF593866A8FC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2B501-D793-4B05-9545-34A9925BD8D5}" type="pres">
      <dgm:prSet presAssocID="{78875384-3E14-4AD1-B789-F94598E5021A}" presName="sibTrans" presStyleCnt="0"/>
      <dgm:spPr/>
    </dgm:pt>
    <dgm:pt modelId="{B5404CB6-D26A-4903-AF89-3EE6313EFDBA}" type="pres">
      <dgm:prSet presAssocID="{7877615F-B06C-4AF6-A784-99E2C6F724E7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262D5-DA62-49D3-8912-44C257F7B234}" type="pres">
      <dgm:prSet presAssocID="{3AEED0A8-08B6-4D3D-83F3-39EB5DA51C00}" presName="sibTrans" presStyleCnt="0"/>
      <dgm:spPr/>
    </dgm:pt>
    <dgm:pt modelId="{2D0761C8-9555-483F-8EF0-4880C6841CBA}" type="pres">
      <dgm:prSet presAssocID="{9D06A4D3-5474-466C-83CD-181D440E3DEA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3D62E0-AB50-44F7-A905-9CC2D554FA10}" type="presOf" srcId="{006E2FF4-3EF7-493B-9598-15FE9A6DDDE3}" destId="{D8B19479-F3E4-4C62-945B-6C7B7C0BD814}" srcOrd="0" destOrd="0" presId="urn:microsoft.com/office/officeart/2005/8/layout/lProcess3"/>
    <dgm:cxn modelId="{FD88A0BF-EDF0-4233-B8A2-F94E6F9996D0}" srcId="{006E2FF4-3EF7-493B-9598-15FE9A6DDDE3}" destId="{ED25980A-D664-4CB4-97D8-81EC0E7A2D6A}" srcOrd="0" destOrd="0" parTransId="{0D3CAAC4-026C-40F3-9DB2-52D2641F7592}" sibTransId="{75492DCF-8AC0-4436-A87A-01826F0A9347}"/>
    <dgm:cxn modelId="{D71CC3E0-2B5E-4007-A246-559F11E70356}" srcId="{72F17CAC-1C7F-4930-9E19-1F3BF59FE5C4}" destId="{69724569-808A-445E-BE91-EB5401BFC52A}" srcOrd="2" destOrd="0" parTransId="{03640F03-11A3-48C6-9787-208F351AED6A}" sibTransId="{FFB7653D-B7FD-4529-8720-2A8588B6403D}"/>
    <dgm:cxn modelId="{1E558B7F-D231-4641-9D94-37EE1AF9312D}" type="presOf" srcId="{69724569-808A-445E-BE91-EB5401BFC52A}" destId="{6D7F005C-F335-4BA1-8D80-AF8F087EE6B4}" srcOrd="0" destOrd="0" presId="urn:microsoft.com/office/officeart/2005/8/layout/lProcess3"/>
    <dgm:cxn modelId="{128F08F8-776D-4EAD-B982-38321C0085C1}" type="presOf" srcId="{5913C2EA-EC47-4BA6-978E-957F3FD46BE6}" destId="{563DE365-0B24-4180-A9E6-B3275E0624EC}" srcOrd="0" destOrd="0" presId="urn:microsoft.com/office/officeart/2005/8/layout/lProcess3"/>
    <dgm:cxn modelId="{2618A8A3-E58F-4B1C-9977-DEC4D09576BB}" type="presOf" srcId="{34143C8C-90B0-4F15-A07F-2C5B5CAD6F4A}" destId="{ADD5262A-7AFF-4431-BFC9-EFF4323CFF1F}" srcOrd="0" destOrd="0" presId="urn:microsoft.com/office/officeart/2005/8/layout/lProcess3"/>
    <dgm:cxn modelId="{AE64BA08-31C7-4C98-B38E-CB15C3C1046F}" type="presOf" srcId="{D2419E1B-30C4-4DEF-87ED-E572421526AF}" destId="{E3C99DD0-08D1-4E5C-8204-50047519E6D5}" srcOrd="0" destOrd="0" presId="urn:microsoft.com/office/officeart/2005/8/layout/lProcess3"/>
    <dgm:cxn modelId="{F22E5971-CF49-4084-9843-87309ABE4482}" type="presOf" srcId="{191569A1-5993-40FD-A9E6-7FA3E3FA9ECD}" destId="{6D10BF98-FA29-415E-AE5C-55E3F43EDA1B}" srcOrd="0" destOrd="0" presId="urn:microsoft.com/office/officeart/2005/8/layout/lProcess3"/>
    <dgm:cxn modelId="{CCB7C185-462C-4DA0-9424-C55120C25F10}" type="presOf" srcId="{F62D328C-097D-4D38-AAC9-B75947616C75}" destId="{49CB4A76-F4BC-4452-A8B4-FEDBD07D5039}" srcOrd="0" destOrd="0" presId="urn:microsoft.com/office/officeart/2005/8/layout/lProcess3"/>
    <dgm:cxn modelId="{88C26913-180B-4C2F-961F-FA905AC9603C}" type="presOf" srcId="{ED25980A-D664-4CB4-97D8-81EC0E7A2D6A}" destId="{11809EF3-426A-4DD9-A2A0-62F7CD9414D2}" srcOrd="0" destOrd="0" presId="urn:microsoft.com/office/officeart/2005/8/layout/lProcess3"/>
    <dgm:cxn modelId="{24F833AB-F08B-4678-8277-5FDA48C4F2FF}" srcId="{006E2FF4-3EF7-493B-9598-15FE9A6DDDE3}" destId="{191569A1-5993-40FD-A9E6-7FA3E3FA9ECD}" srcOrd="1" destOrd="0" parTransId="{64B93445-6513-4577-BCB0-AFC2937A8990}" sibTransId="{09411D0E-2C2F-4395-9833-ABA7938BF164}"/>
    <dgm:cxn modelId="{DD1F6C43-0E50-48AB-99EA-F12907646A39}" srcId="{5913C2EA-EC47-4BA6-978E-957F3FD46BE6}" destId="{3B5A2B10-C83E-4584-B68F-BDB27D2D7BA0}" srcOrd="0" destOrd="0" parTransId="{2D9FBA5B-FEAD-4CE5-ACB6-766E616D5BB5}" sibTransId="{06951C28-D738-4F1E-8E1E-A4748D3196C5}"/>
    <dgm:cxn modelId="{7F264E76-29EE-443A-A133-F3EC203F8320}" srcId="{66224D94-F62A-41EA-8576-46D5CA3C60CF}" destId="{006E2FF4-3EF7-493B-9598-15FE9A6DDDE3}" srcOrd="2" destOrd="0" parTransId="{F940CEB0-E33F-4845-B79A-CA302F2D071E}" sibTransId="{85E1301E-7C4E-4A27-A37A-0226E80CF09E}"/>
    <dgm:cxn modelId="{E88EF70A-EEA7-40E7-B961-505E7A504E81}" type="presOf" srcId="{72F17CAC-1C7F-4930-9E19-1F3BF59FE5C4}" destId="{DEC8A617-4083-4313-97CE-22D237285AE5}" srcOrd="0" destOrd="0" presId="urn:microsoft.com/office/officeart/2005/8/layout/lProcess3"/>
    <dgm:cxn modelId="{2EFF88FB-0B03-4276-B17E-7B6517577AED}" srcId="{4D557B28-3CA3-411E-B702-8EF91D9CC55A}" destId="{9D06A4D3-5474-466C-83CD-181D440E3DEA}" srcOrd="2" destOrd="0" parTransId="{8B42B8BA-556F-4E50-9AC6-203A5CDBEC62}" sibTransId="{FAF8E617-4C30-431F-8B6A-9B3C10DF597F}"/>
    <dgm:cxn modelId="{FD9F1F95-3735-4AE4-A21B-787F6F65B5C3}" srcId="{66224D94-F62A-41EA-8576-46D5CA3C60CF}" destId="{72F17CAC-1C7F-4930-9E19-1F3BF59FE5C4}" srcOrd="1" destOrd="0" parTransId="{8976591B-717E-41D3-AD4A-CFC1355538E0}" sibTransId="{AD059E78-65D4-4D65-9648-8FB948D5E406}"/>
    <dgm:cxn modelId="{BFFF5094-9781-4683-B46B-45D9C95D41C2}" type="presOf" srcId="{4D557B28-3CA3-411E-B702-8EF91D9CC55A}" destId="{9C1DF576-6E63-418E-B5C4-49F83D3CD535}" srcOrd="0" destOrd="0" presId="urn:microsoft.com/office/officeart/2005/8/layout/lProcess3"/>
    <dgm:cxn modelId="{FA2315D5-D660-4A9C-9527-43A41FCE5C5F}" type="presOf" srcId="{3B5A2B10-C83E-4584-B68F-BDB27D2D7BA0}" destId="{6B1691DE-ACE5-46D3-AE3B-C77A415F47B6}" srcOrd="0" destOrd="0" presId="urn:microsoft.com/office/officeart/2005/8/layout/lProcess3"/>
    <dgm:cxn modelId="{AD704952-B5B5-4320-AB4D-219DCC49455B}" srcId="{5913C2EA-EC47-4BA6-978E-957F3FD46BE6}" destId="{34143C8C-90B0-4F15-A07F-2C5B5CAD6F4A}" srcOrd="2" destOrd="0" parTransId="{0A2DFAE1-4E8F-47B7-8A84-D55EDF1F13FC}" sibTransId="{E6E11B1D-3550-449C-949C-A8012F9F79E5}"/>
    <dgm:cxn modelId="{6B44F2BD-4740-4527-A9E4-31AFE38E35F9}" srcId="{72F17CAC-1C7F-4930-9E19-1F3BF59FE5C4}" destId="{D939802B-FE52-4388-BE4C-39B4C0B339D6}" srcOrd="0" destOrd="0" parTransId="{0772681E-2726-4046-98E1-6CB97FE6DD05}" sibTransId="{0EA92391-16E1-4A68-A41D-4FF6500558BA}"/>
    <dgm:cxn modelId="{2464BA11-8589-4A53-BAE9-C675FF07881A}" srcId="{4D557B28-3CA3-411E-B702-8EF91D9CC55A}" destId="{1D3E10ED-5801-4A90-A4A5-AF593866A8FC}" srcOrd="0" destOrd="0" parTransId="{828C4207-48C3-4272-888C-6FCD128849B8}" sibTransId="{78875384-3E14-4AD1-B789-F94598E5021A}"/>
    <dgm:cxn modelId="{892B03D6-91A5-4FAA-9598-1C92941BBAC3}" srcId="{66224D94-F62A-41EA-8576-46D5CA3C60CF}" destId="{5913C2EA-EC47-4BA6-978E-957F3FD46BE6}" srcOrd="0" destOrd="0" parTransId="{6D1D58BD-72C0-4FD8-A972-776372E0284C}" sibTransId="{6193B906-F4AD-4581-8E9E-50C17389C3BF}"/>
    <dgm:cxn modelId="{C6615367-C96D-4F3C-B462-EA948D44B631}" srcId="{4D557B28-3CA3-411E-B702-8EF91D9CC55A}" destId="{7877615F-B06C-4AF6-A784-99E2C6F724E7}" srcOrd="1" destOrd="0" parTransId="{FD1DBD9A-FB5D-4E84-A5B7-DF39C874E23E}" sibTransId="{3AEED0A8-08B6-4D3D-83F3-39EB5DA51C00}"/>
    <dgm:cxn modelId="{E394CBD3-0BCC-4E8C-ADE1-70802FCB4A38}" type="presOf" srcId="{66224D94-F62A-41EA-8576-46D5CA3C60CF}" destId="{27BB031B-C1A3-47CC-83D7-0478C242FFC3}" srcOrd="0" destOrd="0" presId="urn:microsoft.com/office/officeart/2005/8/layout/lProcess3"/>
    <dgm:cxn modelId="{0FC42EE6-C2E4-455F-8D00-3B32DEEAF5B2}" type="presOf" srcId="{7877615F-B06C-4AF6-A784-99E2C6F724E7}" destId="{B5404CB6-D26A-4903-AF89-3EE6313EFDBA}" srcOrd="0" destOrd="0" presId="urn:microsoft.com/office/officeart/2005/8/layout/lProcess3"/>
    <dgm:cxn modelId="{873ACC61-C63C-462A-BCCF-1921F3861B65}" srcId="{006E2FF4-3EF7-493B-9598-15FE9A6DDDE3}" destId="{21F650A3-8625-432A-A36F-C06C9F2EBC18}" srcOrd="2" destOrd="0" parTransId="{E313D20E-9CE5-428A-9FA1-84C611DB3E1A}" sibTransId="{15BA66DA-26C7-4B0D-BF46-D3B9BF4D77FE}"/>
    <dgm:cxn modelId="{EFB0124C-19E7-4B43-956A-5A8539A688FE}" type="presOf" srcId="{1D3E10ED-5801-4A90-A4A5-AF593866A8FC}" destId="{145D1F52-A4AB-45AF-B903-7173CB0A3CE6}" srcOrd="0" destOrd="0" presId="urn:microsoft.com/office/officeart/2005/8/layout/lProcess3"/>
    <dgm:cxn modelId="{2BF63E73-F801-46F0-AFEC-1403791DE693}" type="presOf" srcId="{9D06A4D3-5474-466C-83CD-181D440E3DEA}" destId="{2D0761C8-9555-483F-8EF0-4880C6841CBA}" srcOrd="0" destOrd="0" presId="urn:microsoft.com/office/officeart/2005/8/layout/lProcess3"/>
    <dgm:cxn modelId="{346473F3-6283-4AE7-A0D6-F381F1DEFEE2}" type="presOf" srcId="{21F650A3-8625-432A-A36F-C06C9F2EBC18}" destId="{05EFE19B-D4DD-4F90-BB4E-72DA8FCC8ADD}" srcOrd="0" destOrd="0" presId="urn:microsoft.com/office/officeart/2005/8/layout/lProcess3"/>
    <dgm:cxn modelId="{0955D421-D04B-47AD-8F12-CC0147D76A4F}" srcId="{5913C2EA-EC47-4BA6-978E-957F3FD46BE6}" destId="{D2419E1B-30C4-4DEF-87ED-E572421526AF}" srcOrd="1" destOrd="0" parTransId="{BE5E98C2-CC05-4E5F-A9FA-E2E133D18061}" sibTransId="{3DDC5809-561E-4335-BE82-69D270C25DEF}"/>
    <dgm:cxn modelId="{33859822-8920-4432-8378-6DEF764F2B7C}" type="presOf" srcId="{D939802B-FE52-4388-BE4C-39B4C0B339D6}" destId="{3A13CA91-BF4C-4E70-AFBF-5182AADF4BA8}" srcOrd="0" destOrd="0" presId="urn:microsoft.com/office/officeart/2005/8/layout/lProcess3"/>
    <dgm:cxn modelId="{C8A79480-8423-48A4-8819-73716B5244A0}" srcId="{72F17CAC-1C7F-4930-9E19-1F3BF59FE5C4}" destId="{F62D328C-097D-4D38-AAC9-B75947616C75}" srcOrd="1" destOrd="0" parTransId="{8C07C8AE-DC7E-43B1-AF1D-3CD6A79D36E5}" sibTransId="{84BC7349-546D-48F0-9F7E-461F556F98E2}"/>
    <dgm:cxn modelId="{F18A028E-FBA2-43ED-B58E-699453F21387}" srcId="{66224D94-F62A-41EA-8576-46D5CA3C60CF}" destId="{4D557B28-3CA3-411E-B702-8EF91D9CC55A}" srcOrd="3" destOrd="0" parTransId="{230CE915-7083-4239-8702-4E2C31C2A252}" sibTransId="{290CA341-2492-4011-818C-CC551A668D5F}"/>
    <dgm:cxn modelId="{05CECF5D-1629-4F32-8CFF-45AA38A0A296}" type="presParOf" srcId="{27BB031B-C1A3-47CC-83D7-0478C242FFC3}" destId="{2C97FB1A-C7D8-4C5B-A9C6-E167560B7D3E}" srcOrd="0" destOrd="0" presId="urn:microsoft.com/office/officeart/2005/8/layout/lProcess3"/>
    <dgm:cxn modelId="{B5CEBA75-C959-4F2E-A1EF-6F33A5F12304}" type="presParOf" srcId="{2C97FB1A-C7D8-4C5B-A9C6-E167560B7D3E}" destId="{563DE365-0B24-4180-A9E6-B3275E0624EC}" srcOrd="0" destOrd="0" presId="urn:microsoft.com/office/officeart/2005/8/layout/lProcess3"/>
    <dgm:cxn modelId="{C45AB8B6-9129-42BC-8AB2-E37F07DFAA3C}" type="presParOf" srcId="{2C97FB1A-C7D8-4C5B-A9C6-E167560B7D3E}" destId="{5C4CC15C-2F92-4C01-801A-ABAF11CD5909}" srcOrd="1" destOrd="0" presId="urn:microsoft.com/office/officeart/2005/8/layout/lProcess3"/>
    <dgm:cxn modelId="{7CA1322F-09A5-4B36-8F56-52F4E754B5F0}" type="presParOf" srcId="{2C97FB1A-C7D8-4C5B-A9C6-E167560B7D3E}" destId="{6B1691DE-ACE5-46D3-AE3B-C77A415F47B6}" srcOrd="2" destOrd="0" presId="urn:microsoft.com/office/officeart/2005/8/layout/lProcess3"/>
    <dgm:cxn modelId="{C96EF657-C9F9-4525-998F-147911CB5D8D}" type="presParOf" srcId="{2C97FB1A-C7D8-4C5B-A9C6-E167560B7D3E}" destId="{5BAEFFA4-AE2C-4D8A-BFD0-7A33177E8E86}" srcOrd="3" destOrd="0" presId="urn:microsoft.com/office/officeart/2005/8/layout/lProcess3"/>
    <dgm:cxn modelId="{88426DF7-DED5-469F-842C-36F960982207}" type="presParOf" srcId="{2C97FB1A-C7D8-4C5B-A9C6-E167560B7D3E}" destId="{E3C99DD0-08D1-4E5C-8204-50047519E6D5}" srcOrd="4" destOrd="0" presId="urn:microsoft.com/office/officeart/2005/8/layout/lProcess3"/>
    <dgm:cxn modelId="{EAF02B9C-1CFB-40AA-9BAD-1CE7401E3808}" type="presParOf" srcId="{2C97FB1A-C7D8-4C5B-A9C6-E167560B7D3E}" destId="{E33FB9D3-8360-49A7-A963-538DA3864111}" srcOrd="5" destOrd="0" presId="urn:microsoft.com/office/officeart/2005/8/layout/lProcess3"/>
    <dgm:cxn modelId="{717AF42B-49B4-4E91-9A35-7042262AB942}" type="presParOf" srcId="{2C97FB1A-C7D8-4C5B-A9C6-E167560B7D3E}" destId="{ADD5262A-7AFF-4431-BFC9-EFF4323CFF1F}" srcOrd="6" destOrd="0" presId="urn:microsoft.com/office/officeart/2005/8/layout/lProcess3"/>
    <dgm:cxn modelId="{20ED0B77-7C3E-492E-9594-BE3EE8703FEA}" type="presParOf" srcId="{27BB031B-C1A3-47CC-83D7-0478C242FFC3}" destId="{2E33698D-D2FE-4C61-8846-2D5E585238A0}" srcOrd="1" destOrd="0" presId="urn:microsoft.com/office/officeart/2005/8/layout/lProcess3"/>
    <dgm:cxn modelId="{B5B5129E-D41F-42A9-BF93-A152B92BB5E3}" type="presParOf" srcId="{27BB031B-C1A3-47CC-83D7-0478C242FFC3}" destId="{2986B9F8-F056-439A-B14F-1E777AC46FC9}" srcOrd="2" destOrd="0" presId="urn:microsoft.com/office/officeart/2005/8/layout/lProcess3"/>
    <dgm:cxn modelId="{A3B34484-31B6-4491-81ED-F49F5E6233EE}" type="presParOf" srcId="{2986B9F8-F056-439A-B14F-1E777AC46FC9}" destId="{DEC8A617-4083-4313-97CE-22D237285AE5}" srcOrd="0" destOrd="0" presId="urn:microsoft.com/office/officeart/2005/8/layout/lProcess3"/>
    <dgm:cxn modelId="{1B41C270-6E21-44EA-832F-3C091DDFA8F5}" type="presParOf" srcId="{2986B9F8-F056-439A-B14F-1E777AC46FC9}" destId="{32A1A6F5-FB20-410B-B47B-7EA726BFC8AF}" srcOrd="1" destOrd="0" presId="urn:microsoft.com/office/officeart/2005/8/layout/lProcess3"/>
    <dgm:cxn modelId="{CAFEAEFE-B2C5-499F-B989-E392337F33A2}" type="presParOf" srcId="{2986B9F8-F056-439A-B14F-1E777AC46FC9}" destId="{3A13CA91-BF4C-4E70-AFBF-5182AADF4BA8}" srcOrd="2" destOrd="0" presId="urn:microsoft.com/office/officeart/2005/8/layout/lProcess3"/>
    <dgm:cxn modelId="{A668ECC5-FE5F-4989-9DBB-2B6BFE133E48}" type="presParOf" srcId="{2986B9F8-F056-439A-B14F-1E777AC46FC9}" destId="{D899ACCE-49F3-445F-A0F2-452EC0B64C69}" srcOrd="3" destOrd="0" presId="urn:microsoft.com/office/officeart/2005/8/layout/lProcess3"/>
    <dgm:cxn modelId="{AEDC7F9E-5370-44C7-ACC2-0895E0D4D8A2}" type="presParOf" srcId="{2986B9F8-F056-439A-B14F-1E777AC46FC9}" destId="{49CB4A76-F4BC-4452-A8B4-FEDBD07D5039}" srcOrd="4" destOrd="0" presId="urn:microsoft.com/office/officeart/2005/8/layout/lProcess3"/>
    <dgm:cxn modelId="{38E1DFAD-DBC2-4AF1-BD44-A05BA19BF863}" type="presParOf" srcId="{2986B9F8-F056-439A-B14F-1E777AC46FC9}" destId="{63337126-5134-4EFB-86FB-3A8F51433E7A}" srcOrd="5" destOrd="0" presId="urn:microsoft.com/office/officeart/2005/8/layout/lProcess3"/>
    <dgm:cxn modelId="{8879B85A-FBDA-47DB-B3F3-5469391F76D5}" type="presParOf" srcId="{2986B9F8-F056-439A-B14F-1E777AC46FC9}" destId="{6D7F005C-F335-4BA1-8D80-AF8F087EE6B4}" srcOrd="6" destOrd="0" presId="urn:microsoft.com/office/officeart/2005/8/layout/lProcess3"/>
    <dgm:cxn modelId="{6E836C1A-FEAC-4A49-B3EE-D0FD58568E45}" type="presParOf" srcId="{27BB031B-C1A3-47CC-83D7-0478C242FFC3}" destId="{B331B736-BA4D-4030-85D7-99C58F67BD6D}" srcOrd="3" destOrd="0" presId="urn:microsoft.com/office/officeart/2005/8/layout/lProcess3"/>
    <dgm:cxn modelId="{54FC6D22-F2F2-4D42-9F9E-953C68F07B9B}" type="presParOf" srcId="{27BB031B-C1A3-47CC-83D7-0478C242FFC3}" destId="{8C6F88AB-0197-4067-A6A4-F91BFAF317B2}" srcOrd="4" destOrd="0" presId="urn:microsoft.com/office/officeart/2005/8/layout/lProcess3"/>
    <dgm:cxn modelId="{87C0491E-77AF-4279-9C32-DAB18708C1D0}" type="presParOf" srcId="{8C6F88AB-0197-4067-A6A4-F91BFAF317B2}" destId="{D8B19479-F3E4-4C62-945B-6C7B7C0BD814}" srcOrd="0" destOrd="0" presId="urn:microsoft.com/office/officeart/2005/8/layout/lProcess3"/>
    <dgm:cxn modelId="{BD1D2692-B092-41C9-ABA0-556511BF18DD}" type="presParOf" srcId="{8C6F88AB-0197-4067-A6A4-F91BFAF317B2}" destId="{5DF12896-1B5F-4463-9040-4C7D7038DB84}" srcOrd="1" destOrd="0" presId="urn:microsoft.com/office/officeart/2005/8/layout/lProcess3"/>
    <dgm:cxn modelId="{9BE02D1D-2FEB-4BFF-BAB4-FF6B9A731AFF}" type="presParOf" srcId="{8C6F88AB-0197-4067-A6A4-F91BFAF317B2}" destId="{11809EF3-426A-4DD9-A2A0-62F7CD9414D2}" srcOrd="2" destOrd="0" presId="urn:microsoft.com/office/officeart/2005/8/layout/lProcess3"/>
    <dgm:cxn modelId="{150852DB-402B-4A55-98A8-35DD641E1E07}" type="presParOf" srcId="{8C6F88AB-0197-4067-A6A4-F91BFAF317B2}" destId="{2989A9A8-2E03-4189-99D0-9FF199A7CB14}" srcOrd="3" destOrd="0" presId="urn:microsoft.com/office/officeart/2005/8/layout/lProcess3"/>
    <dgm:cxn modelId="{9C3B939E-A495-49B2-804E-4F88883D18C4}" type="presParOf" srcId="{8C6F88AB-0197-4067-A6A4-F91BFAF317B2}" destId="{6D10BF98-FA29-415E-AE5C-55E3F43EDA1B}" srcOrd="4" destOrd="0" presId="urn:microsoft.com/office/officeart/2005/8/layout/lProcess3"/>
    <dgm:cxn modelId="{B8DAD0E4-4F5B-47AE-8903-DE5009AAB2DE}" type="presParOf" srcId="{8C6F88AB-0197-4067-A6A4-F91BFAF317B2}" destId="{751847F3-00AB-49AE-A19D-E3F68B6DB254}" srcOrd="5" destOrd="0" presId="urn:microsoft.com/office/officeart/2005/8/layout/lProcess3"/>
    <dgm:cxn modelId="{0165EDE9-706E-42AA-93A5-27A1F1C065C8}" type="presParOf" srcId="{8C6F88AB-0197-4067-A6A4-F91BFAF317B2}" destId="{05EFE19B-D4DD-4F90-BB4E-72DA8FCC8ADD}" srcOrd="6" destOrd="0" presId="urn:microsoft.com/office/officeart/2005/8/layout/lProcess3"/>
    <dgm:cxn modelId="{94461524-35DE-4868-98B5-FF484E4263DE}" type="presParOf" srcId="{27BB031B-C1A3-47CC-83D7-0478C242FFC3}" destId="{44691589-8438-4596-B594-736C9B1C5DBB}" srcOrd="5" destOrd="0" presId="urn:microsoft.com/office/officeart/2005/8/layout/lProcess3"/>
    <dgm:cxn modelId="{8C29F551-B1BF-4807-801E-B0F50A36F04E}" type="presParOf" srcId="{27BB031B-C1A3-47CC-83D7-0478C242FFC3}" destId="{300C0069-13E8-416F-8DB5-11B399DBF745}" srcOrd="6" destOrd="0" presId="urn:microsoft.com/office/officeart/2005/8/layout/lProcess3"/>
    <dgm:cxn modelId="{E183B50F-5A30-4855-9A51-D59AC7A88379}" type="presParOf" srcId="{300C0069-13E8-416F-8DB5-11B399DBF745}" destId="{9C1DF576-6E63-418E-B5C4-49F83D3CD535}" srcOrd="0" destOrd="0" presId="urn:microsoft.com/office/officeart/2005/8/layout/lProcess3"/>
    <dgm:cxn modelId="{2DFE1EEF-17BA-468A-A897-393FFCA69D2D}" type="presParOf" srcId="{300C0069-13E8-416F-8DB5-11B399DBF745}" destId="{BD35848A-7FBF-46F1-91B4-ACCF428345A8}" srcOrd="1" destOrd="0" presId="urn:microsoft.com/office/officeart/2005/8/layout/lProcess3"/>
    <dgm:cxn modelId="{EED83D5C-55C6-4E4A-9FE5-91E489AC8A06}" type="presParOf" srcId="{300C0069-13E8-416F-8DB5-11B399DBF745}" destId="{145D1F52-A4AB-45AF-B903-7173CB0A3CE6}" srcOrd="2" destOrd="0" presId="urn:microsoft.com/office/officeart/2005/8/layout/lProcess3"/>
    <dgm:cxn modelId="{47D1F569-1DAA-440B-BD2C-E247E25513C8}" type="presParOf" srcId="{300C0069-13E8-416F-8DB5-11B399DBF745}" destId="{EB82B501-D793-4B05-9545-34A9925BD8D5}" srcOrd="3" destOrd="0" presId="urn:microsoft.com/office/officeart/2005/8/layout/lProcess3"/>
    <dgm:cxn modelId="{0307B35B-357C-4F55-9C77-AEA0A4D08F13}" type="presParOf" srcId="{300C0069-13E8-416F-8DB5-11B399DBF745}" destId="{B5404CB6-D26A-4903-AF89-3EE6313EFDBA}" srcOrd="4" destOrd="0" presId="urn:microsoft.com/office/officeart/2005/8/layout/lProcess3"/>
    <dgm:cxn modelId="{B83075AF-C5F4-4EFA-9C7A-F8446398E961}" type="presParOf" srcId="{300C0069-13E8-416F-8DB5-11B399DBF745}" destId="{E82262D5-DA62-49D3-8912-44C257F7B234}" srcOrd="5" destOrd="0" presId="urn:microsoft.com/office/officeart/2005/8/layout/lProcess3"/>
    <dgm:cxn modelId="{6FF1BCB2-2967-4CEE-857D-270D754FFF1B}" type="presParOf" srcId="{300C0069-13E8-416F-8DB5-11B399DBF745}" destId="{2D0761C8-9555-483F-8EF0-4880C6841CBA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DE365-0B24-4180-A9E6-B3275E0624EC}">
      <dsp:nvSpPr>
        <dsp:cNvPr id="0" name=""/>
        <dsp:cNvSpPr/>
      </dsp:nvSpPr>
      <dsp:spPr>
        <a:xfrm>
          <a:off x="1398998" y="65010"/>
          <a:ext cx="2459459" cy="983783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Farshad</a:t>
          </a:r>
          <a:endParaRPr lang="en-US" sz="3500" kern="1200" dirty="0"/>
        </a:p>
      </dsp:txBody>
      <dsp:txXfrm>
        <a:off x="1890890" y="65010"/>
        <a:ext cx="1475676" cy="983783"/>
      </dsp:txXfrm>
    </dsp:sp>
    <dsp:sp modelId="{6B1691DE-ACE5-46D3-AE3B-C77A415F47B6}">
      <dsp:nvSpPr>
        <dsp:cNvPr id="0" name=""/>
        <dsp:cNvSpPr/>
      </dsp:nvSpPr>
      <dsp:spPr>
        <a:xfrm>
          <a:off x="3538726" y="148631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Store Image, Read and write VDMA</a:t>
          </a:r>
          <a:endParaRPr lang="en-US" sz="1200" kern="1200" dirty="0">
            <a:latin typeface="Calibri"/>
            <a:ea typeface="+mn-ea"/>
            <a:cs typeface="+mn-cs"/>
          </a:endParaRPr>
        </a:p>
      </dsp:txBody>
      <dsp:txXfrm>
        <a:off x="3946996" y="148631"/>
        <a:ext cx="1224811" cy="816540"/>
      </dsp:txXfrm>
    </dsp:sp>
    <dsp:sp modelId="{E3C99DD0-08D1-4E5C-8204-50047519E6D5}">
      <dsp:nvSpPr>
        <dsp:cNvPr id="0" name=""/>
        <dsp:cNvSpPr/>
      </dsp:nvSpPr>
      <dsp:spPr>
        <a:xfrm>
          <a:off x="5294288" y="148631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Debug Color Replacement Software</a:t>
          </a:r>
          <a:endParaRPr lang="en-US" sz="1200" kern="1200" dirty="0"/>
        </a:p>
      </dsp:txBody>
      <dsp:txXfrm>
        <a:off x="5702558" y="148631"/>
        <a:ext cx="1224811" cy="816540"/>
      </dsp:txXfrm>
    </dsp:sp>
    <dsp:sp modelId="{ADD5262A-7AFF-4431-BFC9-EFF4323CFF1F}">
      <dsp:nvSpPr>
        <dsp:cNvPr id="0" name=""/>
        <dsp:cNvSpPr/>
      </dsp:nvSpPr>
      <dsp:spPr>
        <a:xfrm>
          <a:off x="7049850" y="148631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system level integration and Software optimization</a:t>
          </a:r>
          <a:endParaRPr lang="en-US" sz="1200" kern="1200" dirty="0"/>
        </a:p>
      </dsp:txBody>
      <dsp:txXfrm>
        <a:off x="7458120" y="148631"/>
        <a:ext cx="1224811" cy="816540"/>
      </dsp:txXfrm>
    </dsp:sp>
    <dsp:sp modelId="{DEC8A617-4083-4313-97CE-22D237285AE5}">
      <dsp:nvSpPr>
        <dsp:cNvPr id="0" name=""/>
        <dsp:cNvSpPr/>
      </dsp:nvSpPr>
      <dsp:spPr>
        <a:xfrm>
          <a:off x="1398998" y="1186523"/>
          <a:ext cx="2459459" cy="983783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alibri"/>
              <a:ea typeface="+mn-ea"/>
              <a:cs typeface="+mn-cs"/>
            </a:rPr>
            <a:t>Shaoyu</a:t>
          </a:r>
          <a:endParaRPr lang="en-US" sz="3500" kern="1200" dirty="0">
            <a:latin typeface="Calibri"/>
            <a:ea typeface="+mn-ea"/>
            <a:cs typeface="+mn-cs"/>
          </a:endParaRPr>
        </a:p>
      </dsp:txBody>
      <dsp:txXfrm>
        <a:off x="1890890" y="1186523"/>
        <a:ext cx="1475676" cy="983783"/>
      </dsp:txXfrm>
    </dsp:sp>
    <dsp:sp modelId="{3A13CA91-BF4C-4E70-AFBF-5182AADF4BA8}">
      <dsp:nvSpPr>
        <dsp:cNvPr id="0" name=""/>
        <dsp:cNvSpPr/>
      </dsp:nvSpPr>
      <dsp:spPr>
        <a:xfrm>
          <a:off x="3538726" y="1270144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Develop AXI Steam IP</a:t>
          </a:r>
          <a:endParaRPr lang="en-US" sz="1200" kern="1200" dirty="0">
            <a:latin typeface="Calibri"/>
            <a:ea typeface="+mn-ea"/>
            <a:cs typeface="+mn-cs"/>
          </a:endParaRPr>
        </a:p>
      </dsp:txBody>
      <dsp:txXfrm>
        <a:off x="3946996" y="1270144"/>
        <a:ext cx="1224811" cy="816540"/>
      </dsp:txXfrm>
    </dsp:sp>
    <dsp:sp modelId="{49CB4A76-F4BC-4452-A8B4-FEDBD07D5039}">
      <dsp:nvSpPr>
        <dsp:cNvPr id="0" name=""/>
        <dsp:cNvSpPr/>
      </dsp:nvSpPr>
      <dsp:spPr>
        <a:xfrm>
          <a:off x="5294288" y="1270144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Debug and verification of  Color Replacement  Hardware </a:t>
          </a:r>
          <a:endParaRPr lang="en-US" sz="1200" kern="1200" dirty="0">
            <a:latin typeface="Calibri"/>
            <a:ea typeface="+mn-ea"/>
            <a:cs typeface="+mn-cs"/>
          </a:endParaRPr>
        </a:p>
      </dsp:txBody>
      <dsp:txXfrm>
        <a:off x="5702558" y="1270144"/>
        <a:ext cx="1224811" cy="816540"/>
      </dsp:txXfrm>
    </dsp:sp>
    <dsp:sp modelId="{6D7F005C-F335-4BA1-8D80-AF8F087EE6B4}">
      <dsp:nvSpPr>
        <dsp:cNvPr id="0" name=""/>
        <dsp:cNvSpPr/>
      </dsp:nvSpPr>
      <dsp:spPr>
        <a:xfrm>
          <a:off x="7049850" y="1270144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Debug Laser Detection and system optimization</a:t>
          </a:r>
          <a:endParaRPr lang="en-US" sz="1200" kern="1200" dirty="0"/>
        </a:p>
      </dsp:txBody>
      <dsp:txXfrm>
        <a:off x="7458120" y="1270144"/>
        <a:ext cx="1224811" cy="816540"/>
      </dsp:txXfrm>
    </dsp:sp>
    <dsp:sp modelId="{D8B19479-F3E4-4C62-945B-6C7B7C0BD814}">
      <dsp:nvSpPr>
        <dsp:cNvPr id="0" name=""/>
        <dsp:cNvSpPr/>
      </dsp:nvSpPr>
      <dsp:spPr>
        <a:xfrm>
          <a:off x="1398998" y="2308037"/>
          <a:ext cx="2459459" cy="983783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alibri"/>
              <a:ea typeface="+mn-ea"/>
              <a:cs typeface="+mn-cs"/>
            </a:rPr>
            <a:t>Harry</a:t>
          </a:r>
          <a:endParaRPr lang="en-US" sz="3500" kern="1200" dirty="0">
            <a:latin typeface="Calibri"/>
            <a:ea typeface="+mn-ea"/>
            <a:cs typeface="+mn-cs"/>
          </a:endParaRPr>
        </a:p>
      </dsp:txBody>
      <dsp:txXfrm>
        <a:off x="1890890" y="2308037"/>
        <a:ext cx="1475676" cy="983783"/>
      </dsp:txXfrm>
    </dsp:sp>
    <dsp:sp modelId="{11809EF3-426A-4DD9-A2A0-62F7CD9414D2}">
      <dsp:nvSpPr>
        <dsp:cNvPr id="0" name=""/>
        <dsp:cNvSpPr/>
      </dsp:nvSpPr>
      <dsp:spPr>
        <a:xfrm>
          <a:off x="3538726" y="2391657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RTL design color replacement</a:t>
          </a:r>
          <a:endParaRPr lang="en-US" sz="1200" kern="1200" dirty="0">
            <a:latin typeface="Calibri"/>
            <a:ea typeface="+mn-ea"/>
            <a:cs typeface="+mn-cs"/>
          </a:endParaRPr>
        </a:p>
      </dsp:txBody>
      <dsp:txXfrm>
        <a:off x="3946996" y="2391657"/>
        <a:ext cx="1224811" cy="816540"/>
      </dsp:txXfrm>
    </dsp:sp>
    <dsp:sp modelId="{6D10BF98-FA29-415E-AE5C-55E3F43EDA1B}">
      <dsp:nvSpPr>
        <dsp:cNvPr id="0" name=""/>
        <dsp:cNvSpPr/>
      </dsp:nvSpPr>
      <dsp:spPr>
        <a:xfrm>
          <a:off x="5294288" y="2391657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Develop Laser Detection IP</a:t>
          </a:r>
          <a:endParaRPr lang="en-US" sz="1200" kern="1200" dirty="0">
            <a:latin typeface="Calibri"/>
            <a:ea typeface="+mn-ea"/>
            <a:cs typeface="+mn-cs"/>
          </a:endParaRPr>
        </a:p>
      </dsp:txBody>
      <dsp:txXfrm>
        <a:off x="5702558" y="2391657"/>
        <a:ext cx="1224811" cy="816540"/>
      </dsp:txXfrm>
    </dsp:sp>
    <dsp:sp modelId="{05EFE19B-D4DD-4F90-BB4E-72DA8FCC8ADD}">
      <dsp:nvSpPr>
        <dsp:cNvPr id="0" name=""/>
        <dsp:cNvSpPr/>
      </dsp:nvSpPr>
      <dsp:spPr>
        <a:xfrm>
          <a:off x="7062551" y="2328155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 Animation</a:t>
          </a:r>
          <a:endParaRPr lang="en-US" sz="1200" kern="1200" dirty="0"/>
        </a:p>
      </dsp:txBody>
      <dsp:txXfrm>
        <a:off x="7470821" y="2328155"/>
        <a:ext cx="1224811" cy="816540"/>
      </dsp:txXfrm>
    </dsp:sp>
    <dsp:sp modelId="{9C1DF576-6E63-418E-B5C4-49F83D3CD535}">
      <dsp:nvSpPr>
        <dsp:cNvPr id="0" name=""/>
        <dsp:cNvSpPr/>
      </dsp:nvSpPr>
      <dsp:spPr>
        <a:xfrm>
          <a:off x="1411697" y="3366047"/>
          <a:ext cx="2459459" cy="983783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alibri"/>
              <a:ea typeface="+mn-ea"/>
              <a:cs typeface="+mn-cs"/>
            </a:rPr>
            <a:t>Shadi</a:t>
          </a:r>
          <a:endParaRPr lang="en-US" sz="3500" kern="1200" dirty="0">
            <a:latin typeface="Calibri"/>
            <a:ea typeface="+mn-ea"/>
            <a:cs typeface="+mn-cs"/>
          </a:endParaRPr>
        </a:p>
      </dsp:txBody>
      <dsp:txXfrm>
        <a:off x="1903589" y="3366047"/>
        <a:ext cx="1475676" cy="983783"/>
      </dsp:txXfrm>
    </dsp:sp>
    <dsp:sp modelId="{145D1F52-A4AB-45AF-B903-7173CB0A3CE6}">
      <dsp:nvSpPr>
        <dsp:cNvPr id="0" name=""/>
        <dsp:cNvSpPr/>
      </dsp:nvSpPr>
      <dsp:spPr>
        <a:xfrm>
          <a:off x="3551427" y="3449668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RTL design of color replacement</a:t>
          </a:r>
          <a:endParaRPr lang="en-US" sz="1200" kern="1200" dirty="0">
            <a:latin typeface="Calibri"/>
            <a:ea typeface="+mn-ea"/>
            <a:cs typeface="+mn-cs"/>
          </a:endParaRPr>
        </a:p>
      </dsp:txBody>
      <dsp:txXfrm>
        <a:off x="3959697" y="3449668"/>
        <a:ext cx="1224811" cy="816540"/>
      </dsp:txXfrm>
    </dsp:sp>
    <dsp:sp modelId="{B5404CB6-D26A-4903-AF89-3EE6313EFDBA}">
      <dsp:nvSpPr>
        <dsp:cNvPr id="0" name=""/>
        <dsp:cNvSpPr/>
      </dsp:nvSpPr>
      <dsp:spPr>
        <a:xfrm>
          <a:off x="5306989" y="3449668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 Laser Detection IP and Prototyping in software</a:t>
          </a:r>
          <a:endParaRPr lang="en-US" sz="1200" kern="1200" dirty="0"/>
        </a:p>
      </dsp:txBody>
      <dsp:txXfrm>
        <a:off x="5715259" y="3449668"/>
        <a:ext cx="1224811" cy="816540"/>
      </dsp:txXfrm>
    </dsp:sp>
    <dsp:sp modelId="{2D0761C8-9555-483F-8EF0-4880C6841CBA}">
      <dsp:nvSpPr>
        <dsp:cNvPr id="0" name=""/>
        <dsp:cNvSpPr/>
      </dsp:nvSpPr>
      <dsp:spPr>
        <a:xfrm>
          <a:off x="7062551" y="3449668"/>
          <a:ext cx="2041351" cy="816540"/>
        </a:xfrm>
        <a:prstGeom prst="chevron">
          <a:avLst/>
        </a:prstGeom>
        <a:solidFill>
          <a:schemeClr val="accent3">
            <a:lumMod val="40000"/>
            <a:lumOff val="60000"/>
            <a:alpha val="58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 Animation</a:t>
          </a:r>
          <a:endParaRPr lang="en-US" sz="1200" kern="1200" dirty="0"/>
        </a:p>
      </dsp:txBody>
      <dsp:txXfrm>
        <a:off x="7470821" y="3449668"/>
        <a:ext cx="1224811" cy="81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33E-5CBC-4154-9446-C195354F9B2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1CE22-248A-433E-A7DB-6B765C47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CE22-248A-433E-A7DB-6B765C472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9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200" y="1767342"/>
            <a:ext cx="105156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198"/>
            <a:ext cx="1943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9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F402-EEBA-4FEF-A575-F4CCB7667639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9C61-EFC0-45D6-A57B-8F5FC109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8715"/>
            <a:ext cx="9144000" cy="2387600"/>
          </a:xfrm>
        </p:spPr>
        <p:txBody>
          <a:bodyPr/>
          <a:lstStyle/>
          <a:p>
            <a:r>
              <a:rPr lang="en-US" dirty="0" smtClean="0"/>
              <a:t>Interactive </a:t>
            </a:r>
            <a:r>
              <a:rPr lang="en-US" dirty="0" smtClean="0"/>
              <a:t>Studio</a:t>
            </a:r>
            <a:br>
              <a:rPr lang="en-US" dirty="0" smtClean="0"/>
            </a:br>
            <a:r>
              <a:rPr lang="en-US" sz="4000" dirty="0" smtClean="0"/>
              <a:t>ECE 532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Farshad </a:t>
            </a:r>
            <a:r>
              <a:rPr lang="en-US" dirty="0" smtClean="0"/>
              <a:t>Safavi   Shaoyu Chen  Shadi Dashmiz  Harry </a:t>
            </a:r>
            <a:r>
              <a:rPr lang="en-US" dirty="0" smtClean="0"/>
              <a:t>Wang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level design</a:t>
            </a:r>
          </a:p>
          <a:p>
            <a:r>
              <a:rPr lang="en-US" dirty="0" smtClean="0"/>
              <a:t>how to interconnect software and hardware</a:t>
            </a:r>
          </a:p>
          <a:p>
            <a:r>
              <a:rPr lang="en-US" dirty="0" smtClean="0"/>
              <a:t>How to develop IPs</a:t>
            </a:r>
          </a:p>
          <a:p>
            <a:r>
              <a:rPr lang="en-US" dirty="0" smtClean="0"/>
              <a:t>How to do system level simulations and verifications</a:t>
            </a:r>
          </a:p>
          <a:p>
            <a:r>
              <a:rPr lang="en-US" dirty="0" smtClean="0"/>
              <a:t>Learn about FPGA applications of image processing</a:t>
            </a:r>
          </a:p>
          <a:p>
            <a:r>
              <a:rPr lang="en-US" dirty="0" smtClean="0"/>
              <a:t>Understanding specifications before implementation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r>
              <a:rPr lang="en-CA" sz="4000" dirty="0"/>
              <a:t> </a:t>
            </a:r>
            <a:r>
              <a:rPr lang="en-CA" sz="4000" dirty="0" smtClean="0"/>
              <a:t>                                 Thank You!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6610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Designing a system capable of replicating the Chroma keying effect with the addition of an associated interactive element including: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</a:t>
            </a:r>
            <a:r>
              <a:rPr lang="en-US" sz="2600" dirty="0" smtClean="0"/>
              <a:t>eplacing a blue screen with a desired image.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M</a:t>
            </a:r>
            <a:r>
              <a:rPr lang="en-US" sz="2600" dirty="0" smtClean="0"/>
              <a:t>otion tracking of an object in front of the blue screen.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I</a:t>
            </a:r>
            <a:r>
              <a:rPr lang="en-US" sz="2600" dirty="0" smtClean="0"/>
              <a:t>nteractive animations between the object’s motion and the background image.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273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</a:t>
            </a:r>
            <a:r>
              <a:rPr lang="en-US" dirty="0"/>
              <a:t>E</a:t>
            </a:r>
            <a:r>
              <a:rPr lang="en-US" dirty="0" smtClean="0"/>
              <a:t>nded </a:t>
            </a:r>
            <a:r>
              <a:rPr lang="en-US" dirty="0"/>
              <a:t>U</a:t>
            </a:r>
            <a:r>
              <a:rPr lang="en-US" dirty="0" smtClean="0"/>
              <a:t>p </a:t>
            </a:r>
            <a:r>
              <a:rPr lang="en-US" dirty="0"/>
              <a:t>W</a:t>
            </a:r>
            <a:r>
              <a:rPr lang="en-US" dirty="0" smtClean="0"/>
              <a:t>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 achieved initial goals!</a:t>
            </a:r>
          </a:p>
          <a:p>
            <a:r>
              <a:rPr lang="en-US" dirty="0" smtClean="0"/>
              <a:t>We are able to replace any range of blue color with our desired image. Range of blue color is controlled by a register from the software.</a:t>
            </a:r>
          </a:p>
          <a:p>
            <a:r>
              <a:rPr lang="en-US" dirty="0" smtClean="0"/>
              <a:t>Pictures illustrate color replacement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75" y="4168760"/>
            <a:ext cx="2215243" cy="1661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26" y="4119775"/>
            <a:ext cx="2345871" cy="1759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788" y="4119774"/>
            <a:ext cx="2592487" cy="175940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86368" y="48616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Ended Up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able to detect a red color object. </a:t>
            </a:r>
          </a:p>
          <a:p>
            <a:r>
              <a:rPr lang="en-US" dirty="0" smtClean="0"/>
              <a:t>We can interact with the background image using a simple animation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7" y="3257550"/>
            <a:ext cx="3472542" cy="2604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306535"/>
            <a:ext cx="3407229" cy="255542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95860" y="42424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Final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1200" dirty="0" smtClean="0"/>
              <a:t>AXI4-Stream           AXI-Lite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76827" y="5714081"/>
            <a:ext cx="146050" cy="136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2099081" y="5741636"/>
            <a:ext cx="146050" cy="136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74" y="1825625"/>
            <a:ext cx="7916456" cy="48254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12523" y="2285669"/>
            <a:ext cx="2324099" cy="2507266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2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Replacement IP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14" y="1825625"/>
            <a:ext cx="8959771" cy="4351338"/>
          </a:xfrm>
        </p:spPr>
      </p:pic>
      <p:sp>
        <p:nvSpPr>
          <p:cNvPr id="5" name="Rectangle 4"/>
          <p:cNvSpPr/>
          <p:nvPr/>
        </p:nvSpPr>
        <p:spPr>
          <a:xfrm>
            <a:off x="4136571" y="4194629"/>
            <a:ext cx="2162629" cy="1596571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5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Laser Detection IP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14" y="1825625"/>
            <a:ext cx="8959771" cy="4351338"/>
          </a:xfrm>
        </p:spPr>
      </p:pic>
      <p:sp>
        <p:nvSpPr>
          <p:cNvPr id="5" name="Rectangle 4"/>
          <p:cNvSpPr/>
          <p:nvPr/>
        </p:nvSpPr>
        <p:spPr>
          <a:xfrm>
            <a:off x="6894285" y="4209143"/>
            <a:ext cx="2162629" cy="1596571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2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Our Team Members</a:t>
            </a:r>
            <a:endParaRPr lang="en-CA" dirty="0"/>
          </a:p>
        </p:txBody>
      </p:sp>
      <p:graphicFrame>
        <p:nvGraphicFramePr>
          <p:cNvPr id="4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288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main problem was optimization to speedup the system.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The video streaming was very slow in the beginning. We had to optimize both software and hardware many iterations to speedup the design.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Complex animations will slow down the whole </a:t>
            </a:r>
            <a:r>
              <a:rPr lang="en-US" dirty="0" smtClean="0"/>
              <a:t>system,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had </a:t>
            </a:r>
            <a:r>
              <a:rPr lang="en-US" sz="2600" dirty="0"/>
              <a:t>to </a:t>
            </a:r>
            <a:r>
              <a:rPr lang="en-US" sz="2600" dirty="0" smtClean="0"/>
              <a:t>stay </a:t>
            </a:r>
            <a:r>
              <a:rPr lang="en-US" sz="2600" dirty="0"/>
              <a:t>with </a:t>
            </a:r>
            <a:r>
              <a:rPr lang="en-US" sz="2600" dirty="0" smtClean="0"/>
              <a:t>simpler </a:t>
            </a:r>
            <a:r>
              <a:rPr lang="en-US" sz="2600" dirty="0"/>
              <a:t>animations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1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311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Interactive Studio ECE 532</vt:lpstr>
      <vt:lpstr>What Is The Project?</vt:lpstr>
      <vt:lpstr>What We Ended Up With</vt:lpstr>
      <vt:lpstr>What We Ended Up With</vt:lpstr>
      <vt:lpstr>Block Diagram of Final System</vt:lpstr>
      <vt:lpstr>Replacement IP</vt:lpstr>
      <vt:lpstr>Laser Detection IP</vt:lpstr>
      <vt:lpstr>Managing Our Team Members</vt:lpstr>
      <vt:lpstr>Problems We Encountered</vt:lpstr>
      <vt:lpstr>What We Learnt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Studio</dc:title>
  <dc:creator>Farshad Safavi Safavi</dc:creator>
  <cp:lastModifiedBy>Shadi Dashmiz</cp:lastModifiedBy>
  <cp:revision>53</cp:revision>
  <dcterms:created xsi:type="dcterms:W3CDTF">2016-04-01T12:29:31Z</dcterms:created>
  <dcterms:modified xsi:type="dcterms:W3CDTF">2016-04-04T13:12:11Z</dcterms:modified>
</cp:coreProperties>
</file>