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5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D8465-DADB-4F78-91F9-57A7DDEF56B2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2498C-063C-46F0-819C-1BDC4E895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3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Analytics uses data such 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greographical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trends, ingredients,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dietrary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medical needs for analysis.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results for a Locale drive the food distributed to the fridge in that Locale by Farmacy Foods.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07D4C-8B28-4561-B267-DCB0573BF6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1749-48EB-45A1-B8A9-80039ACAC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B9590-841F-4C18-AE78-7C56BA60D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534B-56BC-4CC5-8F1C-E803CD41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BBCC-C6EE-40EE-B62E-41F64974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24F5-A8DB-49E6-A308-222155A2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3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B4D6-0D65-41FE-9B82-4AB3558C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7E5D9-B0CD-4F57-8D16-2B92944AD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D74C-3578-478E-9DCC-8CE9ED74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92FCB-7482-48E9-945C-79A7C63D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8297-A0B6-408E-872F-231B17F0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4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ADDAD-7147-4437-9FB2-506DBE46B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42424-5457-4E41-B631-D6D1AC73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48867-8B3C-42EF-8694-3C1D1537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5A6F-9F0F-45AE-A070-F86F8A7E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D5B8-1490-442E-9FCD-578B3259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9703-EE95-496D-AD98-8FCAC082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81AF-CBE2-455D-BD8D-8FBE499A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4C0E-F407-47FE-B746-993AA928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0EC2-276F-442C-909C-8C1600A1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CB2B-E6A8-44FD-A78B-00E87A02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84D5-07CB-4A7E-A4EF-011CCAC5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80EC-9603-4B56-8F7A-E0B0175E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2BCD-3C16-40C0-AC81-ECC13178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C47A-D4CA-4C36-82C2-C9F255BF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2E55-EA76-47E6-B8CE-AD159DCC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EB6-1338-46E6-ABBD-97FBB5EB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68FB-8FA3-4C30-A107-FA17B10EB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78D6C-6041-46C9-AEF1-A8237527C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396F4-649A-4007-89FD-307B7970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85B14-9C72-4E6F-A0F9-1C44A1A5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82BF-7DCD-473F-9865-E6FEE6E9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8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CA1-CADD-400D-A765-9BAA290A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8C11-4C0B-4999-B601-B3F8B1F49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517F-17FC-4183-A9D4-89CB0A36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308E8-64FE-413E-AA16-17E0EF3E5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D4499-7D08-4F58-BE5D-8B3E11209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92F37-7155-4082-851F-745DC079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3BD4F-5A16-49D3-BA85-FA1DC1C6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C531D-517A-406C-A245-1C835A84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3C19-5588-4580-98BE-E9394E65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FD25A-193C-4530-ABB1-AB3FA587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97C84-1662-45D9-B135-45776AD0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27971-B061-4828-A980-2ECD57D1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3AA59-BFAE-4F95-B5C3-8B149059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33485-CF87-4045-83F6-070896A3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A2917-68B6-47CB-B934-380A7593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72FC-5A17-45F7-BBE6-2A42A4B1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6DB5-70BC-4BEF-80AD-7A763B5D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20CA7-D0CD-4B42-B014-7EB7D7E4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3F36D-F7C5-4526-BBDA-6CB39002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5E040-7954-4C3A-81B7-24D4AB7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ADB7D-FEB8-42FA-BC1E-68BEE95E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8EDD-BA69-4997-83C9-D5F24EA9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A45C2-E1F2-4E9A-AE62-BE323AB2E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CE61B-7F60-4F9D-ABB0-F4A166E0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1ABE-8C32-43C4-A4CB-DE6905F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5827-9DD7-454A-9354-8D3FF25F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EBC6-FD33-4373-A623-8D882FFA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8E1E0-CD5D-436D-893C-2F37439A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81E95-DD72-4B5B-B7CF-0DA9769B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0C40-AFF9-4235-97AF-CA70A9E1D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963C-31CD-4CFF-ABD0-8C5F67FA288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2FD4-94C9-494E-9D9C-26B3E5B0E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D911-245A-4E62-9B62-BD061456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3F1E-35C7-47E9-A8F5-91EB7855F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9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3D0E-A18D-4963-A8FF-060A9D51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439F-0FD1-4AE6-8B5B-CD3037807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plate of food&#10;&#10;Description automatically generated">
            <a:extLst>
              <a:ext uri="{FF2B5EF4-FFF2-40B4-BE49-F238E27FC236}">
                <a16:creationId xmlns:a16="http://schemas.microsoft.com/office/drawing/2014/main" id="{F11A329C-DD5D-44CF-AA92-AE178F564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91" y="1097280"/>
            <a:ext cx="593674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9"/>
    </mc:Choice>
    <mc:Fallback>
      <p:transition spd="slow" advTm="16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329FAE8-B8B4-44F5-A9F0-38F03FCDFC99}"/>
              </a:ext>
            </a:extLst>
          </p:cNvPr>
          <p:cNvGrpSpPr/>
          <p:nvPr/>
        </p:nvGrpSpPr>
        <p:grpSpPr>
          <a:xfrm>
            <a:off x="2984938" y="336331"/>
            <a:ext cx="9207062" cy="6521669"/>
            <a:chOff x="2984938" y="336331"/>
            <a:chExt cx="9207062" cy="6521669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1F0355CE-C8BA-4365-9BF4-581C512E5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1792" y="515007"/>
              <a:ext cx="9090208" cy="634299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515008-52B4-4A86-B552-64973033E22B}"/>
                </a:ext>
              </a:extLst>
            </p:cNvPr>
            <p:cNvSpPr/>
            <p:nvPr/>
          </p:nvSpPr>
          <p:spPr>
            <a:xfrm>
              <a:off x="2984938" y="336331"/>
              <a:ext cx="2417380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B6FF55-BBEA-4BC9-BFF3-14BA364B7211}"/>
                </a:ext>
              </a:extLst>
            </p:cNvPr>
            <p:cNvSpPr/>
            <p:nvPr/>
          </p:nvSpPr>
          <p:spPr>
            <a:xfrm>
              <a:off x="5286702" y="409902"/>
              <a:ext cx="1166650" cy="1949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1CF76B-9137-47C0-9B41-24DEA211972C}"/>
                </a:ext>
              </a:extLst>
            </p:cNvPr>
            <p:cNvSpPr/>
            <p:nvPr/>
          </p:nvSpPr>
          <p:spPr>
            <a:xfrm>
              <a:off x="6426200" y="515007"/>
              <a:ext cx="1137343" cy="966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881AEB-BA81-4F73-8180-B320E97959C8}"/>
                </a:ext>
              </a:extLst>
            </p:cNvPr>
            <p:cNvSpPr/>
            <p:nvPr/>
          </p:nvSpPr>
          <p:spPr>
            <a:xfrm>
              <a:off x="7474059" y="723900"/>
              <a:ext cx="169662" cy="218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ED8885-AA5F-4B00-B800-948AE74A9939}"/>
              </a:ext>
            </a:extLst>
          </p:cNvPr>
          <p:cNvSpPr txBox="1"/>
          <p:nvPr/>
        </p:nvSpPr>
        <p:spPr>
          <a:xfrm>
            <a:off x="86638" y="333702"/>
            <a:ext cx="51198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Lora" panose="02000503000000020004" pitchFamily="2" charset="0"/>
              </a:rPr>
              <a:t>Optimising food placement requires an effective analytical capability that can use geographic trend data to ensure the right products are sent to where they are needed.</a:t>
            </a:r>
            <a:endParaRPr lang="en-GB" sz="3200" b="0" dirty="0">
              <a:effectLst/>
              <a:latin typeface="Lora" panose="02000503000000020004" pitchFamily="2" charset="0"/>
            </a:endParaRP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16B58ADB-A3F9-4D5F-B707-3CB64AB213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3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04"/>
    </mc:Choice>
    <mc:Fallback>
      <p:transition spd="slow" advTm="16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Office PowerPoint</Application>
  <PresentationFormat>Widescreen</PresentationFormat>
  <Paragraphs>5</Paragraphs>
  <Slides>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Lora</vt:lpstr>
      <vt:lpstr>Office Theme</vt:lpstr>
      <vt:lpstr>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Pawar</dc:creator>
  <cp:lastModifiedBy>Vikram Pawar</cp:lastModifiedBy>
  <cp:revision>2</cp:revision>
  <dcterms:created xsi:type="dcterms:W3CDTF">2021-11-20T11:50:22Z</dcterms:created>
  <dcterms:modified xsi:type="dcterms:W3CDTF">2021-11-20T11:57:29Z</dcterms:modified>
</cp:coreProperties>
</file>