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720BB-F5F1-4DDD-BA29-F1FE1ED8E515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8B23F-E203-4E05-B409-D32C0F3521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11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Farmacy foods has helped Miriam improve her diet, but she doesn’t know where to take it from there.</a:t>
            </a:r>
          </a:p>
          <a:p>
            <a:r>
              <a:rPr lang="en-US" dirty="0"/>
              <a:t>She wishes to share her experiences and goals with other like-minded people and get help from experts.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28B23F-E203-4E05-B409-D32C0F3521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26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5F4B-EEB9-4A15-879B-AF03C5E8A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EBF24-9FE6-40C9-9722-23A7FA92D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FDFCE-26BB-4675-B97C-30DF27D9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478-A5B9-4CF8-A162-4C0F8AE1FCA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D8681-F979-4867-8437-9141E5CD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3916B-03AE-4C12-A85F-BF92E4DF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9BD4-751B-4A1C-889B-DDD3A2C7E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20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7518-603F-4458-A92F-A67AB853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3CED8-D944-449B-8A90-7A4F2D430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64259-0B98-45EF-ADF0-23CB0D07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478-A5B9-4CF8-A162-4C0F8AE1FCA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1D7E0-6BDA-4F30-8924-B138F3B9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0F5C-C0CD-41C6-99F0-D0F0EF6E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9BD4-751B-4A1C-889B-DDD3A2C7E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0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0A9496-4986-4FB5-AC85-579692B15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50CC0-F1F2-44E5-BF82-A48036AC4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260B1-FE56-4E92-9619-F5E6A8BA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478-A5B9-4CF8-A162-4C0F8AE1FCA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325DD-51EF-4B31-A265-A1027F7EA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3B0DC-F6C2-4565-8B7F-D0C6895F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9BD4-751B-4A1C-889B-DDD3A2C7E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80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9186-4143-4F7C-8D3C-7425B4BB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E5298-0203-409C-89C7-FBE3F266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96C48-2411-4C25-92AD-BB6F74B98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478-A5B9-4CF8-A162-4C0F8AE1FCA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4261F-75DD-4755-B411-8A344050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3359-2939-4596-9A07-C5468B32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9BD4-751B-4A1C-889B-DDD3A2C7E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91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ABEF-1CC2-40D2-9384-397DEA87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6AAF3-F1B2-45D4-8C9E-A20C5896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FC06B-5762-47C3-A294-02DF7E31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478-A5B9-4CF8-A162-4C0F8AE1FCA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86D3-1811-4978-8112-57E7C865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C8CD7-DAFE-4983-BB60-093E68AC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9BD4-751B-4A1C-889B-DDD3A2C7E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89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CA07-CDF9-4A3A-B9B6-A6F47A29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4AC9-D411-45FF-AFAC-1F14325AB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EFCBE-A2CB-4E70-9CE3-4C9433BD2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834A9-0A11-4019-88FA-7CE42B3FD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478-A5B9-4CF8-A162-4C0F8AE1FCA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1B9D9-149A-447A-A04C-574F4298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67D1E-CD63-4F45-AE1B-28671AD7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9BD4-751B-4A1C-889B-DDD3A2C7E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10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A1C9-5F3E-43A9-AF6A-45E8F118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DFD45-6CA3-4525-BCE0-C7B74C0F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0B8A-4332-489B-B45C-816D8B5EA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AB4A9-D57D-4E80-93D0-B9713B3BD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2C84F8-6152-45DC-8545-4E2628738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C9B15E-A6A0-4C11-A2A2-90D46096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478-A5B9-4CF8-A162-4C0F8AE1FCA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6AE7C-9544-4CA0-B909-D0D6DC14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DEC77-6BC3-458D-95F1-5D5B53B2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9BD4-751B-4A1C-889B-DDD3A2C7E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98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25C4-EE1C-4C94-B20C-91AFD940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8C223-52D9-4570-9BCC-84F1B6D6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478-A5B9-4CF8-A162-4C0F8AE1FCA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A9DE6-A5CB-4A42-BAE1-51994A67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42848-B339-4EEE-B442-57D29930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9BD4-751B-4A1C-889B-DDD3A2C7E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75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EB991-BD32-4849-99D4-A9495737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478-A5B9-4CF8-A162-4C0F8AE1FCA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94AC0-1C39-4B4F-9137-616EBEC6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EC970-BF21-4B0E-9644-7B9C8FFE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9BD4-751B-4A1C-889B-DDD3A2C7E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1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66F3-A2D9-4DC0-8A47-D152222A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1E5C-E992-44F2-9EEB-7D99D898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289A6-2C98-4FCE-A26B-794A192E4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737EC-7D19-4727-AB72-06B5713E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478-A5B9-4CF8-A162-4C0F8AE1FCA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1743C-80B7-4BA9-8D5E-ABB984A7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BDFD3-815D-45BC-B35B-357EA9A3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9BD4-751B-4A1C-889B-DDD3A2C7E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70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EE16-0A15-493F-9A0B-4EB138E1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01C33-198C-4B50-A051-4F3B52431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D5693-698B-433F-82E0-F7487ECC1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38894-15B6-4134-A0F4-38D15589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0478-A5B9-4CF8-A162-4C0F8AE1FCA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87AA0-FDDB-49FE-BB5A-1A96636E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44A0E-7773-4D09-A817-1A915443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59BD4-751B-4A1C-889B-DDD3A2C7E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790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485B0-EAFD-47B6-8E96-DCFE43D3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75561-5D75-4C31-8DA5-8597A95F5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B482-7F23-4D79-B01D-E6B2E536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C0478-A5B9-4CF8-A162-4C0F8AE1FCAF}" type="datetimeFigureOut">
              <a:rPr lang="en-GB" smtClean="0"/>
              <a:t>20/11/2021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B5D2-761A-4AFB-9AEB-3347ECCC2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61D30-DD21-4D42-AB3F-133A5997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59BD4-751B-4A1C-889B-DDD3A2C7E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80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716C8D-AE72-4D86-BDD2-8C3EC407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Miriam</a:t>
            </a:r>
            <a:endParaRPr lang="en-GB" dirty="0"/>
          </a:p>
        </p:txBody>
      </p:sp>
      <p:pic>
        <p:nvPicPr>
          <p:cNvPr id="23" name="Picture 22" descr="Businesswoman finger on chin thinking">
            <a:extLst>
              <a:ext uri="{FF2B5EF4-FFF2-40B4-BE49-F238E27FC236}">
                <a16:creationId xmlns:a16="http://schemas.microsoft.com/office/drawing/2014/main" id="{C6942CC5-1E28-4226-8664-EB7A1D76B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47452" y="467124"/>
            <a:ext cx="1524932" cy="6190343"/>
          </a:xfrm>
          <a:prstGeom prst="rect">
            <a:avLst/>
          </a:prstGeom>
        </p:spPr>
      </p:pic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3AEAE391-38C7-40EB-B226-7E2CA7D280ED}"/>
              </a:ext>
            </a:extLst>
          </p:cNvPr>
          <p:cNvSpPr/>
          <p:nvPr/>
        </p:nvSpPr>
        <p:spPr>
          <a:xfrm>
            <a:off x="551543" y="1343620"/>
            <a:ext cx="7460343" cy="5042666"/>
          </a:xfrm>
          <a:prstGeom prst="wedgeRoundRectCallout">
            <a:avLst>
              <a:gd name="adj1" fmla="val 71140"/>
              <a:gd name="adj2" fmla="val -53035"/>
              <a:gd name="adj3" fmla="val 16667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3600" b="0" i="0" u="none" strike="noStrike">
                <a:solidFill>
                  <a:schemeClr val="tx2"/>
                </a:solidFill>
                <a:effectLst/>
                <a:latin typeface="Lora" panose="02000503000000020004" pitchFamily="2" charset="0"/>
              </a:rPr>
              <a:t>Hi, I’m Miriam. Farmacy Foods has helped me improve my diet, but I don't know where to take it from here. I wish I was able to share experiences and goals with other like minded people and get help from experts.</a:t>
            </a:r>
            <a:endParaRPr lang="en-GB" sz="3600" b="0" dirty="0">
              <a:solidFill>
                <a:schemeClr val="tx2"/>
              </a:solidFill>
              <a:effectLst/>
              <a:latin typeface="Lora" panose="02000503000000020004" pitchFamily="2" charset="0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097A1118-FF28-4CAC-8BF5-879BC66B80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27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123"/>
    </mc:Choice>
    <mc:Fallback>
      <p:transition spd="slow" advTm="151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86</Words>
  <Application>Microsoft Office PowerPoint</Application>
  <PresentationFormat>Widescreen</PresentationFormat>
  <Paragraphs>5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Lora</vt:lpstr>
      <vt:lpstr>Office Theme</vt:lpstr>
      <vt:lpstr>Miriam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Vikram Pawar</dc:creator>
  <cp:lastModifiedBy>Vikram Pawar</cp:lastModifiedBy>
  <cp:revision>3</cp:revision>
  <dcterms:created xsi:type="dcterms:W3CDTF">2021-11-20T10:12:05Z</dcterms:created>
  <dcterms:modified xsi:type="dcterms:W3CDTF">2021-11-20T10:45:35Z</dcterms:modified>
</cp:coreProperties>
</file>