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99E7A-3B04-4840-BD29-4F415459618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5B87C-E538-4016-9370-054404778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Oliver is foster father to Lance, who has had hard time with undiagnosed food intolerances.</a:t>
            </a:r>
          </a:p>
          <a:p>
            <a:r>
              <a:rPr lang="en-US"/>
              <a:t>Oliver now knows what his son needs from his diet, but it isn't always available.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5B87C-E538-4016-9370-0544047784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46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E382-C88A-4F85-9FC4-6011C2A6B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99CD-96A9-4DF8-9E8E-8C48CB13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611-F439-40C7-9E29-FB34783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CF86-FF9F-48DC-9250-6851E5C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4484-20F5-4A11-931F-8B812708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B973-A030-473F-9CA9-67AEF596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C6980-3B08-49C2-B8C5-5B6E1A65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591A-8CFD-4BC3-8FCD-1DBBC282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1446-290E-4A0F-8A1B-871C20FB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3AF9-BCD0-42EE-B6B4-9211A8FC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42723-10E1-4EA6-AD89-DADFFDA2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D55EC-D8B9-47C8-B7FF-F5704F87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EE1A-28EB-46E1-8E9E-030FA70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7A49-7FF1-4E40-8FA2-AE83AD22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392A-AE45-41CE-9DD2-C8A6D9A9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307A-071F-4E70-8D41-AA5C5C9E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6979-CDA3-4F08-A069-2097333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36CD-E74E-4ED0-A2B9-6FE74F77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333-7BAC-493B-9942-9E5A2BEF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72B9-02F1-4688-91F6-EE57C81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EA5-54F0-4614-AC1E-261D4CF6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10AC-BB3D-455E-8269-2072EEC7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4A6F-1647-4781-BB2F-A1C73E7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2AFF-899A-4C68-9786-61959139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78DB-1E28-4547-916A-5146B5BE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1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D640-BFB0-48E4-9C86-2BF678AE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90CA-2D40-42FD-998D-5E2D1651A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F131-0A63-438F-BF16-4E7E9B69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58C9-5AAF-4598-9B21-2B78CCC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DFAE6-250D-4DC3-9551-4B1C104C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AD00-E6FB-4812-8058-2225031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F16D-E8D0-4D6A-B45B-1A17123A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7467-1813-4762-AF60-209A7A3C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8AC62-328C-4ADD-AA29-03CDCBA9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7881-14EC-483F-9227-74669DF65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A37CC-9141-45B5-B1E4-5BE7CAC2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7C144-0E8D-407E-B094-87DE4966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4552B-EBED-4423-8CBE-DFBB4B2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28D01-0988-4D7E-99CB-3D2DDBED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1195-C3AD-4C77-95C1-55A7786D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55395-9FE2-4039-993B-F83FDD59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46CEE-7568-4A6A-BFC0-FF3E5EE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9D35A-AD11-48E8-A317-CA9E70E6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6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B227-06CA-4DCB-9BA3-B37DFD6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58659-6A03-4B8B-9BD6-9B2E3D40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5677-8C02-4091-801E-82B0676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0FC-4463-4B7B-B2CC-DAB337E8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EA39-8ABE-460A-8523-D057C244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90334-90D3-41EF-8647-160168EA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618E-6901-4ADB-922A-A8C6F595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FC0F-A95F-455A-9438-FBF62B7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5F60-15F9-43D0-89B5-43DC5D2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F3E-B209-4876-986D-8A83B6DF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F4118-1D7D-4845-AA1E-18EA839A5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5507-02C4-49B1-8081-4E0E9B86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49F8-AAA7-465D-BADA-D5CC5B0C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B64E-F2EA-47DB-A500-A1D807FE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329F-4F63-44EC-A2F5-675A763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0FDC-4B55-4932-B446-D93C3C1F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847B8-7D5F-4B4D-B154-5D4DD7E0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5DB3-D96C-4944-9C6E-012C10B9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691F-D749-49FE-BA24-B2F5E3C676B8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C6A3-1ED1-46CA-A183-5D84E1714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BAC0-695F-4650-9EA2-50D12644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9256-D76F-4F02-A30C-02647C15D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4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16C8D-AE72-4D86-BDD2-8C3EC40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Oliver &amp; Lance</a:t>
            </a:r>
          </a:p>
        </p:txBody>
      </p:sp>
      <p:pic>
        <p:nvPicPr>
          <p:cNvPr id="19" name="Picture 18" descr="Businessman thinking">
            <a:extLst>
              <a:ext uri="{FF2B5EF4-FFF2-40B4-BE49-F238E27FC236}">
                <a16:creationId xmlns:a16="http://schemas.microsoft.com/office/drawing/2014/main" id="{1E3960F7-CD48-4F64-8F76-7E282B1D3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78" y="159657"/>
            <a:ext cx="2158510" cy="6538686"/>
          </a:xfrm>
          <a:prstGeom prst="rect">
            <a:avLst/>
          </a:prstGeom>
        </p:spPr>
      </p:pic>
      <p:pic>
        <p:nvPicPr>
          <p:cNvPr id="21" name="Picture 20" descr="Young boy arms crossed smiling">
            <a:extLst>
              <a:ext uri="{FF2B5EF4-FFF2-40B4-BE49-F238E27FC236}">
                <a16:creationId xmlns:a16="http://schemas.microsoft.com/office/drawing/2014/main" id="{0D2947FD-FE2C-44AD-9AD9-8DE8B8660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08" y="1566972"/>
            <a:ext cx="1527438" cy="5131371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DA3C0F51-8B0A-4E58-BC6D-099780026F43}"/>
              </a:ext>
            </a:extLst>
          </p:cNvPr>
          <p:cNvSpPr/>
          <p:nvPr/>
        </p:nvSpPr>
        <p:spPr>
          <a:xfrm>
            <a:off x="551543" y="1343620"/>
            <a:ext cx="7460343" cy="5042666"/>
          </a:xfrm>
          <a:prstGeom prst="wedgeRoundRectCallout">
            <a:avLst>
              <a:gd name="adj1" fmla="val 55965"/>
              <a:gd name="adj2" fmla="val -6080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chemeClr val="tx2"/>
                </a:solidFill>
                <a:effectLst/>
                <a:latin typeface="Lora" panose="02000503000000020004" pitchFamily="2" charset="0"/>
              </a:rPr>
              <a:t>Hi, I’m Oliver, foster father to Lance, who has had a hard time with undiagnosed intolerances on top of that. Now I know what he needs from his diet I can make more of a difference, but the food he needs isn’t always available.</a:t>
            </a:r>
            <a:endParaRPr lang="en-GB" sz="3600" b="0" dirty="0">
              <a:solidFill>
                <a:schemeClr val="tx2"/>
              </a:solidFill>
              <a:effectLst/>
              <a:latin typeface="Lora" panose="02000503000000020004" pitchFamily="2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613931A-1442-4ADF-94BA-A8E9A64A9B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68"/>
    </mc:Choice>
    <mc:Fallback>
      <p:transition spd="slow" advTm="15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Office PowerPoint</Application>
  <PresentationFormat>Widescreen</PresentationFormat>
  <Paragraphs>5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Office Theme</vt:lpstr>
      <vt:lpstr>Oliver &amp; 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Oliver &amp; Lance</dc:title>
  <dc:creator>Vikram Pawar</dc:creator>
  <cp:lastModifiedBy>Vikram Pawar</cp:lastModifiedBy>
  <cp:revision>2</cp:revision>
  <dcterms:created xsi:type="dcterms:W3CDTF">2021-11-20T10:59:21Z</dcterms:created>
  <dcterms:modified xsi:type="dcterms:W3CDTF">2021-11-20T11:12:38Z</dcterms:modified>
</cp:coreProperties>
</file>