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aea66bd29_1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aea66bd29_1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aaea66bd29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aaea66bd29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aea66bd29_1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aea66bd29_1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aaea66bd29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aaea66bd29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aaea66bd2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aaea66bd2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aea66bd29_5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aea66bd29_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aaea66bd29_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aaea66bd29_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aaea66bd29_5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aaea66bd29_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aea66bd29_1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aaea66bd29_1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aaea66bd29_8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aaea66bd29_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aaea66bd29_1_8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aaea66bd29_1_8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aaea66bd29_1_7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aaea66bd29_1_7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aaea66bd29_1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aaea66bd29_1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aaea66bd29_5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aaea66bd29_5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aaea66bd29_5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aaea66bd29_5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aaea66bd29_1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aaea66bd29_1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aaea66bd29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aaea66bd29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aea66bd29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aaea66bd29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aea66bd29_5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aaea66bd29_5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2340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Holiday Planner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escriere soluție</a:t>
            </a:r>
            <a:endParaRPr/>
          </a:p>
        </p:txBody>
      </p:sp>
      <p:sp>
        <p:nvSpPr>
          <p:cNvPr id="185" name="Google Shape;185;p2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Valoarea TF-IDF crește proporțional cu numărul de apariții ale unui cuvânt într-un document și este contrabalansat de numărul de documente din corpus care conțin cuvântul, ceea ce ajută la ponderarea necesară din cauză că unele cuvinte apar mai frecvent în general.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251" y="420600"/>
            <a:ext cx="2427825" cy="18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Descriere soluție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321025" y="1545675"/>
            <a:ext cx="3414600" cy="28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	</a:t>
            </a:r>
            <a:endParaRPr sz="1600"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Am combinat Word2Vec de la Google cu TF-IDF și am creat un vector de 300 de numere reale, iar pentru fiecare descriere, titlu sau etichetă de imagine am folosit asemanarea cosinusoidală (cosine similarity) pentru a găsi alte intrări în baza de date asemănătoare.</a:t>
            </a:r>
            <a:endParaRPr sz="1600"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251" y="420600"/>
            <a:ext cx="2427825" cy="18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8750" y="1851375"/>
            <a:ext cx="5775251" cy="256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Descriere soluție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Î</a:t>
            </a:r>
            <a:r>
              <a:rPr lang="en-GB" sz="1600"/>
              <a:t>n ceea ce privește imaginile, am folosit modulul pre-antrenat DELF (DEep Local Feature) care poate fi folosit pentru a înlocui alte caracteristici cu ajutorul etichetei corespunzătoare imaginii.</a:t>
            </a:r>
            <a:endParaRPr sz="16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Modelul descrie secțiunile importante din imagine folosind mai multe feature-uri, dintre care cele mai folositoare sunt: locație si descriptor. Locațiile reprezintă punctele de focus din imagine, iar descriptorul specifică importanța acestor locații.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	</a:t>
            </a:r>
            <a:endParaRPr sz="1600"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251" y="420600"/>
            <a:ext cx="2427825" cy="18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5"/>
          <p:cNvGrpSpPr/>
          <p:nvPr/>
        </p:nvGrpSpPr>
        <p:grpSpPr>
          <a:xfrm>
            <a:off x="1162525" y="568050"/>
            <a:ext cx="6818949" cy="4007400"/>
            <a:chOff x="1162524" y="568050"/>
            <a:chExt cx="6818949" cy="4007400"/>
          </a:xfrm>
        </p:grpSpPr>
        <p:pic>
          <p:nvPicPr>
            <p:cNvPr id="207" name="Google Shape;20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62524" y="568050"/>
              <a:ext cx="6818949" cy="4007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5"/>
            <p:cNvSpPr/>
            <p:nvPr/>
          </p:nvSpPr>
          <p:spPr>
            <a:xfrm>
              <a:off x="5830650" y="2280200"/>
              <a:ext cx="1947000" cy="2916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819150" y="845600"/>
            <a:ext cx="7505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Descriptor DELF</a:t>
            </a:r>
            <a:endParaRPr/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[0.238,0.08699999999999997,0.125,-0.14300000000000002,0.1080000000000001,0.20999999999999996,0.09200000000000008,0.09800000000000009,-0.21899999999999997,-0.21699999999999997,0.026000000000000023,-0.20599999999999996,-0.15600000000000003,-0.15900000000000003,-0.014000000000000012,-0.10499999999999998,-0.22499999999999998,0.017000000000000126,-0.36,0.351,-0.015000000000000013,0.18999999999999995,0.15000000000000013,-0.18899999999999995,-0.17099999999999993,-0.131,0.013000000000000123,0.04899999999999993,0.252,0.04299999999999993,-0.02200000000000002,-0.246,-0.08099999999999996,-0.08599999999999997,0.09600000000000009,0.08000000000000007,-0.040000000000000036,-0.119,0.09200000000000008,-0.01100000000000001]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36393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4893625" y="2425975"/>
            <a:ext cx="36336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	Pe lângă landmark detection, pe baza imaginii facem și un landscape detection. Rezultatul acestei clasificări este unul dintre următoarele label-uri: munte, mare, pădure, clădiri, stradă.</a:t>
            </a:r>
            <a:endParaRPr/>
          </a:p>
        </p:txBody>
      </p:sp>
      <p:pic>
        <p:nvPicPr>
          <p:cNvPr id="220" name="Google Shape;22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251" y="420600"/>
            <a:ext cx="2427825" cy="18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25" y="487675"/>
            <a:ext cx="4313924" cy="416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Descriere soluție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Eticheta imaginii afectează rezultatul într-un mod bun </a:t>
            </a:r>
            <a:r>
              <a:rPr lang="en-GB" sz="1800"/>
              <a:t>făcând rezultatul mai precis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Sistemul folosește ponderi diferite în funcție de feature-uri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28" name="Google Shape;2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251" y="420600"/>
            <a:ext cx="2427825" cy="18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</a:t>
            </a:r>
            <a:r>
              <a:rPr lang="en-GB"/>
              <a:t>ezultatele obtinuțe</a:t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819150" y="1291650"/>
            <a:ext cx="75057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Obținerea unui rezultat ce evaluează algoritmul este o altă problemă</a:t>
            </a:r>
            <a:endParaRPr sz="1800"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O posibilă soluție pentru fiecare feature utilizat</a:t>
            </a:r>
            <a:endParaRPr sz="1800"/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descriere</a:t>
            </a:r>
            <a:endParaRPr sz="1800"/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preț</a:t>
            </a:r>
            <a:endParaRPr sz="1800"/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numărul de dormitoare</a:t>
            </a:r>
            <a:endParaRPr sz="1800"/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Imagine</a:t>
            </a:r>
            <a:endParaRPr sz="1800"/>
          </a:p>
          <a:p>
            <a:pPr indent="-342900" lvl="2" marL="1828800" rtl="0" algn="just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landmark</a:t>
            </a:r>
            <a:endParaRPr sz="1800"/>
          </a:p>
          <a:p>
            <a:pPr indent="-342900" lvl="2" marL="1828800" rtl="0" algn="just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GB" sz="1800"/>
              <a:t>landscape</a:t>
            </a:r>
            <a:endParaRPr sz="1800"/>
          </a:p>
        </p:txBody>
      </p:sp>
      <p:pic>
        <p:nvPicPr>
          <p:cNvPr id="235" name="Google Shape;2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2075" y="124000"/>
            <a:ext cx="2427074" cy="182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omparare abordare proprie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 alte abordări din literatura</a:t>
            </a:r>
            <a:endParaRPr/>
          </a:p>
        </p:txBody>
      </p:sp>
      <p:sp>
        <p:nvSpPr>
          <p:cNvPr id="241" name="Google Shape;241;p3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	</a:t>
            </a:r>
            <a:endParaRPr sz="1600"/>
          </a:p>
          <a:p>
            <a:pPr indent="-342900" lvl="0" marL="457200" rtl="0" algn="just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History recommendation engines</a:t>
            </a:r>
            <a:endParaRPr sz="1800"/>
          </a:p>
        </p:txBody>
      </p:sp>
      <p:pic>
        <p:nvPicPr>
          <p:cNvPr id="242" name="Google Shape;2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4000" y="301625"/>
            <a:ext cx="2836324" cy="212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1"/>
          <p:cNvSpPr txBox="1"/>
          <p:nvPr>
            <p:ph idx="1" type="body"/>
          </p:nvPr>
        </p:nvSpPr>
        <p:spPr>
          <a:xfrm>
            <a:off x="7429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/>
              <a:t>Ce am învățat</a:t>
            </a:r>
            <a:endParaRPr sz="1800"/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combinarea tehnicilor de procesare a textului</a:t>
            </a:r>
            <a:endParaRPr sz="1800"/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măsurarea similaritații a două obiecte</a:t>
            </a:r>
            <a:endParaRPr sz="1800"/>
          </a:p>
          <a:p>
            <a:pPr indent="-342900" lvl="1" marL="1371600" rtl="0" algn="just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GB" sz="1800"/>
              <a:t>lucrul cu dataset-uri mari</a:t>
            </a:r>
            <a:endParaRPr sz="1800"/>
          </a:p>
        </p:txBody>
      </p:sp>
      <p:sp>
        <p:nvSpPr>
          <p:cNvPr id="248" name="Google Shape;248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oncluzii</a:t>
            </a:r>
            <a:endParaRPr/>
          </a:p>
        </p:txBody>
      </p:sp>
      <p:pic>
        <p:nvPicPr>
          <p:cNvPr id="249" name="Google Shape;24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2373" y="355600"/>
            <a:ext cx="1792476" cy="1635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Membrii echipei</a:t>
            </a:r>
            <a:endParaRPr/>
          </a:p>
        </p:txBody>
      </p:sp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50">
                <a:latin typeface="Arial"/>
                <a:ea typeface="Arial"/>
                <a:cs typeface="Arial"/>
                <a:sym typeface="Arial"/>
              </a:rPr>
              <a:t>Bangău Andrei-Ciprian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50">
                <a:latin typeface="Arial"/>
                <a:ea typeface="Arial"/>
                <a:cs typeface="Arial"/>
                <a:sym typeface="Arial"/>
              </a:rPr>
              <a:t>Beltechi Paul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50">
                <a:latin typeface="Arial"/>
                <a:ea typeface="Arial"/>
                <a:cs typeface="Arial"/>
                <a:sym typeface="Arial"/>
              </a:rPr>
              <a:t>Buciu Ştefan</a:t>
            </a:r>
            <a:endParaRPr sz="165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50">
                <a:latin typeface="Arial"/>
                <a:ea typeface="Arial"/>
                <a:cs typeface="Arial"/>
                <a:sym typeface="Arial"/>
              </a:rPr>
              <a:t>Şurubariu Răzvan-Emanuel</a:t>
            </a:r>
            <a:endParaRPr sz="165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2650" y="627450"/>
            <a:ext cx="2317725" cy="231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Problema abordată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Găsirea celei mai bune cazări de vacanță în urma criteriilor alese de utilizator care pot fi de la filtre specifice pâna la text sau imagini.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Filtrele pot fi prețul pe noapte, numărul minim de dormitoare și orașul dorit. Textul este o descriere a vacanței dorite. De asemenea, aplicația va alege locațiile cele mai asemănătoare cu imaginea furnizată de utilizator.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5950" y="459325"/>
            <a:ext cx="1531400" cy="153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464600"/>
            <a:ext cx="7505700" cy="31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“image” : “”,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"budget" : 150,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"city" : "",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"description" : "I want to go to the beach            and play volleyball",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"minBedrooms" :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</a:t>
            </a:r>
            <a:r>
              <a:rPr lang="en-GB"/>
              <a:t>tilitate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Problema abordată este interesantă pentru că se aseamănă cu alte căutări mai complexe precum căutarea unei melodii pe baza unei înregistrări sau găsirea de locații importante pe baza unor imagini.</a:t>
            </a:r>
            <a:endParaRPr sz="1600"/>
          </a:p>
          <a:p>
            <a:pPr indent="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	Aceasta aplicație este recomandată persoanelor ce doresc o căutare personalizată a vacanței dorite care cuprinde un dataset cu cazări și locații din întreaga lume.</a:t>
            </a:r>
            <a:endParaRPr sz="1600"/>
          </a:p>
        </p:txBody>
      </p:sp>
      <p:pic>
        <p:nvPicPr>
          <p:cNvPr id="154" name="Google Shape;15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5650" y="495900"/>
            <a:ext cx="1021025" cy="130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</a:t>
            </a:r>
            <a:r>
              <a:rPr lang="en-GB"/>
              <a:t>oluția inteligentă propusă</a:t>
            </a:r>
            <a:endParaRPr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-GB"/>
              <a:t>descriere soluție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724300" y="20126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Am folosit un set de date care conține date despre cazări cum ar fi: titlul, orașul, prețul pe noapte, numărul de paturi, descrierea cazării dată de proprietar și link-ul de airbnb spre postarea cazării. </a:t>
            </a:r>
            <a:endParaRPr sz="16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Pentru imagini am folosit un set de date de la Google, </a:t>
            </a:r>
            <a:r>
              <a:rPr lang="en-GB" sz="1600"/>
              <a:t>Google's Landmarks data-set v2 și Intel Image classification.</a:t>
            </a:r>
            <a:endParaRPr sz="1600"/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61" name="Google Shape;16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251" y="420600"/>
            <a:ext cx="2427825" cy="18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Dataset-ul principal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775" y="2293925"/>
            <a:ext cx="8370449" cy="19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5475" y="508150"/>
            <a:ext cx="5453048" cy="3788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Descriere soluție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457200" lvl="0" marL="0" rtl="0" algn="just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/>
              <a:t>Am folosit o tehnică bazată pe TF-IDF, însemnând frecvența termenului–frecvența inversă în documente, este o măsură statistică numerică destinată cuantizării importanței unui cuvânt într-un document într-o colecție sau corpus.</a:t>
            </a:r>
            <a:endParaRPr sz="1600"/>
          </a:p>
          <a:p>
            <a:pPr indent="457200" lvl="0" marL="0" rtl="0" algn="just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600"/>
              <a:t> Această măsură este adesea folosită ca factor de ponderare în căutările din recuperarea informațiilor, text mining și modelarea utilizatorului.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251" y="420600"/>
            <a:ext cx="2427825" cy="18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