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65000" r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1FB9C49-17DB-400B-BE71-F3B945547C6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40B8F7D-2DA1-4AC3-9726-AC9013A078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Yonder TODO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194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Yonder TODO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</dc:creator>
  <cp:lastModifiedBy>Cristi</cp:lastModifiedBy>
  <cp:revision>3</cp:revision>
  <dcterms:created xsi:type="dcterms:W3CDTF">2013-07-18T20:38:05Z</dcterms:created>
  <dcterms:modified xsi:type="dcterms:W3CDTF">2013-07-18T20:59:18Z</dcterms:modified>
</cp:coreProperties>
</file>