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9" r:id="rId2"/>
    <p:sldId id="281" r:id="rId3"/>
  </p:sldIdLst>
  <p:sldSz cx="9144000" cy="5143500" type="screen16x9"/>
  <p:notesSz cx="6858000" cy="9144000"/>
  <p:embeddedFontLst>
    <p:embeddedFont>
      <p:font typeface="IBM Plex Sans Light" panose="020B0503050203000203" pitchFamily="34" charset="0"/>
      <p:regular r:id="rId5"/>
      <p:bold r:id="rId6"/>
      <p:italic r:id="rId7"/>
      <p:boldItalic r:id="rId8"/>
    </p:embeddedFont>
    <p:embeddedFont>
      <p:font typeface="IBM Plex Serif" panose="02060503050406000203" pitchFamily="18" charset="77"/>
      <p:regular r:id="rId9"/>
      <p:bold r:id="rId10"/>
      <p:italic r:id="rId11"/>
      <p:boldItalic r:id="rId12"/>
    </p:embeddedFont>
    <p:embeddedFont>
      <p:font typeface="Raleway" panose="020B0403030101060003" pitchFamily="34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07316-B8BA-47CC-BA46-A0E478E77339}">
  <a:tblStyle styleId="{3AE07316-B8BA-47CC-BA46-A0E478E77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3AF6A4-73C8-4E4C-92FF-C5830FCBCC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411"/>
  </p:normalViewPr>
  <p:slideViewPr>
    <p:cSldViewPr snapToGrid="0" snapToObjects="1">
      <p:cViewPr varScale="1">
        <p:scale>
          <a:sx n="159" d="100"/>
          <a:sy n="159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319cc4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319cc4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410110" cy="51435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ctrTitle"/>
          </p:nvPr>
        </p:nvSpPr>
        <p:spPr>
          <a:xfrm>
            <a:off x="2997652" y="1618706"/>
            <a:ext cx="5119653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Kickstarter</a:t>
            </a:r>
            <a:endParaRPr dirty="0"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1"/>
          </p:nvPr>
        </p:nvSpPr>
        <p:spPr>
          <a:xfrm>
            <a:off x="2997652" y="2351133"/>
            <a:ext cx="5119653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How to create a successful campaign</a:t>
            </a:r>
            <a:endParaRPr dirty="0"/>
          </a:p>
        </p:txBody>
      </p:sp>
      <p:sp>
        <p:nvSpPr>
          <p:cNvPr id="5" name="Google Shape;88;p12">
            <a:extLst>
              <a:ext uri="{FF2B5EF4-FFF2-40B4-BE49-F238E27FC236}">
                <a16:creationId xmlns:a16="http://schemas.microsoft.com/office/drawing/2014/main" id="{CC63D449-ED16-E94B-B09D-D16840771A30}"/>
              </a:ext>
            </a:extLst>
          </p:cNvPr>
          <p:cNvSpPr txBox="1">
            <a:spLocks/>
          </p:cNvSpPr>
          <p:nvPr/>
        </p:nvSpPr>
        <p:spPr>
          <a:xfrm>
            <a:off x="2927684" y="4092377"/>
            <a:ext cx="3500539" cy="63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i="1" dirty="0">
                <a:solidFill>
                  <a:schemeClr val="bg1"/>
                </a:solidFill>
              </a:rPr>
              <a:t>Cristina Iacob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2021-07-02</a:t>
            </a:r>
          </a:p>
          <a:p>
            <a:endParaRPr lang="en-US" sz="1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ctrTitle"/>
          </p:nvPr>
        </p:nvSpPr>
        <p:spPr>
          <a:xfrm>
            <a:off x="4058653" y="1731001"/>
            <a:ext cx="5939689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85" name="Google Shape;485;p39"/>
          <p:cNvSpPr txBox="1">
            <a:spLocks noGrp="1"/>
          </p:cNvSpPr>
          <p:nvPr>
            <p:ph type="subTitle" idx="1"/>
          </p:nvPr>
        </p:nvSpPr>
        <p:spPr>
          <a:xfrm>
            <a:off x="4136642" y="2463428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Macintosh PowerPoint</Application>
  <PresentationFormat>On-screen Show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IBM Plex Serif</vt:lpstr>
      <vt:lpstr>Arial</vt:lpstr>
      <vt:lpstr>IBM Plex Sans Light</vt:lpstr>
      <vt:lpstr>Raleway</vt:lpstr>
      <vt:lpstr>Exeter template</vt:lpstr>
      <vt:lpstr>Kickstarter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4</cp:revision>
  <dcterms:modified xsi:type="dcterms:W3CDTF">2021-07-01T19:25:55Z</dcterms:modified>
</cp:coreProperties>
</file>