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81" r:id="rId4"/>
    <p:sldId id="261" r:id="rId5"/>
    <p:sldId id="262" r:id="rId6"/>
    <p:sldId id="263" r:id="rId7"/>
    <p:sldId id="264" r:id="rId8"/>
    <p:sldId id="267" r:id="rId9"/>
    <p:sldId id="271" r:id="rId10"/>
    <p:sldId id="272" r:id="rId11"/>
    <p:sldId id="274" r:id="rId12"/>
    <p:sldId id="279" r:id="rId13"/>
    <p:sldId id="280" r:id="rId14"/>
    <p:sldId id="282" r:id="rId15"/>
    <p:sldId id="283" r:id="rId16"/>
    <p:sldId id="287" r:id="rId17"/>
    <p:sldId id="291" r:id="rId18"/>
    <p:sldId id="292" r:id="rId19"/>
    <p:sldId id="29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IBM Plex Sans" panose="020B0503050203000203" pitchFamily="34" charset="0"/>
      <p:regular r:id="rId26"/>
      <p:bold r:id="rId27"/>
      <p:italic r:id="rId28"/>
      <p:boldItalic r:id="rId29"/>
    </p:embeddedFont>
    <p:embeddedFont>
      <p:font typeface="IBM Plex Sans Light" panose="020B0503050203000203" pitchFamily="34" charset="0"/>
      <p:regular r:id="rId30"/>
      <p:bold r:id="rId31"/>
      <p:italic r:id="rId32"/>
      <p:boldItalic r:id="rId33"/>
    </p:embeddedFont>
    <p:embeddedFont>
      <p:font typeface="IBM Plex Serif" panose="02060503050406000203" pitchFamily="18" charset="77"/>
      <p:regular r:id="rId34"/>
      <p:bold r:id="rId35"/>
      <p:italic r:id="rId36"/>
      <p:boldItalic r:id="rId37"/>
    </p:embeddedFont>
    <p:embeddedFont>
      <p:font typeface="IBM Plex Serif SemiBold" panose="02060703050406000203" pitchFamily="18" charset="77"/>
      <p:regular r:id="rId38"/>
      <p:bold r:id="rId39"/>
      <p:italic r:id="rId40"/>
      <p:boldItalic r:id="rId41"/>
    </p:embeddedFont>
    <p:embeddedFont>
      <p:font typeface="Raleway" panose="020B0403030101060003" pitchFamily="34" charset="77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11"/>
  </p:normalViewPr>
  <p:slideViewPr>
    <p:cSldViewPr snapToGrid="0" snapToObjects="1">
      <p:cViewPr varScale="1">
        <p:scale>
          <a:sx n="159" d="100"/>
          <a:sy n="159" d="100"/>
        </p:scale>
        <p:origin x="8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319cc4e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319cc4e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319cc4e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319cc4e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319cc4e8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319cc4e8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40" name="Google Shape;40;p4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43" name="Google Shape;43;p4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46" name="Google Shape;46;p4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48" name="Google Shape;48;p4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49" name="Google Shape;49;p4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911750" y="643275"/>
            <a:ext cx="4130400" cy="38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Font typeface="IBM Plex Serif"/>
              <a:buChar char="▸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▹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●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SzPts val="3200"/>
              <a:buFont typeface="IBM Plex Serif"/>
              <a:buChar char="○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SzPts val="3200"/>
              <a:buFont typeface="IBM Plex Serif"/>
              <a:buChar char="■"/>
              <a:defRPr sz="3200" b="1" i="1"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297010" y="335022"/>
            <a:ext cx="674700" cy="653700"/>
          </a:xfrm>
          <a:prstGeom prst="rect">
            <a:avLst/>
          </a:prstGeom>
          <a:noFill/>
          <a:ln>
            <a:noFill/>
          </a:ln>
          <a:effectLst>
            <a:outerShdw blurRad="100013" dist="3810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“</a:t>
            </a:r>
            <a:endParaRPr sz="7200">
              <a:solidFill>
                <a:schemeClr val="lt1"/>
              </a:solidFill>
              <a:latin typeface="IBM Plex Serif SemiBold"/>
              <a:ea typeface="IBM Plex Serif SemiBold"/>
              <a:cs typeface="IBM Plex Serif SemiBold"/>
              <a:sym typeface="IBM Plex Serif SemiBold"/>
            </a:endParaRPr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8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01" name="Google Shape;101;p8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04" name="Google Shape;104;p8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09" name="Google Shape;109;p8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10" name="Google Shape;110;p8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2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3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▸"/>
              <a:defRPr sz="1700"/>
            </a:lvl1pPr>
            <a:lvl2pPr marL="914400" lvl="1" indent="-336550" rtl="0">
              <a:spcBef>
                <a:spcPts val="600"/>
              </a:spcBef>
              <a:spcAft>
                <a:spcPts val="0"/>
              </a:spcAft>
              <a:buSzPts val="1700"/>
              <a:buChar char="▹"/>
              <a:defRPr sz="1700"/>
            </a:lvl2pPr>
            <a:lvl3pPr marL="1371600" lvl="2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6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6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6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600"/>
              </a:spcBef>
              <a:spcAft>
                <a:spcPts val="6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19" name="Google Shape;119;p9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9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22" name="Google Shape;122;p9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25" name="Google Shape;125;p9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28" name="Google Shape;128;p9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34" name="Google Shape;134;p10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37" name="Google Shape;137;p10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40" name="Google Shape;140;p10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43" name="Google Shape;143;p10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1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149" name="Google Shape;149;p11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152" name="Google Shape;152;p11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155" name="Google Shape;155;p11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57" name="Google Shape;157;p11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158" name="Google Shape;158;p11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14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598623" y="-887"/>
            <a:ext cx="2410110" cy="5143500"/>
            <a:chOff x="1511923" y="0"/>
            <a:chExt cx="2410110" cy="5143500"/>
          </a:xfrm>
        </p:grpSpPr>
        <p:sp>
          <p:nvSpPr>
            <p:cNvPr id="177" name="Google Shape;177;p1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33000">
                  <a:srgbClr val="404754"/>
                </a:gs>
                <a:gs pos="100000">
                  <a:srgbClr val="26282D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3"/>
          <p:cNvGrpSpPr/>
          <p:nvPr/>
        </p:nvGrpSpPr>
        <p:grpSpPr>
          <a:xfrm>
            <a:off x="376173" y="-887"/>
            <a:ext cx="2326044" cy="5143500"/>
            <a:chOff x="1060873" y="0"/>
            <a:chExt cx="2326044" cy="5143500"/>
          </a:xfrm>
        </p:grpSpPr>
        <p:sp>
          <p:nvSpPr>
            <p:cNvPr id="180" name="Google Shape;180;p1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6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3"/>
          <p:cNvGrpSpPr/>
          <p:nvPr/>
        </p:nvGrpSpPr>
        <p:grpSpPr>
          <a:xfrm>
            <a:off x="0" y="-887"/>
            <a:ext cx="2381917" cy="5144925"/>
            <a:chOff x="456100" y="0"/>
            <a:chExt cx="2381917" cy="5144925"/>
          </a:xfrm>
        </p:grpSpPr>
        <p:sp>
          <p:nvSpPr>
            <p:cNvPr id="183" name="Google Shape;183;p13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1000"/>
                </a:schemeClr>
              </a:outerShdw>
            </a:effectLst>
          </p:spPr>
        </p:sp>
      </p:grpSp>
      <p:grpSp>
        <p:nvGrpSpPr>
          <p:cNvPr id="185" name="Google Shape;185;p13"/>
          <p:cNvGrpSpPr/>
          <p:nvPr/>
        </p:nvGrpSpPr>
        <p:grpSpPr>
          <a:xfrm>
            <a:off x="0" y="-887"/>
            <a:ext cx="2132442" cy="5145275"/>
            <a:chOff x="227500" y="0"/>
            <a:chExt cx="2132442" cy="5145275"/>
          </a:xfrm>
        </p:grpSpPr>
        <p:sp>
          <p:nvSpPr>
            <p:cNvPr id="186" name="Google Shape;186;p1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plex/releases/tag/v4.0.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2"/>
          </p:nvPr>
        </p:nvSpPr>
        <p:spPr>
          <a:xfrm>
            <a:off x="2976900" y="4021500"/>
            <a:ext cx="54642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 rot="10136228">
            <a:off x="7649274" y="2855719"/>
            <a:ext cx="1350802" cy="5777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 rot="711236" flipH="1">
            <a:off x="6382408" y="28558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6850838" y="2911844"/>
            <a:ext cx="1712700" cy="1230715"/>
            <a:chOff x="3021975" y="2541798"/>
            <a:chExt cx="1712700" cy="1230715"/>
          </a:xfrm>
        </p:grpSpPr>
        <p:sp>
          <p:nvSpPr>
            <p:cNvPr id="355" name="Google Shape;355;p3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20XX</a:t>
              </a:r>
              <a:endParaRPr sz="800" b="1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0"/>
          <p:cNvSpPr/>
          <p:nvPr/>
        </p:nvSpPr>
        <p:spPr>
          <a:xfrm rot="-711236">
            <a:off x="5108283" y="28558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5564025" y="1610672"/>
            <a:ext cx="1712700" cy="1246754"/>
            <a:chOff x="1637475" y="1219942"/>
            <a:chExt cx="1712700" cy="1246754"/>
          </a:xfrm>
        </p:grpSpPr>
        <p:sp>
          <p:nvSpPr>
            <p:cNvPr id="362" name="Google Shape;362;p3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20XX</a:t>
              </a:r>
              <a:endParaRPr sz="800" b="1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9" name="Google Shape;369;p30"/>
          <p:cNvSpPr/>
          <p:nvPr/>
        </p:nvSpPr>
        <p:spPr>
          <a:xfrm rot="711236" flipH="1">
            <a:off x="3791608" y="2855801"/>
            <a:ext cx="1350909" cy="57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0"/>
          <p:cNvGrpSpPr/>
          <p:nvPr/>
        </p:nvGrpSpPr>
        <p:grpSpPr>
          <a:xfrm>
            <a:off x="4260038" y="2911844"/>
            <a:ext cx="1712700" cy="1230715"/>
            <a:chOff x="3021975" y="2541798"/>
            <a:chExt cx="1712700" cy="1230715"/>
          </a:xfrm>
        </p:grpSpPr>
        <p:sp>
          <p:nvSpPr>
            <p:cNvPr id="371" name="Google Shape;371;p3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20XX</a:t>
              </a:r>
              <a:endParaRPr sz="800" b="1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Lorem ipsum dolor sit amet, consectetur adipiscing. Lorem ipsum dolor sit.</a:t>
              </a:r>
              <a:endParaRPr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30"/>
          <p:cNvSpPr/>
          <p:nvPr/>
        </p:nvSpPr>
        <p:spPr>
          <a:xfrm rot="-711236">
            <a:off x="2517483" y="2855801"/>
            <a:ext cx="1350909" cy="5766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B900">
                  <a:alpha val="0"/>
                </a:srgbClr>
              </a:gs>
              <a:gs pos="5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30"/>
          <p:cNvGrpSpPr/>
          <p:nvPr/>
        </p:nvGrpSpPr>
        <p:grpSpPr>
          <a:xfrm>
            <a:off x="2973225" y="1610672"/>
            <a:ext cx="1712700" cy="1246754"/>
            <a:chOff x="1637475" y="1219942"/>
            <a:chExt cx="1712700" cy="1246754"/>
          </a:xfrm>
        </p:grpSpPr>
        <p:sp>
          <p:nvSpPr>
            <p:cNvPr id="378" name="Google Shape;378;p3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chemeClr val="accent2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20XX</a:t>
              </a:r>
              <a:endParaRPr sz="800" b="1">
                <a:solidFill>
                  <a:schemeClr val="accent2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Lorem ipsum dolor sit </a:t>
              </a:r>
              <a:r>
                <a:rPr lang="en" sz="800" dirty="0" err="1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amet</a:t>
              </a:r>
              <a:r>
                <a:rPr lang="en" sz="8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, </a:t>
              </a:r>
              <a:r>
                <a:rPr lang="en" sz="800" dirty="0" err="1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consectetur</a:t>
              </a:r>
              <a:r>
                <a:rPr lang="en" sz="8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 </a:t>
              </a:r>
              <a:r>
                <a:rPr lang="en" sz="800" dirty="0" err="1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adipiscing</a:t>
              </a:r>
              <a:r>
                <a:rPr lang="en" sz="800" dirty="0">
                  <a:solidFill>
                    <a:schemeClr val="dk1"/>
                  </a:solidFill>
                  <a:latin typeface="IBM Plex Sans Light"/>
                  <a:ea typeface="IBM Plex Sans Light"/>
                  <a:cs typeface="IBM Plex Sans Light"/>
                  <a:sym typeface="IBM Plex Sans Light"/>
                </a:rPr>
                <a:t>. Lorem ipsum dolor sit.</a:t>
              </a:r>
              <a:endParaRPr sz="800" dirty="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2976900" y="4406300"/>
            <a:ext cx="5709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0" name="Google Shape;400;p3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401" name="Google Shape;401;p32"/>
          <p:cNvCxnSpPr/>
          <p:nvPr/>
        </p:nvCxnSpPr>
        <p:spPr>
          <a:xfrm>
            <a:off x="2976900" y="1074701"/>
            <a:ext cx="5214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32"/>
          <p:cNvCxnSpPr/>
          <p:nvPr/>
        </p:nvCxnSpPr>
        <p:spPr>
          <a:xfrm>
            <a:off x="2976900" y="1784183"/>
            <a:ext cx="5214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32"/>
          <p:cNvCxnSpPr/>
          <p:nvPr/>
        </p:nvCxnSpPr>
        <p:spPr>
          <a:xfrm>
            <a:off x="2976900" y="2493664"/>
            <a:ext cx="5214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2976900" y="3203146"/>
            <a:ext cx="5214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2"/>
          <p:cNvCxnSpPr/>
          <p:nvPr/>
        </p:nvCxnSpPr>
        <p:spPr>
          <a:xfrm>
            <a:off x="2976900" y="3934526"/>
            <a:ext cx="5214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2"/>
          <p:cNvSpPr txBox="1"/>
          <p:nvPr/>
        </p:nvSpPr>
        <p:spPr>
          <a:xfrm>
            <a:off x="2976900" y="915950"/>
            <a:ext cx="315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4000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3000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2000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1000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0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3576119" y="2380937"/>
            <a:ext cx="1683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3802484" y="1986874"/>
            <a:ext cx="1683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4028849" y="2493664"/>
            <a:ext cx="1683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4838892" y="2694727"/>
            <a:ext cx="1683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5065258" y="2096344"/>
            <a:ext cx="1683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5291623" y="1229025"/>
            <a:ext cx="1683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6101666" y="2140120"/>
            <a:ext cx="1683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6328031" y="1074577"/>
            <a:ext cx="1683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6554396" y="2322562"/>
            <a:ext cx="1683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7364439" y="2753101"/>
            <a:ext cx="1683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7590805" y="1293620"/>
            <a:ext cx="1683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7817170" y="1607410"/>
            <a:ext cx="1683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8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77" name="Google Shape;477;p38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IBM Plex Serif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IBM Plex Sans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https://github.com/IBM/plex/releases/tag/v4.0.2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478" name="Google Shape;478;p38"/>
          <p:cNvSpPr txBox="1"/>
          <p:nvPr/>
        </p:nvSpPr>
        <p:spPr>
          <a:xfrm>
            <a:off x="2976900" y="3571175"/>
            <a:ext cx="546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79" name="Google Shape;479;p38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2" name="Google Shape;492;p4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3" name="Google Shape;493;p40"/>
          <p:cNvSpPr/>
          <p:nvPr/>
        </p:nvSpPr>
        <p:spPr>
          <a:xfrm>
            <a:off x="7881463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7295202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NOV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6708941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OCT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6122680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5536418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AUG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4950157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JUL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4363896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JUN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3777635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40"/>
          <p:cNvSpPr/>
          <p:nvPr/>
        </p:nvSpPr>
        <p:spPr>
          <a:xfrm>
            <a:off x="3191374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APR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2605113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2018852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FEB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1432591" y="2755950"/>
            <a:ext cx="730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JAN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5" name="Google Shape;505;p40"/>
          <p:cNvSpPr/>
          <p:nvPr/>
        </p:nvSpPr>
        <p:spPr>
          <a:xfrm>
            <a:off x="-1" y="2755950"/>
            <a:ext cx="15774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6" name="Google Shape;506;p40"/>
          <p:cNvCxnSpPr/>
          <p:nvPr/>
        </p:nvCxnSpPr>
        <p:spPr>
          <a:xfrm rot="10800000">
            <a:off x="169427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7" name="Google Shape;507;p40"/>
          <p:cNvSpPr txBox="1"/>
          <p:nvPr/>
        </p:nvSpPr>
        <p:spPr>
          <a:xfrm>
            <a:off x="1657843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8" name="Google Shape;508;p40"/>
          <p:cNvCxnSpPr/>
          <p:nvPr/>
        </p:nvCxnSpPr>
        <p:spPr>
          <a:xfrm rot="10800000">
            <a:off x="286774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9" name="Google Shape;509;p40"/>
          <p:cNvSpPr txBox="1"/>
          <p:nvPr/>
        </p:nvSpPr>
        <p:spPr>
          <a:xfrm>
            <a:off x="2832651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0" name="Google Shape;510;p40"/>
          <p:cNvCxnSpPr/>
          <p:nvPr/>
        </p:nvCxnSpPr>
        <p:spPr>
          <a:xfrm rot="10800000">
            <a:off x="404121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1" name="Google Shape;511;p40"/>
          <p:cNvSpPr txBox="1"/>
          <p:nvPr/>
        </p:nvSpPr>
        <p:spPr>
          <a:xfrm>
            <a:off x="4007460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2" name="Google Shape;512;p40"/>
          <p:cNvCxnSpPr/>
          <p:nvPr/>
        </p:nvCxnSpPr>
        <p:spPr>
          <a:xfrm rot="10800000">
            <a:off x="521468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40"/>
          <p:cNvSpPr txBox="1"/>
          <p:nvPr/>
        </p:nvSpPr>
        <p:spPr>
          <a:xfrm>
            <a:off x="5182268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4" name="Google Shape;514;p40"/>
          <p:cNvCxnSpPr/>
          <p:nvPr/>
        </p:nvCxnSpPr>
        <p:spPr>
          <a:xfrm rot="10800000">
            <a:off x="638815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40"/>
          <p:cNvSpPr txBox="1"/>
          <p:nvPr/>
        </p:nvSpPr>
        <p:spPr>
          <a:xfrm>
            <a:off x="6357076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6" name="Google Shape;516;p40"/>
          <p:cNvCxnSpPr/>
          <p:nvPr/>
        </p:nvCxnSpPr>
        <p:spPr>
          <a:xfrm rot="10800000">
            <a:off x="756162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40"/>
          <p:cNvSpPr txBox="1"/>
          <p:nvPr/>
        </p:nvSpPr>
        <p:spPr>
          <a:xfrm>
            <a:off x="7531884" y="172720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8" name="Google Shape;518;p40"/>
          <p:cNvCxnSpPr/>
          <p:nvPr/>
        </p:nvCxnSpPr>
        <p:spPr>
          <a:xfrm rot="10800000">
            <a:off x="229002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40"/>
          <p:cNvSpPr txBox="1"/>
          <p:nvPr/>
        </p:nvSpPr>
        <p:spPr>
          <a:xfrm>
            <a:off x="2227730" y="364815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0" name="Google Shape;520;p40"/>
          <p:cNvCxnSpPr/>
          <p:nvPr/>
        </p:nvCxnSpPr>
        <p:spPr>
          <a:xfrm rot="10800000">
            <a:off x="346349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40"/>
          <p:cNvSpPr txBox="1"/>
          <p:nvPr/>
        </p:nvSpPr>
        <p:spPr>
          <a:xfrm>
            <a:off x="3409336" y="364815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2" name="Google Shape;522;p40"/>
          <p:cNvCxnSpPr/>
          <p:nvPr/>
        </p:nvCxnSpPr>
        <p:spPr>
          <a:xfrm rot="10800000">
            <a:off x="463696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40"/>
          <p:cNvSpPr txBox="1"/>
          <p:nvPr/>
        </p:nvSpPr>
        <p:spPr>
          <a:xfrm>
            <a:off x="4590942" y="364815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4" name="Google Shape;524;p40"/>
          <p:cNvCxnSpPr/>
          <p:nvPr/>
        </p:nvCxnSpPr>
        <p:spPr>
          <a:xfrm rot="10800000">
            <a:off x="581043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40"/>
          <p:cNvSpPr txBox="1"/>
          <p:nvPr/>
        </p:nvSpPr>
        <p:spPr>
          <a:xfrm>
            <a:off x="5772548" y="364815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6" name="Google Shape;526;p40"/>
          <p:cNvCxnSpPr/>
          <p:nvPr/>
        </p:nvCxnSpPr>
        <p:spPr>
          <a:xfrm rot="10800000">
            <a:off x="698390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40"/>
          <p:cNvSpPr txBox="1"/>
          <p:nvPr/>
        </p:nvSpPr>
        <p:spPr>
          <a:xfrm>
            <a:off x="6954154" y="3648150"/>
            <a:ext cx="1109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28" name="Google Shape;528;p40"/>
          <p:cNvCxnSpPr/>
          <p:nvPr/>
        </p:nvCxnSpPr>
        <p:spPr>
          <a:xfrm rot="10800000">
            <a:off x="815737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40"/>
          <p:cNvSpPr txBox="1"/>
          <p:nvPr/>
        </p:nvSpPr>
        <p:spPr>
          <a:xfrm>
            <a:off x="8123811" y="3648150"/>
            <a:ext cx="918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35" name="Google Shape;535;p4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1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8" name="Google Shape;538;p41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39" name="Google Shape;539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42" name="Google Shape;542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44" name="Google Shape;544;p41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45" name="Google Shape;545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48" name="Google Shape;548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50" name="Google Shape;550;p41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51" name="Google Shape;551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54" name="Google Shape;554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</a:t>
              </a:r>
              <a:endParaRPr sz="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556" name="Google Shape;556;p41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0" name="Google Shape;560;p41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1" name="Google Shape;561;p41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33" name="Google Shape;633;p45"/>
          <p:cNvGrpSpPr/>
          <p:nvPr/>
        </p:nvGrpSpPr>
        <p:grpSpPr>
          <a:xfrm>
            <a:off x="2487917" y="1413043"/>
            <a:ext cx="3608219" cy="3243858"/>
            <a:chOff x="3778727" y="4460423"/>
            <a:chExt cx="720160" cy="647438"/>
          </a:xfrm>
        </p:grpSpPr>
        <p:sp>
          <p:nvSpPr>
            <p:cNvPr id="634" name="Google Shape;634;p45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641" name="Google Shape;641;p45"/>
          <p:cNvCxnSpPr/>
          <p:nvPr/>
        </p:nvCxnSpPr>
        <p:spPr>
          <a:xfrm>
            <a:off x="601617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45"/>
          <p:cNvSpPr txBox="1"/>
          <p:nvPr/>
        </p:nvSpPr>
        <p:spPr>
          <a:xfrm>
            <a:off x="7134675" y="1778025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43" name="Google Shape;643;p45"/>
          <p:cNvCxnSpPr/>
          <p:nvPr/>
        </p:nvCxnSpPr>
        <p:spPr>
          <a:xfrm>
            <a:off x="586050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45"/>
          <p:cNvSpPr txBox="1"/>
          <p:nvPr/>
        </p:nvSpPr>
        <p:spPr>
          <a:xfrm>
            <a:off x="7134675" y="2259640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45" name="Google Shape;645;p45"/>
          <p:cNvCxnSpPr/>
          <p:nvPr/>
        </p:nvCxnSpPr>
        <p:spPr>
          <a:xfrm>
            <a:off x="563927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45"/>
          <p:cNvSpPr txBox="1"/>
          <p:nvPr/>
        </p:nvSpPr>
        <p:spPr>
          <a:xfrm>
            <a:off x="7134675" y="2741255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47" name="Google Shape;647;p45"/>
          <p:cNvCxnSpPr/>
          <p:nvPr/>
        </p:nvCxnSpPr>
        <p:spPr>
          <a:xfrm>
            <a:off x="545082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5"/>
          <p:cNvSpPr txBox="1"/>
          <p:nvPr/>
        </p:nvSpPr>
        <p:spPr>
          <a:xfrm>
            <a:off x="7134675" y="3222870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49" name="Google Shape;649;p45"/>
          <p:cNvCxnSpPr/>
          <p:nvPr/>
        </p:nvCxnSpPr>
        <p:spPr>
          <a:xfrm>
            <a:off x="524597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5"/>
          <p:cNvSpPr txBox="1"/>
          <p:nvPr/>
        </p:nvSpPr>
        <p:spPr>
          <a:xfrm>
            <a:off x="7134675" y="3704485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51" name="Google Shape;651;p45"/>
          <p:cNvCxnSpPr/>
          <p:nvPr/>
        </p:nvCxnSpPr>
        <p:spPr>
          <a:xfrm>
            <a:off x="503295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5"/>
          <p:cNvSpPr txBox="1"/>
          <p:nvPr/>
        </p:nvSpPr>
        <p:spPr>
          <a:xfrm>
            <a:off x="7134675" y="4186100"/>
            <a:ext cx="1685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Insert your content</a:t>
            </a:r>
            <a:endParaRPr sz="10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49"/>
          <p:cNvGrpSpPr/>
          <p:nvPr/>
        </p:nvGrpSpPr>
        <p:grpSpPr>
          <a:xfrm>
            <a:off x="3365218" y="342338"/>
            <a:ext cx="347107" cy="438984"/>
            <a:chOff x="584925" y="238125"/>
            <a:chExt cx="415200" cy="525100"/>
          </a:xfrm>
        </p:grpSpPr>
        <p:sp>
          <p:nvSpPr>
            <p:cNvPr id="769" name="Google Shape;769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5" name="Google Shape;775;p49"/>
          <p:cNvGrpSpPr/>
          <p:nvPr/>
        </p:nvGrpSpPr>
        <p:grpSpPr>
          <a:xfrm>
            <a:off x="3916477" y="406125"/>
            <a:ext cx="371623" cy="309362"/>
            <a:chOff x="1244325" y="314425"/>
            <a:chExt cx="444525" cy="370050"/>
          </a:xfrm>
        </p:grpSpPr>
        <p:sp>
          <p:nvSpPr>
            <p:cNvPr id="776" name="Google Shape;776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8" name="Google Shape;778;p49"/>
          <p:cNvGrpSpPr/>
          <p:nvPr/>
        </p:nvGrpSpPr>
        <p:grpSpPr>
          <a:xfrm>
            <a:off x="4488175" y="404599"/>
            <a:ext cx="355300" cy="312413"/>
            <a:chOff x="1928175" y="312600"/>
            <a:chExt cx="425000" cy="373700"/>
          </a:xfrm>
        </p:grpSpPr>
        <p:sp>
          <p:nvSpPr>
            <p:cNvPr id="779" name="Google Shape;779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1" name="Google Shape;781;p49"/>
          <p:cNvSpPr/>
          <p:nvPr/>
        </p:nvSpPr>
        <p:spPr>
          <a:xfrm>
            <a:off x="508395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2" name="Google Shape;782;p49"/>
          <p:cNvSpPr/>
          <p:nvPr/>
        </p:nvSpPr>
        <p:spPr>
          <a:xfrm>
            <a:off x="566739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83" name="Google Shape;783;p49"/>
          <p:cNvGrpSpPr/>
          <p:nvPr/>
        </p:nvGrpSpPr>
        <p:grpSpPr>
          <a:xfrm>
            <a:off x="6152213" y="388276"/>
            <a:ext cx="408386" cy="345080"/>
            <a:chOff x="3918650" y="293075"/>
            <a:chExt cx="488500" cy="412775"/>
          </a:xfrm>
        </p:grpSpPr>
        <p:sp>
          <p:nvSpPr>
            <p:cNvPr id="784" name="Google Shape;784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7" name="Google Shape;787;p49"/>
          <p:cNvGrpSpPr/>
          <p:nvPr/>
        </p:nvGrpSpPr>
        <p:grpSpPr>
          <a:xfrm>
            <a:off x="6751980" y="362235"/>
            <a:ext cx="335905" cy="397142"/>
            <a:chOff x="4636075" y="261925"/>
            <a:chExt cx="401800" cy="475050"/>
          </a:xfrm>
        </p:grpSpPr>
        <p:sp>
          <p:nvSpPr>
            <p:cNvPr id="788" name="Google Shape;788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2" name="Google Shape;792;p49"/>
          <p:cNvSpPr/>
          <p:nvPr/>
        </p:nvSpPr>
        <p:spPr>
          <a:xfrm>
            <a:off x="729118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93" name="Google Shape;793;p49"/>
          <p:cNvGrpSpPr/>
          <p:nvPr/>
        </p:nvGrpSpPr>
        <p:grpSpPr>
          <a:xfrm>
            <a:off x="7878532" y="395424"/>
            <a:ext cx="336908" cy="330262"/>
            <a:chOff x="5983625" y="301625"/>
            <a:chExt cx="403000" cy="395050"/>
          </a:xfrm>
        </p:grpSpPr>
        <p:sp>
          <p:nvSpPr>
            <p:cNvPr id="794" name="Google Shape;794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8444608" y="392853"/>
            <a:ext cx="331808" cy="331307"/>
            <a:chOff x="6660750" y="298550"/>
            <a:chExt cx="396900" cy="396300"/>
          </a:xfrm>
        </p:grpSpPr>
        <p:sp>
          <p:nvSpPr>
            <p:cNvPr id="815" name="Google Shape;815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9"/>
          <p:cNvGrpSpPr/>
          <p:nvPr/>
        </p:nvGrpSpPr>
        <p:grpSpPr>
          <a:xfrm>
            <a:off x="3365218" y="914538"/>
            <a:ext cx="347107" cy="420111"/>
            <a:chOff x="584925" y="922575"/>
            <a:chExt cx="415200" cy="502525"/>
          </a:xfrm>
        </p:grpSpPr>
        <p:sp>
          <p:nvSpPr>
            <p:cNvPr id="818" name="Google Shape;818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3918525" y="904841"/>
            <a:ext cx="367547" cy="437980"/>
            <a:chOff x="1246775" y="910975"/>
            <a:chExt cx="439650" cy="523900"/>
          </a:xfrm>
        </p:grpSpPr>
        <p:sp>
          <p:nvSpPr>
            <p:cNvPr id="822" name="Google Shape;822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4486650" y="975274"/>
            <a:ext cx="358351" cy="298118"/>
            <a:chOff x="1926350" y="995225"/>
            <a:chExt cx="428650" cy="356600"/>
          </a:xfrm>
        </p:grpSpPr>
        <p:sp>
          <p:nvSpPr>
            <p:cNvPr id="826" name="Google Shape;826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0" name="Google Shape;830;p49"/>
          <p:cNvSpPr/>
          <p:nvPr/>
        </p:nvSpPr>
        <p:spPr>
          <a:xfrm>
            <a:off x="505433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31" name="Google Shape;831;p49"/>
          <p:cNvSpPr/>
          <p:nvPr/>
        </p:nvSpPr>
        <p:spPr>
          <a:xfrm>
            <a:off x="561840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32" name="Google Shape;832;p49"/>
          <p:cNvSpPr/>
          <p:nvPr/>
        </p:nvSpPr>
        <p:spPr>
          <a:xfrm>
            <a:off x="618705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33" name="Google Shape;833;p49"/>
          <p:cNvSpPr/>
          <p:nvPr/>
        </p:nvSpPr>
        <p:spPr>
          <a:xfrm>
            <a:off x="676182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9"/>
          <p:cNvGrpSpPr/>
          <p:nvPr/>
        </p:nvGrpSpPr>
        <p:grpSpPr>
          <a:xfrm>
            <a:off x="7308881" y="952827"/>
            <a:ext cx="349155" cy="349657"/>
            <a:chOff x="5302225" y="968375"/>
            <a:chExt cx="417650" cy="418250"/>
          </a:xfrm>
        </p:grpSpPr>
        <p:sp>
          <p:nvSpPr>
            <p:cNvPr id="835" name="Google Shape;835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7830545" y="913514"/>
            <a:ext cx="432881" cy="421637"/>
            <a:chOff x="5926225" y="921350"/>
            <a:chExt cx="517800" cy="504350"/>
          </a:xfrm>
        </p:grpSpPr>
        <p:sp>
          <p:nvSpPr>
            <p:cNvPr id="838" name="Google Shape;83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9"/>
          <p:cNvGrpSpPr/>
          <p:nvPr/>
        </p:nvGrpSpPr>
        <p:grpSpPr>
          <a:xfrm>
            <a:off x="8408368" y="921686"/>
            <a:ext cx="404290" cy="405314"/>
            <a:chOff x="6617400" y="931125"/>
            <a:chExt cx="483600" cy="484825"/>
          </a:xfrm>
        </p:grpSpPr>
        <p:sp>
          <p:nvSpPr>
            <p:cNvPr id="841" name="Google Shape;841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3343775" y="1551048"/>
            <a:ext cx="389994" cy="273623"/>
            <a:chOff x="559275" y="1683950"/>
            <a:chExt cx="466500" cy="327300"/>
          </a:xfrm>
        </p:grpSpPr>
        <p:sp>
          <p:nvSpPr>
            <p:cNvPr id="844" name="Google Shape;844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6" name="Google Shape;846;p49"/>
          <p:cNvGrpSpPr/>
          <p:nvPr/>
        </p:nvGrpSpPr>
        <p:grpSpPr>
          <a:xfrm>
            <a:off x="3907302" y="1496958"/>
            <a:ext cx="389994" cy="381822"/>
            <a:chOff x="1233350" y="1619250"/>
            <a:chExt cx="466500" cy="456725"/>
          </a:xfrm>
        </p:grpSpPr>
        <p:sp>
          <p:nvSpPr>
            <p:cNvPr id="847" name="Google Shape;847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1" name="Google Shape;851;p49"/>
          <p:cNvGrpSpPr/>
          <p:nvPr/>
        </p:nvGrpSpPr>
        <p:grpSpPr>
          <a:xfrm>
            <a:off x="4483076" y="1505109"/>
            <a:ext cx="365499" cy="365499"/>
            <a:chOff x="1922075" y="1629000"/>
            <a:chExt cx="437200" cy="437200"/>
          </a:xfrm>
        </p:grpSpPr>
        <p:sp>
          <p:nvSpPr>
            <p:cNvPr id="852" name="Google Shape;852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9"/>
          <p:cNvGrpSpPr/>
          <p:nvPr/>
        </p:nvGrpSpPr>
        <p:grpSpPr>
          <a:xfrm>
            <a:off x="5045077" y="1503584"/>
            <a:ext cx="368551" cy="368551"/>
            <a:chOff x="2594325" y="1627175"/>
            <a:chExt cx="440850" cy="440850"/>
          </a:xfrm>
        </p:grpSpPr>
        <p:sp>
          <p:nvSpPr>
            <p:cNvPr id="855" name="Google Shape;855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8" name="Google Shape;858;p49"/>
          <p:cNvSpPr/>
          <p:nvPr/>
        </p:nvSpPr>
        <p:spPr>
          <a:xfrm>
            <a:off x="562503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59" name="Google Shape;859;p49"/>
          <p:cNvGrpSpPr/>
          <p:nvPr/>
        </p:nvGrpSpPr>
        <p:grpSpPr>
          <a:xfrm>
            <a:off x="6206845" y="1476017"/>
            <a:ext cx="299121" cy="423685"/>
            <a:chOff x="3984000" y="1594200"/>
            <a:chExt cx="357800" cy="506800"/>
          </a:xfrm>
        </p:grpSpPr>
        <p:sp>
          <p:nvSpPr>
            <p:cNvPr id="860" name="Google Shape;860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2" name="Google Shape;862;p49"/>
          <p:cNvGrpSpPr/>
          <p:nvPr/>
        </p:nvGrpSpPr>
        <p:grpSpPr>
          <a:xfrm>
            <a:off x="6722887" y="1566869"/>
            <a:ext cx="394090" cy="241980"/>
            <a:chOff x="4601275" y="1702875"/>
            <a:chExt cx="471400" cy="289450"/>
          </a:xfrm>
        </p:grpSpPr>
        <p:sp>
          <p:nvSpPr>
            <p:cNvPr id="863" name="Google Shape;863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8" name="Google Shape;868;p49"/>
          <p:cNvGrpSpPr/>
          <p:nvPr/>
        </p:nvGrpSpPr>
        <p:grpSpPr>
          <a:xfrm>
            <a:off x="7305307" y="1507659"/>
            <a:ext cx="356303" cy="360400"/>
            <a:chOff x="5297950" y="1632050"/>
            <a:chExt cx="426200" cy="431100"/>
          </a:xfrm>
        </p:grpSpPr>
        <p:sp>
          <p:nvSpPr>
            <p:cNvPr id="869" name="Google Shape;869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1" name="Google Shape;871;p49"/>
          <p:cNvGrpSpPr/>
          <p:nvPr/>
        </p:nvGrpSpPr>
        <p:grpSpPr>
          <a:xfrm>
            <a:off x="7867810" y="1496958"/>
            <a:ext cx="358351" cy="381822"/>
            <a:chOff x="5970800" y="1619250"/>
            <a:chExt cx="428650" cy="456725"/>
          </a:xfrm>
        </p:grpSpPr>
        <p:sp>
          <p:nvSpPr>
            <p:cNvPr id="872" name="Google Shape;872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8415014" y="1492360"/>
            <a:ext cx="401719" cy="366502"/>
            <a:chOff x="6625350" y="1613750"/>
            <a:chExt cx="480525" cy="438400"/>
          </a:xfrm>
        </p:grpSpPr>
        <p:sp>
          <p:nvSpPr>
            <p:cNvPr id="878" name="Google Shape;878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387163" y="2088554"/>
            <a:ext cx="303217" cy="325685"/>
            <a:chOff x="611175" y="2326900"/>
            <a:chExt cx="362700" cy="389575"/>
          </a:xfrm>
        </p:grpSpPr>
        <p:sp>
          <p:nvSpPr>
            <p:cNvPr id="884" name="Google Shape;884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394255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89" name="Google Shape;889;p49"/>
          <p:cNvSpPr/>
          <p:nvPr/>
        </p:nvSpPr>
        <p:spPr>
          <a:xfrm>
            <a:off x="450610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0" name="Google Shape;890;p49"/>
          <p:cNvSpPr/>
          <p:nvPr/>
        </p:nvSpPr>
        <p:spPr>
          <a:xfrm>
            <a:off x="506965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91" name="Google Shape;891;p49"/>
          <p:cNvGrpSpPr/>
          <p:nvPr/>
        </p:nvGrpSpPr>
        <p:grpSpPr>
          <a:xfrm>
            <a:off x="5707628" y="2036492"/>
            <a:ext cx="170502" cy="425733"/>
            <a:chOff x="3386850" y="2264625"/>
            <a:chExt cx="203950" cy="509250"/>
          </a:xfrm>
        </p:grpSpPr>
        <p:sp>
          <p:nvSpPr>
            <p:cNvPr id="892" name="Google Shape;892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4" name="Google Shape;894;p49"/>
          <p:cNvGrpSpPr/>
          <p:nvPr/>
        </p:nvGrpSpPr>
        <p:grpSpPr>
          <a:xfrm>
            <a:off x="6850001" y="2090602"/>
            <a:ext cx="139863" cy="317513"/>
            <a:chOff x="4753325" y="2329350"/>
            <a:chExt cx="167300" cy="379800"/>
          </a:xfrm>
        </p:grpSpPr>
        <p:sp>
          <p:nvSpPr>
            <p:cNvPr id="895" name="Google Shape;895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7" name="Google Shape;897;p49"/>
          <p:cNvGrpSpPr/>
          <p:nvPr/>
        </p:nvGrpSpPr>
        <p:grpSpPr>
          <a:xfrm>
            <a:off x="6283903" y="2038519"/>
            <a:ext cx="145004" cy="421657"/>
            <a:chOff x="4076175" y="2267050"/>
            <a:chExt cx="173450" cy="504375"/>
          </a:xfrm>
        </p:grpSpPr>
        <p:sp>
          <p:nvSpPr>
            <p:cNvPr id="898" name="Google Shape;898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00" name="Google Shape;900;p49"/>
          <p:cNvSpPr/>
          <p:nvPr/>
        </p:nvSpPr>
        <p:spPr>
          <a:xfrm>
            <a:off x="732384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01" name="Google Shape;901;p49"/>
          <p:cNvGrpSpPr/>
          <p:nvPr/>
        </p:nvGrpSpPr>
        <p:grpSpPr>
          <a:xfrm>
            <a:off x="7871384" y="2089055"/>
            <a:ext cx="351204" cy="324661"/>
            <a:chOff x="5975075" y="2327500"/>
            <a:chExt cx="420100" cy="388350"/>
          </a:xfrm>
        </p:grpSpPr>
        <p:sp>
          <p:nvSpPr>
            <p:cNvPr id="902" name="Google Shape;902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4" name="Google Shape;904;p49"/>
          <p:cNvGrpSpPr/>
          <p:nvPr/>
        </p:nvGrpSpPr>
        <p:grpSpPr>
          <a:xfrm>
            <a:off x="8502794" y="2079358"/>
            <a:ext cx="215437" cy="351204"/>
            <a:chOff x="6730350" y="2315900"/>
            <a:chExt cx="257700" cy="420100"/>
          </a:xfrm>
        </p:grpSpPr>
        <p:sp>
          <p:nvSpPr>
            <p:cNvPr id="905" name="Google Shape;905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3484139" y="2615840"/>
            <a:ext cx="109265" cy="398166"/>
            <a:chOff x="727175" y="2957625"/>
            <a:chExt cx="130700" cy="476275"/>
          </a:xfrm>
        </p:grpSpPr>
        <p:sp>
          <p:nvSpPr>
            <p:cNvPr id="911" name="Google Shape;911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3" name="Google Shape;913;p49"/>
          <p:cNvSpPr/>
          <p:nvPr/>
        </p:nvSpPr>
        <p:spPr>
          <a:xfrm>
            <a:off x="449845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49"/>
          <p:cNvSpPr/>
          <p:nvPr/>
        </p:nvSpPr>
        <p:spPr>
          <a:xfrm>
            <a:off x="397829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15" name="Google Shape;915;p49"/>
          <p:cNvGrpSpPr/>
          <p:nvPr/>
        </p:nvGrpSpPr>
        <p:grpSpPr>
          <a:xfrm>
            <a:off x="5035881" y="2628589"/>
            <a:ext cx="386943" cy="372647"/>
            <a:chOff x="2583325" y="2972875"/>
            <a:chExt cx="462850" cy="445750"/>
          </a:xfrm>
        </p:grpSpPr>
        <p:sp>
          <p:nvSpPr>
            <p:cNvPr id="916" name="Google Shape;916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8" name="Google Shape;918;p49"/>
          <p:cNvGrpSpPr/>
          <p:nvPr/>
        </p:nvGrpSpPr>
        <p:grpSpPr>
          <a:xfrm>
            <a:off x="5586136" y="2684246"/>
            <a:ext cx="413486" cy="261354"/>
            <a:chOff x="3241525" y="3039450"/>
            <a:chExt cx="494600" cy="312625"/>
          </a:xfrm>
        </p:grpSpPr>
        <p:sp>
          <p:nvSpPr>
            <p:cNvPr id="919" name="Google Shape;919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674243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9"/>
          <p:cNvGrpSpPr/>
          <p:nvPr/>
        </p:nvGrpSpPr>
        <p:grpSpPr>
          <a:xfrm>
            <a:off x="7269568" y="2656679"/>
            <a:ext cx="427781" cy="316489"/>
            <a:chOff x="5255200" y="3006475"/>
            <a:chExt cx="511700" cy="378575"/>
          </a:xfrm>
        </p:grpSpPr>
        <p:sp>
          <p:nvSpPr>
            <p:cNvPr id="923" name="Google Shape;923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9"/>
          <p:cNvGrpSpPr/>
          <p:nvPr/>
        </p:nvGrpSpPr>
        <p:grpSpPr>
          <a:xfrm>
            <a:off x="6183354" y="2638307"/>
            <a:ext cx="346104" cy="353231"/>
            <a:chOff x="3955900" y="2984500"/>
            <a:chExt cx="414000" cy="422525"/>
          </a:xfrm>
        </p:grpSpPr>
        <p:sp>
          <p:nvSpPr>
            <p:cNvPr id="926" name="Google Shape;926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9" name="Google Shape;929;p49"/>
          <p:cNvSpPr/>
          <p:nvPr/>
        </p:nvSpPr>
        <p:spPr>
          <a:xfrm>
            <a:off x="334736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0" name="Google Shape;930;p49"/>
          <p:cNvSpPr/>
          <p:nvPr/>
        </p:nvSpPr>
        <p:spPr>
          <a:xfrm>
            <a:off x="791241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1" name="Google Shape;931;p49"/>
          <p:cNvGrpSpPr/>
          <p:nvPr/>
        </p:nvGrpSpPr>
        <p:grpSpPr>
          <a:xfrm>
            <a:off x="8478299" y="2633187"/>
            <a:ext cx="264427" cy="375719"/>
            <a:chOff x="6701050" y="2978375"/>
            <a:chExt cx="316300" cy="449425"/>
          </a:xfrm>
        </p:grpSpPr>
        <p:sp>
          <p:nvSpPr>
            <p:cNvPr id="932" name="Google Shape;932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9"/>
          <p:cNvGrpSpPr/>
          <p:nvPr/>
        </p:nvGrpSpPr>
        <p:grpSpPr>
          <a:xfrm>
            <a:off x="3913927" y="3251848"/>
            <a:ext cx="376743" cy="253203"/>
            <a:chOff x="1241275" y="3718400"/>
            <a:chExt cx="450650" cy="302875"/>
          </a:xfrm>
        </p:grpSpPr>
        <p:sp>
          <p:nvSpPr>
            <p:cNvPr id="935" name="Google Shape;935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482574" y="3232453"/>
            <a:ext cx="366502" cy="292495"/>
            <a:chOff x="1921475" y="3695200"/>
            <a:chExt cx="438400" cy="349875"/>
          </a:xfrm>
        </p:grpSpPr>
        <p:sp>
          <p:nvSpPr>
            <p:cNvPr id="940" name="Google Shape;940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5049675" y="3227855"/>
            <a:ext cx="359355" cy="301190"/>
            <a:chOff x="2599825" y="3689700"/>
            <a:chExt cx="429850" cy="360275"/>
          </a:xfrm>
        </p:grpSpPr>
        <p:sp>
          <p:nvSpPr>
            <p:cNvPr id="944" name="Google Shape;944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6" name="Google Shape;946;p49"/>
          <p:cNvGrpSpPr/>
          <p:nvPr/>
        </p:nvGrpSpPr>
        <p:grpSpPr>
          <a:xfrm>
            <a:off x="5630549" y="3196714"/>
            <a:ext cx="324661" cy="338956"/>
            <a:chOff x="3294650" y="3652450"/>
            <a:chExt cx="388350" cy="405450"/>
          </a:xfrm>
        </p:grpSpPr>
        <p:sp>
          <p:nvSpPr>
            <p:cNvPr id="947" name="Google Shape;947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9"/>
          <p:cNvGrpSpPr/>
          <p:nvPr/>
        </p:nvGrpSpPr>
        <p:grpSpPr>
          <a:xfrm>
            <a:off x="6167031" y="3239600"/>
            <a:ext cx="378750" cy="277698"/>
            <a:chOff x="3936375" y="3703750"/>
            <a:chExt cx="453050" cy="332175"/>
          </a:xfrm>
        </p:grpSpPr>
        <p:sp>
          <p:nvSpPr>
            <p:cNvPr id="951" name="Google Shape;951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6730557" y="3239600"/>
            <a:ext cx="378750" cy="277698"/>
            <a:chOff x="4610450" y="3703750"/>
            <a:chExt cx="453050" cy="332175"/>
          </a:xfrm>
        </p:grpSpPr>
        <p:sp>
          <p:nvSpPr>
            <p:cNvPr id="957" name="Google Shape;957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9"/>
          <p:cNvGrpSpPr/>
          <p:nvPr/>
        </p:nvGrpSpPr>
        <p:grpSpPr>
          <a:xfrm>
            <a:off x="7307356" y="3211532"/>
            <a:ext cx="352207" cy="333836"/>
            <a:chOff x="5300400" y="3670175"/>
            <a:chExt cx="421300" cy="399325"/>
          </a:xfrm>
        </p:grpSpPr>
        <p:sp>
          <p:nvSpPr>
            <p:cNvPr id="960" name="Google Shape;960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65" name="Google Shape;965;p49"/>
          <p:cNvSpPr/>
          <p:nvPr/>
        </p:nvSpPr>
        <p:spPr>
          <a:xfrm>
            <a:off x="785115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66" name="Google Shape;966;p49"/>
          <p:cNvGrpSpPr/>
          <p:nvPr/>
        </p:nvGrpSpPr>
        <p:grpSpPr>
          <a:xfrm>
            <a:off x="8439509" y="3207435"/>
            <a:ext cx="342008" cy="342028"/>
            <a:chOff x="6654650" y="3665275"/>
            <a:chExt cx="409100" cy="409125"/>
          </a:xfrm>
        </p:grpSpPr>
        <p:sp>
          <p:nvSpPr>
            <p:cNvPr id="967" name="Google Shape;967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9" name="Google Shape;969;p49"/>
          <p:cNvGrpSpPr/>
          <p:nvPr/>
        </p:nvGrpSpPr>
        <p:grpSpPr>
          <a:xfrm>
            <a:off x="3353473" y="3756666"/>
            <a:ext cx="370599" cy="370620"/>
            <a:chOff x="570875" y="4322250"/>
            <a:chExt cx="443300" cy="443325"/>
          </a:xfrm>
        </p:grpSpPr>
        <p:sp>
          <p:nvSpPr>
            <p:cNvPr id="970" name="Google Shape;970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4" name="Google Shape;974;p49"/>
          <p:cNvSpPr/>
          <p:nvPr/>
        </p:nvSpPr>
        <p:spPr>
          <a:xfrm>
            <a:off x="390171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5" name="Google Shape;975;p49"/>
          <p:cNvGrpSpPr/>
          <p:nvPr/>
        </p:nvGrpSpPr>
        <p:grpSpPr>
          <a:xfrm>
            <a:off x="4531062" y="3729120"/>
            <a:ext cx="269526" cy="425712"/>
            <a:chOff x="1979475" y="4289300"/>
            <a:chExt cx="322400" cy="509225"/>
          </a:xfrm>
        </p:grpSpPr>
        <p:sp>
          <p:nvSpPr>
            <p:cNvPr id="976" name="Google Shape;976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070596" y="3734721"/>
            <a:ext cx="318014" cy="414510"/>
            <a:chOff x="2624850" y="4296000"/>
            <a:chExt cx="380400" cy="495825"/>
          </a:xfrm>
        </p:grpSpPr>
        <p:sp>
          <p:nvSpPr>
            <p:cNvPr id="980" name="Google Shape;980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3" name="Google Shape;983;p49"/>
          <p:cNvSpPr/>
          <p:nvPr/>
        </p:nvSpPr>
        <p:spPr>
          <a:xfrm>
            <a:off x="618655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4" name="Google Shape;984;p49"/>
          <p:cNvSpPr/>
          <p:nvPr/>
        </p:nvSpPr>
        <p:spPr>
          <a:xfrm>
            <a:off x="562300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5" name="Google Shape;985;p49"/>
          <p:cNvSpPr/>
          <p:nvPr/>
        </p:nvSpPr>
        <p:spPr>
          <a:xfrm>
            <a:off x="674855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6" name="Google Shape;986;p49"/>
          <p:cNvGrpSpPr/>
          <p:nvPr/>
        </p:nvGrpSpPr>
        <p:grpSpPr>
          <a:xfrm>
            <a:off x="7286936" y="3775560"/>
            <a:ext cx="393045" cy="332833"/>
            <a:chOff x="5275975" y="4344850"/>
            <a:chExt cx="470150" cy="398125"/>
          </a:xfrm>
        </p:grpSpPr>
        <p:sp>
          <p:nvSpPr>
            <p:cNvPr id="987" name="Google Shape;987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0" name="Google Shape;990;p49"/>
          <p:cNvSpPr/>
          <p:nvPr/>
        </p:nvSpPr>
        <p:spPr>
          <a:xfrm>
            <a:off x="787055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1" name="Google Shape;991;p49"/>
          <p:cNvGrpSpPr/>
          <p:nvPr/>
        </p:nvGrpSpPr>
        <p:grpSpPr>
          <a:xfrm>
            <a:off x="8429288" y="3748515"/>
            <a:ext cx="362448" cy="386922"/>
            <a:chOff x="6642425" y="4312500"/>
            <a:chExt cx="433550" cy="462825"/>
          </a:xfrm>
        </p:grpSpPr>
        <p:sp>
          <p:nvSpPr>
            <p:cNvPr id="992" name="Google Shape;992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95" name="Google Shape;995;p49"/>
          <p:cNvSpPr/>
          <p:nvPr/>
        </p:nvSpPr>
        <p:spPr>
          <a:xfrm>
            <a:off x="330602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6" name="Google Shape;996;p49"/>
          <p:cNvGrpSpPr/>
          <p:nvPr/>
        </p:nvGrpSpPr>
        <p:grpSpPr>
          <a:xfrm>
            <a:off x="3916477" y="4322764"/>
            <a:ext cx="371623" cy="365499"/>
            <a:chOff x="1244325" y="4999400"/>
            <a:chExt cx="444525" cy="437200"/>
          </a:xfrm>
        </p:grpSpPr>
        <p:sp>
          <p:nvSpPr>
            <p:cNvPr id="997" name="Google Shape;997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2" name="Google Shape;1002;p49"/>
          <p:cNvGrpSpPr/>
          <p:nvPr/>
        </p:nvGrpSpPr>
        <p:grpSpPr>
          <a:xfrm>
            <a:off x="4513193" y="4311018"/>
            <a:ext cx="305265" cy="388970"/>
            <a:chOff x="1958100" y="4985350"/>
            <a:chExt cx="365150" cy="465275"/>
          </a:xfrm>
        </p:grpSpPr>
        <p:sp>
          <p:nvSpPr>
            <p:cNvPr id="1003" name="Google Shape;1003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9"/>
          <p:cNvGrpSpPr/>
          <p:nvPr/>
        </p:nvGrpSpPr>
        <p:grpSpPr>
          <a:xfrm>
            <a:off x="5054252" y="4325815"/>
            <a:ext cx="350200" cy="359877"/>
            <a:chOff x="2605300" y="5003050"/>
            <a:chExt cx="418900" cy="430475"/>
          </a:xfrm>
        </p:grpSpPr>
        <p:sp>
          <p:nvSpPr>
            <p:cNvPr id="1007" name="Google Shape;1007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5583586" y="4333486"/>
            <a:ext cx="418585" cy="344056"/>
            <a:chOff x="3238475" y="5012225"/>
            <a:chExt cx="500700" cy="411550"/>
          </a:xfrm>
        </p:grpSpPr>
        <p:sp>
          <p:nvSpPr>
            <p:cNvPr id="1011" name="Google Shape;1011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6" name="Google Shape;1016;p49"/>
          <p:cNvGrpSpPr/>
          <p:nvPr/>
        </p:nvGrpSpPr>
        <p:grpSpPr>
          <a:xfrm>
            <a:off x="6690220" y="4296722"/>
            <a:ext cx="459424" cy="417561"/>
            <a:chOff x="4562200" y="4968250"/>
            <a:chExt cx="549550" cy="499475"/>
          </a:xfrm>
        </p:grpSpPr>
        <p:sp>
          <p:nvSpPr>
            <p:cNvPr id="1017" name="Google Shape;1017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9"/>
          <p:cNvGrpSpPr/>
          <p:nvPr/>
        </p:nvGrpSpPr>
        <p:grpSpPr>
          <a:xfrm>
            <a:off x="6197148" y="4320214"/>
            <a:ext cx="318516" cy="370076"/>
            <a:chOff x="3972400" y="4996350"/>
            <a:chExt cx="381000" cy="442675"/>
          </a:xfrm>
        </p:grpSpPr>
        <p:sp>
          <p:nvSpPr>
            <p:cNvPr id="1023" name="Google Shape;1023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5" name="Google Shape;1025;p49"/>
          <p:cNvGrpSpPr/>
          <p:nvPr/>
        </p:nvGrpSpPr>
        <p:grpSpPr>
          <a:xfrm>
            <a:off x="7257843" y="4289073"/>
            <a:ext cx="451252" cy="432860"/>
            <a:chOff x="5241175" y="4959100"/>
            <a:chExt cx="539775" cy="517775"/>
          </a:xfrm>
        </p:grpSpPr>
        <p:sp>
          <p:nvSpPr>
            <p:cNvPr id="1026" name="Google Shape;1026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32" name="Google Shape;1032;p49"/>
          <p:cNvSpPr/>
          <p:nvPr/>
        </p:nvSpPr>
        <p:spPr>
          <a:xfrm>
            <a:off x="784860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33" name="Google Shape;1033;p49"/>
          <p:cNvGrpSpPr/>
          <p:nvPr/>
        </p:nvGrpSpPr>
        <p:grpSpPr>
          <a:xfrm>
            <a:off x="8465027" y="4353382"/>
            <a:ext cx="289444" cy="332832"/>
            <a:chOff x="6685175" y="5036025"/>
            <a:chExt cx="346225" cy="398125"/>
          </a:xfrm>
        </p:grpSpPr>
        <p:sp>
          <p:nvSpPr>
            <p:cNvPr id="1034" name="Google Shape;1034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39" name="Google Shape;1039;p4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40" name="Google Shape;1040;p49"/>
          <p:cNvSpPr txBox="1">
            <a:spLocks noGrp="1"/>
          </p:cNvSpPr>
          <p:nvPr>
            <p:ph type="body" idx="4294967295"/>
          </p:nvPr>
        </p:nvSpPr>
        <p:spPr>
          <a:xfrm>
            <a:off x="469350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SlidesCarnival icons are editable shapes. </a:t>
            </a:r>
            <a:br>
              <a:rPr lang="en" sz="900">
                <a:solidFill>
                  <a:schemeClr val="lt1"/>
                </a:solidFill>
              </a:rPr>
            </a:b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>This means that you can: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▸"/>
            </a:pPr>
            <a:r>
              <a:rPr lang="en" sz="900">
                <a:solidFill>
                  <a:schemeClr val="lt1"/>
                </a:solidFill>
              </a:rPr>
              <a:t>Resize them without losing quality.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▸"/>
            </a:pPr>
            <a:r>
              <a:rPr lang="en" sz="900">
                <a:solidFill>
                  <a:schemeClr val="lt1"/>
                </a:solidFill>
              </a:rPr>
              <a:t>Change fill color and opacity.</a:t>
            </a:r>
            <a:endParaRPr sz="900">
              <a:solidFill>
                <a:schemeClr val="lt1"/>
              </a:solidFill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▸"/>
            </a:pPr>
            <a:r>
              <a:rPr lang="en" sz="900">
                <a:solidFill>
                  <a:schemeClr val="lt1"/>
                </a:solidFill>
              </a:rPr>
              <a:t>Change line color, width and style.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Isn’t that nice? :)</a:t>
            </a:r>
            <a:br>
              <a:rPr lang="en" sz="900">
                <a:solidFill>
                  <a:schemeClr val="lt1"/>
                </a:solidFill>
              </a:rPr>
            </a:br>
            <a:br>
              <a:rPr lang="en" sz="900">
                <a:solidFill>
                  <a:schemeClr val="lt1"/>
                </a:solidFill>
              </a:rPr>
            </a:br>
            <a:r>
              <a:rPr lang="en" sz="900">
                <a:solidFill>
                  <a:schemeClr val="lt1"/>
                </a:solidFill>
              </a:rPr>
              <a:t>Examples:</a:t>
            </a:r>
            <a:br>
              <a:rPr lang="en" sz="900">
                <a:solidFill>
                  <a:schemeClr val="lt1"/>
                </a:solidFill>
              </a:rPr>
            </a:br>
            <a:br>
              <a:rPr lang="en" sz="900">
                <a:solidFill>
                  <a:schemeClr val="lt1"/>
                </a:solidFill>
              </a:rPr>
            </a:br>
            <a:br>
              <a:rPr lang="en" sz="900">
                <a:solidFill>
                  <a:schemeClr val="lt1"/>
                </a:solidFill>
              </a:rPr>
            </a:br>
            <a:endParaRPr sz="900">
              <a:solidFill>
                <a:schemeClr val="lt1"/>
              </a:solidFill>
            </a:endParaRPr>
          </a:p>
        </p:txBody>
      </p:sp>
      <p:grpSp>
        <p:nvGrpSpPr>
          <p:cNvPr id="1041" name="Google Shape;1041;p49"/>
          <p:cNvGrpSpPr/>
          <p:nvPr/>
        </p:nvGrpSpPr>
        <p:grpSpPr>
          <a:xfrm>
            <a:off x="580393" y="1877599"/>
            <a:ext cx="432570" cy="421334"/>
            <a:chOff x="5926225" y="921350"/>
            <a:chExt cx="517800" cy="504350"/>
          </a:xfrm>
        </p:grpSpPr>
        <p:sp>
          <p:nvSpPr>
            <p:cNvPr id="1042" name="Google Shape;104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4" name="Google Shape;1044;p49"/>
          <p:cNvSpPr/>
          <p:nvPr/>
        </p:nvSpPr>
        <p:spPr>
          <a:xfrm>
            <a:off x="774313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49"/>
          <p:cNvGrpSpPr/>
          <p:nvPr/>
        </p:nvGrpSpPr>
        <p:grpSpPr>
          <a:xfrm>
            <a:off x="1465380" y="1856979"/>
            <a:ext cx="432570" cy="421334"/>
            <a:chOff x="5926225" y="921350"/>
            <a:chExt cx="517800" cy="504350"/>
          </a:xfrm>
        </p:grpSpPr>
        <p:sp>
          <p:nvSpPr>
            <p:cNvPr id="1046" name="Google Shape;1046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9"/>
          <p:cNvSpPr/>
          <p:nvPr/>
        </p:nvSpPr>
        <p:spPr>
          <a:xfrm>
            <a:off x="1659301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9"/>
          <p:cNvGrpSpPr/>
          <p:nvPr/>
        </p:nvGrpSpPr>
        <p:grpSpPr>
          <a:xfrm>
            <a:off x="580660" y="2606021"/>
            <a:ext cx="1075937" cy="1047989"/>
            <a:chOff x="5926225" y="921350"/>
            <a:chExt cx="517800" cy="504350"/>
          </a:xfrm>
        </p:grpSpPr>
        <p:sp>
          <p:nvSpPr>
            <p:cNvPr id="1050" name="Google Shape;1050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9"/>
          <p:cNvSpPr/>
          <p:nvPr/>
        </p:nvSpPr>
        <p:spPr>
          <a:xfrm>
            <a:off x="1062973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9"/>
          <p:cNvSpPr txBox="1">
            <a:spLocks noGrp="1"/>
          </p:cNvSpPr>
          <p:nvPr>
            <p:ph type="body" idx="4294967295"/>
          </p:nvPr>
        </p:nvSpPr>
        <p:spPr>
          <a:xfrm>
            <a:off x="469350" y="40711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50"/>
          <p:cNvGrpSpPr/>
          <p:nvPr/>
        </p:nvGrpSpPr>
        <p:grpSpPr>
          <a:xfrm>
            <a:off x="4475618" y="1834129"/>
            <a:ext cx="388206" cy="388299"/>
            <a:chOff x="3706812" y="1035050"/>
            <a:chExt cx="4792662" cy="4787899"/>
          </a:xfrm>
        </p:grpSpPr>
        <p:sp>
          <p:nvSpPr>
            <p:cNvPr id="1059" name="Google Shape;105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50"/>
          <p:cNvGrpSpPr/>
          <p:nvPr/>
        </p:nvGrpSpPr>
        <p:grpSpPr>
          <a:xfrm>
            <a:off x="3361026" y="1834185"/>
            <a:ext cx="386070" cy="388134"/>
            <a:chOff x="1400175" y="1220787"/>
            <a:chExt cx="4473575" cy="4476750"/>
          </a:xfrm>
        </p:grpSpPr>
        <p:sp>
          <p:nvSpPr>
            <p:cNvPr id="1066" name="Google Shape;106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50"/>
          <p:cNvGrpSpPr/>
          <p:nvPr/>
        </p:nvGrpSpPr>
        <p:grpSpPr>
          <a:xfrm>
            <a:off x="2802318" y="1834210"/>
            <a:ext cx="388410" cy="388277"/>
            <a:chOff x="1649412" y="927100"/>
            <a:chExt cx="5011737" cy="5016500"/>
          </a:xfrm>
        </p:grpSpPr>
        <p:sp>
          <p:nvSpPr>
            <p:cNvPr id="1071" name="Google Shape;107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3917658" y="1834344"/>
            <a:ext cx="387287" cy="387648"/>
            <a:chOff x="1301750" y="920750"/>
            <a:chExt cx="5095875" cy="5100637"/>
          </a:xfrm>
        </p:grpSpPr>
        <p:sp>
          <p:nvSpPr>
            <p:cNvPr id="1075" name="Google Shape;107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5592885" y="1834231"/>
            <a:ext cx="388173" cy="388147"/>
            <a:chOff x="5732756" y="2682276"/>
            <a:chExt cx="719905" cy="719856"/>
          </a:xfrm>
        </p:grpSpPr>
        <p:sp>
          <p:nvSpPr>
            <p:cNvPr id="1081" name="Google Shape;108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50"/>
          <p:cNvGrpSpPr/>
          <p:nvPr/>
        </p:nvGrpSpPr>
        <p:grpSpPr>
          <a:xfrm>
            <a:off x="6151525" y="1834226"/>
            <a:ext cx="388178" cy="388158"/>
            <a:chOff x="6768809" y="2682265"/>
            <a:chExt cx="719915" cy="719877"/>
          </a:xfrm>
        </p:grpSpPr>
        <p:sp>
          <p:nvSpPr>
            <p:cNvPr id="1085" name="Google Shape;108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50"/>
          <p:cNvGrpSpPr/>
          <p:nvPr/>
        </p:nvGrpSpPr>
        <p:grpSpPr>
          <a:xfrm>
            <a:off x="6710169" y="1834251"/>
            <a:ext cx="388288" cy="388106"/>
            <a:chOff x="7804870" y="2682313"/>
            <a:chExt cx="720118" cy="719782"/>
          </a:xfrm>
        </p:grpSpPr>
        <p:sp>
          <p:nvSpPr>
            <p:cNvPr id="1090" name="Google Shape;109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50"/>
          <p:cNvGrpSpPr/>
          <p:nvPr/>
        </p:nvGrpSpPr>
        <p:grpSpPr>
          <a:xfrm>
            <a:off x="7268923" y="1834051"/>
            <a:ext cx="388758" cy="388508"/>
            <a:chOff x="8841135" y="2681940"/>
            <a:chExt cx="720990" cy="720527"/>
          </a:xfrm>
        </p:grpSpPr>
        <p:sp>
          <p:nvSpPr>
            <p:cNvPr id="1096" name="Google Shape;109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5033845" y="1834063"/>
            <a:ext cx="387858" cy="387858"/>
            <a:chOff x="4103687" y="1439862"/>
            <a:chExt cx="3986212" cy="3986211"/>
          </a:xfrm>
        </p:grpSpPr>
        <p:sp>
          <p:nvSpPr>
            <p:cNvPr id="1103" name="Google Shape;110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50"/>
          <p:cNvGrpSpPr/>
          <p:nvPr/>
        </p:nvGrpSpPr>
        <p:grpSpPr>
          <a:xfrm>
            <a:off x="7828148" y="1834255"/>
            <a:ext cx="388331" cy="388098"/>
            <a:chOff x="9878272" y="2682320"/>
            <a:chExt cx="720199" cy="719767"/>
          </a:xfrm>
        </p:grpSpPr>
        <p:sp>
          <p:nvSpPr>
            <p:cNvPr id="1106" name="Google Shape;110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8386945" y="1834184"/>
            <a:ext cx="388242" cy="388242"/>
            <a:chOff x="10914618" y="2682187"/>
            <a:chExt cx="720033" cy="720033"/>
          </a:xfrm>
        </p:grpSpPr>
        <p:sp>
          <p:nvSpPr>
            <p:cNvPr id="1110" name="Google Shape;111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50"/>
          <p:cNvGrpSpPr/>
          <p:nvPr/>
        </p:nvGrpSpPr>
        <p:grpSpPr>
          <a:xfrm>
            <a:off x="3355156" y="1218152"/>
            <a:ext cx="314914" cy="388343"/>
            <a:chOff x="1582665" y="1011072"/>
            <a:chExt cx="584040" cy="720220"/>
          </a:xfrm>
        </p:grpSpPr>
        <p:sp>
          <p:nvSpPr>
            <p:cNvPr id="1117" name="Google Shape;111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50"/>
          <p:cNvGrpSpPr/>
          <p:nvPr/>
        </p:nvGrpSpPr>
        <p:grpSpPr>
          <a:xfrm>
            <a:off x="3879011" y="1218169"/>
            <a:ext cx="330559" cy="388325"/>
            <a:chOff x="2554206" y="1011105"/>
            <a:chExt cx="613055" cy="720187"/>
          </a:xfrm>
        </p:grpSpPr>
        <p:sp>
          <p:nvSpPr>
            <p:cNvPr id="1123" name="Google Shape;112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50"/>
          <p:cNvGrpSpPr/>
          <p:nvPr/>
        </p:nvGrpSpPr>
        <p:grpSpPr>
          <a:xfrm>
            <a:off x="7840847" y="1178396"/>
            <a:ext cx="401312" cy="428098"/>
            <a:chOff x="9901824" y="937343"/>
            <a:chExt cx="744273" cy="793950"/>
          </a:xfrm>
        </p:grpSpPr>
        <p:grpSp>
          <p:nvGrpSpPr>
            <p:cNvPr id="1127" name="Google Shape;112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28" name="Google Shape;112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8" name="Google Shape;113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4" name="Google Shape;1144;p50"/>
          <p:cNvGrpSpPr/>
          <p:nvPr/>
        </p:nvGrpSpPr>
        <p:grpSpPr>
          <a:xfrm>
            <a:off x="4418511" y="1218314"/>
            <a:ext cx="322186" cy="388180"/>
            <a:chOff x="3554761" y="1011374"/>
            <a:chExt cx="597525" cy="719918"/>
          </a:xfrm>
        </p:grpSpPr>
        <p:sp>
          <p:nvSpPr>
            <p:cNvPr id="1145" name="Google Shape;114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50"/>
          <p:cNvGrpSpPr/>
          <p:nvPr/>
        </p:nvGrpSpPr>
        <p:grpSpPr>
          <a:xfrm>
            <a:off x="4949636" y="1218130"/>
            <a:ext cx="322958" cy="388365"/>
            <a:chOff x="4539787" y="1011032"/>
            <a:chExt cx="598958" cy="720261"/>
          </a:xfrm>
        </p:grpSpPr>
        <p:sp>
          <p:nvSpPr>
            <p:cNvPr id="1150" name="Google Shape;115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5481535" y="1218224"/>
            <a:ext cx="319615" cy="388270"/>
            <a:chOff x="5526246" y="1011207"/>
            <a:chExt cx="592758" cy="720086"/>
          </a:xfrm>
        </p:grpSpPr>
        <p:sp>
          <p:nvSpPr>
            <p:cNvPr id="1156" name="Google Shape;115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50"/>
          <p:cNvGrpSpPr/>
          <p:nvPr/>
        </p:nvGrpSpPr>
        <p:grpSpPr>
          <a:xfrm>
            <a:off x="2828886" y="1218218"/>
            <a:ext cx="317330" cy="388276"/>
            <a:chOff x="606645" y="1011196"/>
            <a:chExt cx="588520" cy="720096"/>
          </a:xfrm>
        </p:grpSpPr>
        <p:sp>
          <p:nvSpPr>
            <p:cNvPr id="1163" name="Google Shape;116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50"/>
          <p:cNvGrpSpPr/>
          <p:nvPr/>
        </p:nvGrpSpPr>
        <p:grpSpPr>
          <a:xfrm>
            <a:off x="8451099" y="1218198"/>
            <a:ext cx="259935" cy="388296"/>
            <a:chOff x="11033597" y="1011159"/>
            <a:chExt cx="482075" cy="720133"/>
          </a:xfrm>
        </p:grpSpPr>
        <p:sp>
          <p:nvSpPr>
            <p:cNvPr id="1168" name="Google Shape;116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>
            <a:off x="7230595" y="1178396"/>
            <a:ext cx="401312" cy="428098"/>
            <a:chOff x="8770051" y="937343"/>
            <a:chExt cx="744273" cy="793950"/>
          </a:xfrm>
        </p:grpSpPr>
        <p:sp>
          <p:nvSpPr>
            <p:cNvPr id="1173" name="Google Shape;117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8" name="Google Shape;117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79" name="Google Shape;117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9" name="Google Shape;1189;p50"/>
          <p:cNvGrpSpPr/>
          <p:nvPr/>
        </p:nvGrpSpPr>
        <p:grpSpPr>
          <a:xfrm>
            <a:off x="6010090" y="1178396"/>
            <a:ext cx="401312" cy="428098"/>
            <a:chOff x="6506504" y="937343"/>
            <a:chExt cx="744273" cy="793950"/>
          </a:xfrm>
        </p:grpSpPr>
        <p:sp>
          <p:nvSpPr>
            <p:cNvPr id="1190" name="Google Shape;119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3" name="Google Shape;119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4" name="Google Shape;119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4" name="Google Shape;1204;p50"/>
          <p:cNvGrpSpPr/>
          <p:nvPr/>
        </p:nvGrpSpPr>
        <p:grpSpPr>
          <a:xfrm>
            <a:off x="6620342" y="1178396"/>
            <a:ext cx="401312" cy="428098"/>
            <a:chOff x="7638277" y="937343"/>
            <a:chExt cx="744273" cy="793950"/>
          </a:xfrm>
        </p:grpSpPr>
        <p:sp>
          <p:nvSpPr>
            <p:cNvPr id="1205" name="Google Shape;120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9" name="Google Shape;120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0" name="Google Shape;121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0" name="Google Shape;1220;p50"/>
          <p:cNvGrpSpPr/>
          <p:nvPr/>
        </p:nvGrpSpPr>
        <p:grpSpPr>
          <a:xfrm>
            <a:off x="4477572" y="3085679"/>
            <a:ext cx="388310" cy="349098"/>
            <a:chOff x="3778727" y="4460423"/>
            <a:chExt cx="720160" cy="647438"/>
          </a:xfrm>
        </p:grpSpPr>
        <p:sp>
          <p:nvSpPr>
            <p:cNvPr id="1221" name="Google Shape;122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802384" y="3072679"/>
            <a:ext cx="388224" cy="375100"/>
            <a:chOff x="557494" y="4436312"/>
            <a:chExt cx="720000" cy="695660"/>
          </a:xfrm>
        </p:grpSpPr>
        <p:sp>
          <p:nvSpPr>
            <p:cNvPr id="1229" name="Google Shape;122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50"/>
          <p:cNvGrpSpPr/>
          <p:nvPr/>
        </p:nvGrpSpPr>
        <p:grpSpPr>
          <a:xfrm>
            <a:off x="5594391" y="3066068"/>
            <a:ext cx="388357" cy="388322"/>
            <a:chOff x="5926265" y="4424051"/>
            <a:chExt cx="720246" cy="720181"/>
          </a:xfrm>
        </p:grpSpPr>
        <p:sp>
          <p:nvSpPr>
            <p:cNvPr id="1234" name="Google Shape;123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3360732" y="3083101"/>
            <a:ext cx="388224" cy="354255"/>
            <a:chOff x="1631150" y="4455641"/>
            <a:chExt cx="720000" cy="657002"/>
          </a:xfrm>
        </p:grpSpPr>
        <p:sp>
          <p:nvSpPr>
            <p:cNvPr id="1239" name="Google Shape;123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50"/>
          <p:cNvGrpSpPr/>
          <p:nvPr/>
        </p:nvGrpSpPr>
        <p:grpSpPr>
          <a:xfrm>
            <a:off x="3919119" y="3082592"/>
            <a:ext cx="388224" cy="355273"/>
            <a:chOff x="2704878" y="4454697"/>
            <a:chExt cx="720000" cy="658889"/>
          </a:xfrm>
        </p:grpSpPr>
        <p:sp>
          <p:nvSpPr>
            <p:cNvPr id="1245" name="Google Shape;124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5036081" y="3084298"/>
            <a:ext cx="388110" cy="351861"/>
            <a:chOff x="4852681" y="4457861"/>
            <a:chExt cx="719788" cy="652561"/>
          </a:xfrm>
        </p:grpSpPr>
        <p:sp>
          <p:nvSpPr>
            <p:cNvPr id="1252" name="Google Shape;125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50"/>
          <p:cNvGrpSpPr/>
          <p:nvPr/>
        </p:nvGrpSpPr>
        <p:grpSpPr>
          <a:xfrm>
            <a:off x="6152947" y="3075967"/>
            <a:ext cx="388345" cy="368523"/>
            <a:chOff x="7000306" y="4442411"/>
            <a:chExt cx="720224" cy="683463"/>
          </a:xfrm>
        </p:grpSpPr>
        <p:sp>
          <p:nvSpPr>
            <p:cNvPr id="1256" name="Google Shape;125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50"/>
          <p:cNvGrpSpPr/>
          <p:nvPr/>
        </p:nvGrpSpPr>
        <p:grpSpPr>
          <a:xfrm>
            <a:off x="6711491" y="3074048"/>
            <a:ext cx="388310" cy="372360"/>
            <a:chOff x="8074325" y="4438852"/>
            <a:chExt cx="720160" cy="690579"/>
          </a:xfrm>
        </p:grpSpPr>
        <p:sp>
          <p:nvSpPr>
            <p:cNvPr id="1262" name="Google Shape;126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50"/>
          <p:cNvGrpSpPr/>
          <p:nvPr/>
        </p:nvGrpSpPr>
        <p:grpSpPr>
          <a:xfrm>
            <a:off x="7828526" y="3086201"/>
            <a:ext cx="388180" cy="348054"/>
            <a:chOff x="9878975" y="4425243"/>
            <a:chExt cx="719918" cy="645502"/>
          </a:xfrm>
        </p:grpSpPr>
        <p:sp>
          <p:nvSpPr>
            <p:cNvPr id="1269" name="Google Shape;126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50"/>
          <p:cNvGrpSpPr/>
          <p:nvPr/>
        </p:nvGrpSpPr>
        <p:grpSpPr>
          <a:xfrm>
            <a:off x="8386905" y="3076445"/>
            <a:ext cx="388316" cy="367566"/>
            <a:chOff x="10914544" y="4407150"/>
            <a:chExt cx="720170" cy="681687"/>
          </a:xfrm>
        </p:grpSpPr>
        <p:sp>
          <p:nvSpPr>
            <p:cNvPr id="1273" name="Google Shape;127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50"/>
          <p:cNvGrpSpPr/>
          <p:nvPr/>
        </p:nvGrpSpPr>
        <p:grpSpPr>
          <a:xfrm>
            <a:off x="7269995" y="3083513"/>
            <a:ext cx="388333" cy="353429"/>
            <a:chOff x="8843122" y="4420259"/>
            <a:chExt cx="720202" cy="655469"/>
          </a:xfrm>
        </p:grpSpPr>
        <p:sp>
          <p:nvSpPr>
            <p:cNvPr id="1278" name="Google Shape;127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4485098" y="2472505"/>
            <a:ext cx="388339" cy="343657"/>
            <a:chOff x="1510757" y="3225422"/>
            <a:chExt cx="720214" cy="637347"/>
          </a:xfrm>
        </p:grpSpPr>
        <p:sp>
          <p:nvSpPr>
            <p:cNvPr id="1285" name="Google Shape;128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50"/>
          <p:cNvGrpSpPr/>
          <p:nvPr/>
        </p:nvGrpSpPr>
        <p:grpSpPr>
          <a:xfrm>
            <a:off x="5087357" y="2487766"/>
            <a:ext cx="388300" cy="313135"/>
            <a:chOff x="2595501" y="3253725"/>
            <a:chExt cx="720141" cy="580739"/>
          </a:xfrm>
        </p:grpSpPr>
        <p:sp>
          <p:nvSpPr>
            <p:cNvPr id="1293" name="Google Shape;129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>
            <a:off x="6291779" y="2450282"/>
            <a:ext cx="386655" cy="388103"/>
            <a:chOff x="4764809" y="3184208"/>
            <a:chExt cx="717090" cy="719775"/>
          </a:xfrm>
        </p:grpSpPr>
        <p:sp>
          <p:nvSpPr>
            <p:cNvPr id="1298" name="Google Shape;129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50"/>
          <p:cNvGrpSpPr/>
          <p:nvPr/>
        </p:nvGrpSpPr>
        <p:grpSpPr>
          <a:xfrm>
            <a:off x="5689577" y="2475512"/>
            <a:ext cx="388281" cy="337642"/>
            <a:chOff x="3680173" y="3231000"/>
            <a:chExt cx="720106" cy="626190"/>
          </a:xfrm>
        </p:grpSpPr>
        <p:sp>
          <p:nvSpPr>
            <p:cNvPr id="1302" name="Google Shape;130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50"/>
          <p:cNvGrpSpPr/>
          <p:nvPr/>
        </p:nvGrpSpPr>
        <p:grpSpPr>
          <a:xfrm>
            <a:off x="7494539" y="2450247"/>
            <a:ext cx="386136" cy="388172"/>
            <a:chOff x="6931035" y="3184144"/>
            <a:chExt cx="716128" cy="719903"/>
          </a:xfrm>
        </p:grpSpPr>
        <p:sp>
          <p:nvSpPr>
            <p:cNvPr id="1306" name="Google Shape;130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50"/>
          <p:cNvGrpSpPr/>
          <p:nvPr/>
        </p:nvGrpSpPr>
        <p:grpSpPr>
          <a:xfrm>
            <a:off x="6892354" y="2450206"/>
            <a:ext cx="388265" cy="388254"/>
            <a:chOff x="5846429" y="3184067"/>
            <a:chExt cx="720076" cy="720055"/>
          </a:xfrm>
        </p:grpSpPr>
        <p:sp>
          <p:nvSpPr>
            <p:cNvPr id="1311" name="Google Shape;131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50"/>
          <p:cNvGrpSpPr/>
          <p:nvPr/>
        </p:nvGrpSpPr>
        <p:grpSpPr>
          <a:xfrm>
            <a:off x="4006631" y="2450158"/>
            <a:ext cx="264546" cy="388350"/>
            <a:chOff x="655600" y="3183978"/>
            <a:chExt cx="490627" cy="720234"/>
          </a:xfrm>
        </p:grpSpPr>
        <p:sp>
          <p:nvSpPr>
            <p:cNvPr id="1316" name="Google Shape;131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50"/>
          <p:cNvGrpSpPr/>
          <p:nvPr/>
        </p:nvGrpSpPr>
        <p:grpSpPr>
          <a:xfrm>
            <a:off x="8094595" y="2450259"/>
            <a:ext cx="165319" cy="388148"/>
            <a:chOff x="8011692" y="3184166"/>
            <a:chExt cx="306600" cy="719859"/>
          </a:xfrm>
        </p:grpSpPr>
        <p:sp>
          <p:nvSpPr>
            <p:cNvPr id="1322" name="Google Shape;132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8" name="Google Shape;1328;p50"/>
          <p:cNvGrpSpPr/>
          <p:nvPr/>
        </p:nvGrpSpPr>
        <p:grpSpPr>
          <a:xfrm>
            <a:off x="8473580" y="2450141"/>
            <a:ext cx="214461" cy="388156"/>
            <a:chOff x="4556125" y="630237"/>
            <a:chExt cx="3081338" cy="5568950"/>
          </a:xfrm>
        </p:grpSpPr>
        <p:sp>
          <p:nvSpPr>
            <p:cNvPr id="1329" name="Google Shape;132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50"/>
          <p:cNvGrpSpPr/>
          <p:nvPr/>
        </p:nvGrpSpPr>
        <p:grpSpPr>
          <a:xfrm>
            <a:off x="3404450" y="2450215"/>
            <a:ext cx="388300" cy="388238"/>
            <a:chOff x="1674084" y="3214987"/>
            <a:chExt cx="720142" cy="720027"/>
          </a:xfrm>
        </p:grpSpPr>
        <p:sp>
          <p:nvSpPr>
            <p:cNvPr id="1337" name="Google Shape;133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2802393" y="2450181"/>
            <a:ext cx="388135" cy="388305"/>
            <a:chOff x="557511" y="3214925"/>
            <a:chExt cx="719836" cy="720150"/>
          </a:xfrm>
        </p:grpSpPr>
        <p:sp>
          <p:nvSpPr>
            <p:cNvPr id="1350" name="Google Shape;135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50"/>
          <p:cNvGrpSpPr/>
          <p:nvPr/>
        </p:nvGrpSpPr>
        <p:grpSpPr>
          <a:xfrm>
            <a:off x="2753509" y="3701481"/>
            <a:ext cx="388369" cy="348782"/>
            <a:chOff x="1147762" y="1131887"/>
            <a:chExt cx="5137150" cy="4619626"/>
          </a:xfrm>
        </p:grpSpPr>
        <p:sp>
          <p:nvSpPr>
            <p:cNvPr id="1355" name="Google Shape;135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50"/>
          <p:cNvGrpSpPr/>
          <p:nvPr/>
        </p:nvGrpSpPr>
        <p:grpSpPr>
          <a:xfrm>
            <a:off x="3448141" y="3696033"/>
            <a:ext cx="388557" cy="360191"/>
            <a:chOff x="1570037" y="1341437"/>
            <a:chExt cx="4943475" cy="4576762"/>
          </a:xfrm>
        </p:grpSpPr>
        <p:sp>
          <p:nvSpPr>
            <p:cNvPr id="1359" name="Google Shape;135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0"/>
          <p:cNvGrpSpPr/>
          <p:nvPr/>
        </p:nvGrpSpPr>
        <p:grpSpPr>
          <a:xfrm>
            <a:off x="5612971" y="3681971"/>
            <a:ext cx="384436" cy="388260"/>
            <a:chOff x="5770007" y="5489899"/>
            <a:chExt cx="712976" cy="720067"/>
          </a:xfrm>
        </p:grpSpPr>
        <p:sp>
          <p:nvSpPr>
            <p:cNvPr id="1366" name="Google Shape;136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50"/>
          <p:cNvGrpSpPr/>
          <p:nvPr/>
        </p:nvGrpSpPr>
        <p:grpSpPr>
          <a:xfrm>
            <a:off x="6303557" y="3701544"/>
            <a:ext cx="388198" cy="349151"/>
            <a:chOff x="7050768" y="5526199"/>
            <a:chExt cx="719953" cy="647534"/>
          </a:xfrm>
        </p:grpSpPr>
        <p:sp>
          <p:nvSpPr>
            <p:cNvPr id="1375" name="Google Shape;137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50"/>
          <p:cNvGrpSpPr/>
          <p:nvPr/>
        </p:nvGrpSpPr>
        <p:grpSpPr>
          <a:xfrm>
            <a:off x="7692512" y="3701605"/>
            <a:ext cx="388225" cy="349000"/>
            <a:chOff x="9626723" y="5526313"/>
            <a:chExt cx="720002" cy="647256"/>
          </a:xfrm>
        </p:grpSpPr>
        <p:sp>
          <p:nvSpPr>
            <p:cNvPr id="1388" name="Google Shape;138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8386974" y="3681950"/>
            <a:ext cx="388139" cy="388279"/>
            <a:chOff x="10914672" y="5489861"/>
            <a:chExt cx="719842" cy="720102"/>
          </a:xfrm>
        </p:grpSpPr>
        <p:sp>
          <p:nvSpPr>
            <p:cNvPr id="1401" name="Google Shape;140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6997998" y="3690891"/>
            <a:ext cx="388346" cy="370424"/>
            <a:chOff x="8338678" y="5506443"/>
            <a:chExt cx="720227" cy="686988"/>
          </a:xfrm>
        </p:grpSpPr>
        <p:sp>
          <p:nvSpPr>
            <p:cNvPr id="1414" name="Google Shape;141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0"/>
          <p:cNvGrpSpPr/>
          <p:nvPr/>
        </p:nvGrpSpPr>
        <p:grpSpPr>
          <a:xfrm>
            <a:off x="4142291" y="3738443"/>
            <a:ext cx="1164484" cy="275292"/>
            <a:chOff x="3042485" y="5594633"/>
            <a:chExt cx="2159652" cy="510557"/>
          </a:xfrm>
        </p:grpSpPr>
        <p:sp>
          <p:nvSpPr>
            <p:cNvPr id="1421" name="Google Shape;142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50"/>
          <p:cNvGrpSpPr/>
          <p:nvPr/>
        </p:nvGrpSpPr>
        <p:grpSpPr>
          <a:xfrm>
            <a:off x="3447926" y="4298941"/>
            <a:ext cx="388268" cy="385839"/>
            <a:chOff x="1442627" y="5710929"/>
            <a:chExt cx="594318" cy="590600"/>
          </a:xfrm>
        </p:grpSpPr>
        <p:sp>
          <p:nvSpPr>
            <p:cNvPr id="1437" name="Google Shape;1437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50"/>
          <p:cNvGrpSpPr/>
          <p:nvPr/>
        </p:nvGrpSpPr>
        <p:grpSpPr>
          <a:xfrm>
            <a:off x="7723856" y="4297706"/>
            <a:ext cx="324954" cy="388314"/>
            <a:chOff x="8095060" y="5664590"/>
            <a:chExt cx="497404" cy="594389"/>
          </a:xfrm>
        </p:grpSpPr>
        <p:grpSp>
          <p:nvGrpSpPr>
            <p:cNvPr id="1443" name="Google Shape;1443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4" name="Google Shape;1444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7" name="Google Shape;1447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8" name="Google Shape;1448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2" name="Google Shape;1452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6" name="Google Shape;1456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9" name="Google Shape;1459;p50"/>
          <p:cNvGrpSpPr/>
          <p:nvPr/>
        </p:nvGrpSpPr>
        <p:grpSpPr>
          <a:xfrm>
            <a:off x="4311623" y="4297731"/>
            <a:ext cx="485325" cy="388264"/>
            <a:chOff x="4607809" y="5664627"/>
            <a:chExt cx="742883" cy="594312"/>
          </a:xfrm>
        </p:grpSpPr>
        <p:sp>
          <p:nvSpPr>
            <p:cNvPr id="1460" name="Google Shape;1460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50"/>
          <p:cNvGrpSpPr/>
          <p:nvPr/>
        </p:nvGrpSpPr>
        <p:grpSpPr>
          <a:xfrm>
            <a:off x="5272637" y="4297780"/>
            <a:ext cx="940635" cy="388165"/>
            <a:chOff x="2571250" y="5664711"/>
            <a:chExt cx="1439820" cy="594160"/>
          </a:xfrm>
        </p:grpSpPr>
        <p:sp>
          <p:nvSpPr>
            <p:cNvPr id="1469" name="Google Shape;1469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3" name="Google Shape;1493;p50"/>
          <p:cNvGrpSpPr/>
          <p:nvPr/>
        </p:nvGrpSpPr>
        <p:grpSpPr>
          <a:xfrm>
            <a:off x="6688712" y="4297599"/>
            <a:ext cx="559634" cy="388527"/>
            <a:chOff x="6332670" y="5663946"/>
            <a:chExt cx="856627" cy="594715"/>
          </a:xfrm>
        </p:grpSpPr>
        <p:grpSp>
          <p:nvGrpSpPr>
            <p:cNvPr id="1494" name="Google Shape;1494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5" name="Google Shape;149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8" name="Google Shape;149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1" name="Google Shape;1501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3" name="Google Shape;1503;p50"/>
          <p:cNvSpPr txBox="1">
            <a:spLocks noGrp="1"/>
          </p:cNvSpPr>
          <p:nvPr>
            <p:ph type="title"/>
          </p:nvPr>
        </p:nvSpPr>
        <p:spPr>
          <a:xfrm>
            <a:off x="2753525" y="560850"/>
            <a:ext cx="5535300" cy="31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4" name="Google Shape;1504;p5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462;p36">
            <a:extLst>
              <a:ext uri="{FF2B5EF4-FFF2-40B4-BE49-F238E27FC236}">
                <a16:creationId xmlns:a16="http://schemas.microsoft.com/office/drawing/2014/main" id="{EFE69BE3-58E6-A74D-8A36-96F503E3E071}"/>
              </a:ext>
            </a:extLst>
          </p:cNvPr>
          <p:cNvSpPr txBox="1">
            <a:spLocks/>
          </p:cNvSpPr>
          <p:nvPr/>
        </p:nvSpPr>
        <p:spPr>
          <a:xfrm>
            <a:off x="3380873" y="1018019"/>
            <a:ext cx="32031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6100" dirty="0">
                <a:solidFill>
                  <a:schemeClr val="lt1"/>
                </a:solidFill>
              </a:rPr>
              <a:t>Thanks!</a:t>
            </a:r>
          </a:p>
        </p:txBody>
      </p:sp>
      <p:sp>
        <p:nvSpPr>
          <p:cNvPr id="18" name="Google Shape;463;p36">
            <a:extLst>
              <a:ext uri="{FF2B5EF4-FFF2-40B4-BE49-F238E27FC236}">
                <a16:creationId xmlns:a16="http://schemas.microsoft.com/office/drawing/2014/main" id="{83A80A38-A135-804D-B3F1-6CD5903A3F47}"/>
              </a:ext>
            </a:extLst>
          </p:cNvPr>
          <p:cNvSpPr txBox="1">
            <a:spLocks/>
          </p:cNvSpPr>
          <p:nvPr/>
        </p:nvSpPr>
        <p:spPr>
          <a:xfrm>
            <a:off x="3380873" y="1883993"/>
            <a:ext cx="3203100" cy="7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indent="0">
              <a:buFont typeface="IBM Plex Sans Light"/>
              <a:buNone/>
            </a:pPr>
            <a:r>
              <a:rPr lang="en-US" b="1" dirty="0">
                <a:latin typeface="IBM Plex Sans"/>
                <a:ea typeface="IBM Plex Sans"/>
                <a:cs typeface="IBM Plex Sans"/>
                <a:sym typeface="IBM Plex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136642" y="2463428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911750" y="643275"/>
            <a:ext cx="4130400" cy="385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body" idx="2"/>
          </p:nvPr>
        </p:nvSpPr>
        <p:spPr>
          <a:xfrm>
            <a:off x="4857876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body" idx="3"/>
          </p:nvPr>
        </p:nvSpPr>
        <p:spPr>
          <a:xfrm>
            <a:off x="6738851" y="1506350"/>
            <a:ext cx="1702200" cy="29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286" name="Google Shape;286;p25"/>
          <p:cNvCxnSpPr/>
          <p:nvPr/>
        </p:nvCxnSpPr>
        <p:spPr>
          <a:xfrm>
            <a:off x="5246200" y="3794100"/>
            <a:ext cx="10881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25"/>
          <p:cNvSpPr txBox="1"/>
          <p:nvPr/>
        </p:nvSpPr>
        <p:spPr>
          <a:xfrm>
            <a:off x="6411875" y="3363150"/>
            <a:ext cx="22521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congue tempus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Lorem ipsum dolor sit amet, consectetur adipiscing elit, sed do eiusmod tempor. Donec facilisis lacus eget mauris.</a:t>
            </a:r>
            <a:endParaRPr sz="8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211948" y="369369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6185153" y="3637648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6411873" y="2362075"/>
            <a:ext cx="22521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congue tempus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Lorem ipsum dolor sit amet, consectetur adipiscing elit, sed do eiusmod tempor. Donec facilisis lacus eget mauris.</a:t>
            </a:r>
            <a:endParaRPr sz="8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 rot="10800000">
            <a:off x="4759948" y="2771634"/>
            <a:ext cx="15744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p25"/>
          <p:cNvSpPr/>
          <p:nvPr/>
        </p:nvSpPr>
        <p:spPr>
          <a:xfrm>
            <a:off x="6211948" y="2666335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185153" y="2609043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cxnSp>
        <p:nvCxnSpPr>
          <p:cNvPr id="294" name="Google Shape;294;p25"/>
          <p:cNvCxnSpPr/>
          <p:nvPr/>
        </p:nvCxnSpPr>
        <p:spPr>
          <a:xfrm>
            <a:off x="4045175" y="1652900"/>
            <a:ext cx="2289300" cy="0"/>
          </a:xfrm>
          <a:prstGeom prst="straightConnector1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25"/>
          <p:cNvSpPr txBox="1"/>
          <p:nvPr/>
        </p:nvSpPr>
        <p:spPr>
          <a:xfrm>
            <a:off x="6411875" y="1232300"/>
            <a:ext cx="2252100" cy="1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congue tempus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Lorem ipsum dolor sit amet, consectetur adipiscing elit, sed do eiusmod tempor. Donec facilisis lacus eget mauris.</a:t>
            </a:r>
            <a:endParaRPr sz="8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6211948" y="1552956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6185153" y="1496440"/>
            <a:ext cx="2475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sz="800" b="1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grpSp>
        <p:nvGrpSpPr>
          <p:cNvPr id="298" name="Google Shape;298;p25"/>
          <p:cNvGrpSpPr/>
          <p:nvPr/>
        </p:nvGrpSpPr>
        <p:grpSpPr>
          <a:xfrm>
            <a:off x="2281194" y="1592900"/>
            <a:ext cx="3514811" cy="3252003"/>
            <a:chOff x="2991269" y="1153325"/>
            <a:chExt cx="3514811" cy="3252003"/>
          </a:xfrm>
        </p:grpSpPr>
        <p:sp>
          <p:nvSpPr>
            <p:cNvPr id="299" name="Google Shape;299;p25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0" name="Google Shape;300;p25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1" name="Google Shape;301;p2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2" name="Google Shape;302;p25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2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5" name="Google Shape;305;p25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6" name="Google Shape;306;p2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ctrTitle" idx="4294967295"/>
          </p:nvPr>
        </p:nvSpPr>
        <p:spPr>
          <a:xfrm>
            <a:off x="2991500" y="571800"/>
            <a:ext cx="546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342" name="Google Shape;342;p29"/>
          <p:cNvSpPr txBox="1">
            <a:spLocks noGrp="1"/>
          </p:cNvSpPr>
          <p:nvPr>
            <p:ph type="subTitle" idx="4294967295"/>
          </p:nvPr>
        </p:nvSpPr>
        <p:spPr>
          <a:xfrm>
            <a:off x="2991500" y="1411307"/>
            <a:ext cx="5466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43" name="Google Shape;343;p29"/>
          <p:cNvSpPr txBox="1">
            <a:spLocks noGrp="1"/>
          </p:cNvSpPr>
          <p:nvPr>
            <p:ph type="ctrTitle" idx="4294967295"/>
          </p:nvPr>
        </p:nvSpPr>
        <p:spPr>
          <a:xfrm>
            <a:off x="2991500" y="3200694"/>
            <a:ext cx="546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4294967295"/>
          </p:nvPr>
        </p:nvSpPr>
        <p:spPr>
          <a:xfrm>
            <a:off x="2991500" y="4040201"/>
            <a:ext cx="5466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45" name="Google Shape;345;p29"/>
          <p:cNvSpPr txBox="1">
            <a:spLocks noGrp="1"/>
          </p:cNvSpPr>
          <p:nvPr>
            <p:ph type="ctrTitle" idx="4294967295"/>
          </p:nvPr>
        </p:nvSpPr>
        <p:spPr>
          <a:xfrm>
            <a:off x="2991500" y="1886247"/>
            <a:ext cx="5466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346" name="Google Shape;346;p29"/>
          <p:cNvSpPr txBox="1">
            <a:spLocks noGrp="1"/>
          </p:cNvSpPr>
          <p:nvPr>
            <p:ph type="subTitle" idx="4294967295"/>
          </p:nvPr>
        </p:nvSpPr>
        <p:spPr>
          <a:xfrm>
            <a:off x="2991500" y="2725754"/>
            <a:ext cx="5466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47" name="Google Shape;347;p29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963</Words>
  <Application>Microsoft Macintosh PowerPoint</Application>
  <PresentationFormat>On-screen Show (16:9)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IBM Plex Serif</vt:lpstr>
      <vt:lpstr>IBM Plex Sans</vt:lpstr>
      <vt:lpstr>Calibri</vt:lpstr>
      <vt:lpstr>Arial</vt:lpstr>
      <vt:lpstr>IBM Plex Sans Light</vt:lpstr>
      <vt:lpstr>Raleway</vt:lpstr>
      <vt:lpstr>IBM Plex Serif SemiBold</vt:lpstr>
      <vt:lpstr>Exeter template</vt:lpstr>
      <vt:lpstr>Instructions for use</vt:lpstr>
      <vt:lpstr>Kickstarter</vt:lpstr>
      <vt:lpstr>Thanks!</vt:lpstr>
      <vt:lpstr>PowerPoint Presentation</vt:lpstr>
      <vt:lpstr>This is a slide title</vt:lpstr>
      <vt:lpstr>You can also split your content</vt:lpstr>
      <vt:lpstr>In two or three columns</vt:lpstr>
      <vt:lpstr>Use diagrams to explain your ideas</vt:lpstr>
      <vt:lpstr>89,526,124$</vt:lpstr>
      <vt:lpstr>Our process is easy</vt:lpstr>
      <vt:lpstr>PowerPoint Presentation</vt:lpstr>
      <vt:lpstr>Credits</vt:lpstr>
      <vt:lpstr>Presentation design</vt:lpstr>
      <vt:lpstr>Timeline</vt:lpstr>
      <vt:lpstr>Roadmap</vt:lpstr>
      <vt:lpstr>Funnel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3</cp:revision>
  <dcterms:modified xsi:type="dcterms:W3CDTF">2021-07-01T16:15:40Z</dcterms:modified>
</cp:coreProperties>
</file>