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3" r:id="rId18"/>
    <p:sldId id="272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099" autoAdjust="0"/>
    <p:restoredTop sz="94660"/>
  </p:normalViewPr>
  <p:slideViewPr>
    <p:cSldViewPr>
      <p:cViewPr varScale="1">
        <p:scale>
          <a:sx n="80" d="100"/>
          <a:sy n="80" d="100"/>
        </p:scale>
        <p:origin x="94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81-0974-4E46-B03E-2FCFBD921B3F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0C70-DFA9-4305-9BF0-257177EB0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81-0974-4E46-B03E-2FCFBD921B3F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0C70-DFA9-4305-9BF0-257177EB0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81-0974-4E46-B03E-2FCFBD921B3F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0C70-DFA9-4305-9BF0-257177EB0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81-0974-4E46-B03E-2FCFBD921B3F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0C70-DFA9-4305-9BF0-257177EB0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81-0974-4E46-B03E-2FCFBD921B3F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0C70-DFA9-4305-9BF0-257177EB0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81-0974-4E46-B03E-2FCFBD921B3F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0C70-DFA9-4305-9BF0-257177EB0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81-0974-4E46-B03E-2FCFBD921B3F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0C70-DFA9-4305-9BF0-257177EB0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81-0974-4E46-B03E-2FCFBD921B3F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0C70-DFA9-4305-9BF0-257177EB0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81-0974-4E46-B03E-2FCFBD921B3F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0C70-DFA9-4305-9BF0-257177EB0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81-0974-4E46-B03E-2FCFBD921B3F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0C70-DFA9-4305-9BF0-257177EB0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81-0974-4E46-B03E-2FCFBD921B3F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0C70-DFA9-4305-9BF0-257177EB0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C5281-0974-4E46-B03E-2FCFBD921B3F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90C70-DFA9-4305-9BF0-257177EB0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gif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050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2600" y="5410200"/>
            <a:ext cx="3327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  <a:cs typeface="Times New Roman" pitchFamily="18" charset="0"/>
              </a:rPr>
              <a:t>Safta</a:t>
            </a:r>
            <a:r>
              <a:rPr lang="en-US" dirty="0">
                <a:latin typeface="+mj-lt"/>
                <a:cs typeface="Times New Roman" pitchFamily="18" charset="0"/>
              </a:rPr>
              <a:t> Maria-</a:t>
            </a:r>
            <a:r>
              <a:rPr lang="en-US" dirty="0" err="1">
                <a:latin typeface="+mj-lt"/>
                <a:cs typeface="Times New Roman" pitchFamily="18" charset="0"/>
              </a:rPr>
              <a:t>Andreea</a:t>
            </a:r>
            <a:r>
              <a:rPr lang="en-US" dirty="0">
                <a:latin typeface="+mj-lt"/>
                <a:cs typeface="Times New Roman" pitchFamily="18" charset="0"/>
              </a:rPr>
              <a:t>, CR 4S2A</a:t>
            </a:r>
          </a:p>
          <a:p>
            <a:r>
              <a:rPr lang="en-US" dirty="0" err="1">
                <a:latin typeface="+mj-lt"/>
                <a:cs typeface="Times New Roman" pitchFamily="18" charset="0"/>
              </a:rPr>
              <a:t>Tomoiu</a:t>
            </a:r>
            <a:r>
              <a:rPr lang="en-US" dirty="0">
                <a:latin typeface="+mj-lt"/>
                <a:cs typeface="Times New Roman" pitchFamily="18" charset="0"/>
              </a:rPr>
              <a:t> Cristina-</a:t>
            </a:r>
            <a:r>
              <a:rPr lang="en-US" dirty="0" err="1">
                <a:latin typeface="+mj-lt"/>
                <a:cs typeface="Times New Roman" pitchFamily="18" charset="0"/>
              </a:rPr>
              <a:t>Andreea</a:t>
            </a:r>
            <a:r>
              <a:rPr lang="en-US" dirty="0">
                <a:latin typeface="+mj-lt"/>
                <a:cs typeface="Times New Roman" pitchFamily="18" charset="0"/>
              </a:rPr>
              <a:t>, CR4S2B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362200" y="2362200"/>
            <a:ext cx="48974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itchFamily="18" charset="0"/>
                <a:cs typeface="Times New Roman" pitchFamily="18" charset="0"/>
              </a:rPr>
              <a:t>Endless Runner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Jocul</a:t>
            </a:r>
            <a:r>
              <a:rPr lang="en-US" dirty="0"/>
              <a:t> in sine -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      Este, de </a:t>
            </a:r>
            <a:r>
              <a:rPr lang="en-US" sz="2400" dirty="0" err="1"/>
              <a:t>asemenea</a:t>
            </a:r>
            <a:r>
              <a:rPr lang="en-US" sz="2400" dirty="0"/>
              <a:t>, important </a:t>
            </a:r>
            <a:r>
              <a:rPr lang="en-US" sz="2400" dirty="0" err="1"/>
              <a:t>mentionat</a:t>
            </a:r>
            <a:r>
              <a:rPr lang="en-US" sz="2400" dirty="0"/>
              <a:t> </a:t>
            </a:r>
            <a:r>
              <a:rPr lang="en-US" sz="2400" dirty="0" err="1"/>
              <a:t>faptul</a:t>
            </a:r>
            <a:r>
              <a:rPr lang="en-US" sz="2400" dirty="0"/>
              <a:t> ca </a:t>
            </a:r>
            <a:r>
              <a:rPr lang="en-US" sz="2400" dirty="0" err="1"/>
              <a:t>fundalul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podeaua</a:t>
            </a:r>
            <a:r>
              <a:rPr lang="en-US" sz="2400" dirty="0"/>
              <a:t> “se </a:t>
            </a:r>
            <a:r>
              <a:rPr lang="en-US" sz="2400" dirty="0" err="1"/>
              <a:t>misca</a:t>
            </a:r>
            <a:r>
              <a:rPr lang="en-US" sz="2400" dirty="0"/>
              <a:t>”, </a:t>
            </a:r>
            <a:r>
              <a:rPr lang="en-US" sz="2400" dirty="0" err="1"/>
              <a:t>adica</a:t>
            </a:r>
            <a:r>
              <a:rPr lang="en-US" sz="2400" dirty="0"/>
              <a:t> se </a:t>
            </a:r>
            <a:r>
              <a:rPr lang="en-US" sz="2400" dirty="0" err="1"/>
              <a:t>scrolleaza</a:t>
            </a:r>
            <a:r>
              <a:rPr lang="en-US" sz="2400" dirty="0"/>
              <a:t>. </a:t>
            </a:r>
            <a:r>
              <a:rPr lang="en-US" sz="2400" dirty="0" err="1"/>
              <a:t>Acest</a:t>
            </a:r>
            <a:r>
              <a:rPr lang="en-US" sz="2400" dirty="0"/>
              <a:t> </a:t>
            </a:r>
            <a:r>
              <a:rPr lang="en-US" sz="2400" dirty="0" err="1"/>
              <a:t>lucru</a:t>
            </a:r>
            <a:r>
              <a:rPr lang="en-US" sz="2400" dirty="0"/>
              <a:t> se face cu </a:t>
            </a:r>
            <a:r>
              <a:rPr lang="en-US" sz="2400" dirty="0" err="1"/>
              <a:t>ajutorul</a:t>
            </a:r>
            <a:r>
              <a:rPr lang="en-US" sz="2400" dirty="0"/>
              <a:t> </a:t>
            </a:r>
            <a:r>
              <a:rPr lang="en-US" sz="2400" dirty="0" err="1"/>
              <a:t>vitezei</a:t>
            </a:r>
            <a:r>
              <a:rPr lang="en-US" sz="2400" dirty="0"/>
              <a:t> </a:t>
            </a:r>
            <a:r>
              <a:rPr lang="en-US" sz="2400" dirty="0" err="1"/>
              <a:t>jocului</a:t>
            </a:r>
            <a:r>
              <a:rPr lang="en-US" sz="2400" dirty="0"/>
              <a:t>.</a:t>
            </a:r>
          </a:p>
          <a:p>
            <a:pPr>
              <a:buFontTx/>
              <a:buChar char="-"/>
            </a:pPr>
            <a:endParaRPr lang="en-US" sz="2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895600"/>
            <a:ext cx="7983537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9" descr="Meteor - Kostenlose natur-Icons">
            <a:extLst>
              <a:ext uri="{FF2B5EF4-FFF2-40B4-BE49-F238E27FC236}">
                <a16:creationId xmlns:a16="http://schemas.microsoft.com/office/drawing/2014/main" id="{70EC45C6-7B46-44CC-948E-F108373ED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3437158">
            <a:off x="488817" y="1641363"/>
            <a:ext cx="382831" cy="3828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Navigarea</a:t>
            </a:r>
            <a:r>
              <a:rPr lang="en-US" dirty="0"/>
              <a:t> in </a:t>
            </a:r>
            <a:r>
              <a:rPr lang="en-US" dirty="0" err="1"/>
              <a:t>aplicatie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/>
              <a:t>In </a:t>
            </a:r>
            <a:r>
              <a:rPr lang="en-US" sz="2800" dirty="0" err="1"/>
              <a:t>aplicatie</a:t>
            </a:r>
            <a:r>
              <a:rPr lang="en-US" sz="2800" dirty="0"/>
              <a:t> </a:t>
            </a:r>
            <a:r>
              <a:rPr lang="en-US" sz="2800" dirty="0" err="1"/>
              <a:t>exista</a:t>
            </a:r>
            <a:r>
              <a:rPr lang="en-US" sz="2800" dirty="0"/>
              <a:t>, </a:t>
            </a:r>
            <a:r>
              <a:rPr lang="en-US" sz="2800" dirty="0" err="1"/>
              <a:t>excluzand</a:t>
            </a:r>
            <a:r>
              <a:rPr lang="en-US" sz="2800" dirty="0"/>
              <a:t> </a:t>
            </a:r>
            <a:r>
              <a:rPr lang="en-US" sz="2800" dirty="0" err="1"/>
              <a:t>jocul</a:t>
            </a:r>
            <a:r>
              <a:rPr lang="en-US" sz="2800" dirty="0"/>
              <a:t>, 3 </a:t>
            </a:r>
            <a:r>
              <a:rPr lang="en-US" sz="2800" dirty="0" err="1"/>
              <a:t>pagini</a:t>
            </a:r>
            <a:r>
              <a:rPr lang="en-US" sz="2800" dirty="0"/>
              <a:t> </a:t>
            </a:r>
            <a:r>
              <a:rPr lang="en-US" sz="2800" dirty="0" err="1"/>
              <a:t>pe</a:t>
            </a:r>
            <a:r>
              <a:rPr lang="en-US" sz="2800" dirty="0"/>
              <a:t> care </a:t>
            </a:r>
            <a:r>
              <a:rPr lang="en-US" sz="2800" dirty="0" err="1"/>
              <a:t>utilizatorul</a:t>
            </a:r>
            <a:r>
              <a:rPr lang="en-US" sz="2800" dirty="0"/>
              <a:t> </a:t>
            </a:r>
            <a:r>
              <a:rPr lang="en-US" sz="2800" dirty="0" err="1"/>
              <a:t>poate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le </a:t>
            </a:r>
            <a:r>
              <a:rPr lang="en-US" sz="2800" dirty="0" err="1"/>
              <a:t>acceseze</a:t>
            </a:r>
            <a:r>
              <a:rPr lang="en-US" sz="2800" dirty="0"/>
              <a:t>: </a:t>
            </a:r>
            <a:r>
              <a:rPr lang="en-US" sz="2800" dirty="0" err="1"/>
              <a:t>meniul</a:t>
            </a:r>
            <a:r>
              <a:rPr lang="en-US" sz="2800" dirty="0"/>
              <a:t> principal, </a:t>
            </a:r>
            <a:r>
              <a:rPr lang="en-US" sz="2800" dirty="0" err="1"/>
              <a:t>optiunile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meniul</a:t>
            </a:r>
            <a:r>
              <a:rPr lang="en-US" sz="2800" dirty="0"/>
              <a:t> de game over.</a:t>
            </a:r>
          </a:p>
          <a:p>
            <a:pPr>
              <a:buFontTx/>
              <a:buChar char="-"/>
            </a:pPr>
            <a:r>
              <a:rPr lang="en-US" sz="2800" dirty="0" err="1"/>
              <a:t>Fiecare</a:t>
            </a:r>
            <a:r>
              <a:rPr lang="en-US" sz="2800" dirty="0"/>
              <a:t> </a:t>
            </a:r>
            <a:r>
              <a:rPr lang="en-US" sz="2800" dirty="0" err="1"/>
              <a:t>pagina</a:t>
            </a:r>
            <a:r>
              <a:rPr lang="en-US" sz="2800" dirty="0"/>
              <a:t> are un layout (</a:t>
            </a:r>
            <a:r>
              <a:rPr lang="en-US" sz="2800" dirty="0" err="1"/>
              <a:t>draw_menu</a:t>
            </a:r>
            <a:r>
              <a:rPr lang="en-US" sz="2800" dirty="0"/>
              <a:t>, </a:t>
            </a:r>
            <a:r>
              <a:rPr lang="en-US" sz="2800" dirty="0" err="1"/>
              <a:t>draw_options_menu</a:t>
            </a:r>
            <a:r>
              <a:rPr lang="en-US" sz="2800" dirty="0"/>
              <a:t>) </a:t>
            </a:r>
            <a:r>
              <a:rPr lang="en-US" sz="2800" dirty="0" err="1"/>
              <a:t>si</a:t>
            </a:r>
            <a:r>
              <a:rPr lang="en-US" sz="2800" dirty="0"/>
              <a:t> o parte de </a:t>
            </a:r>
            <a:r>
              <a:rPr lang="en-US" sz="2800" dirty="0" err="1"/>
              <a:t>comanda</a:t>
            </a:r>
            <a:r>
              <a:rPr lang="en-US" sz="2800" dirty="0"/>
              <a:t> in care se </a:t>
            </a:r>
            <a:r>
              <a:rPr lang="en-US" sz="2800" dirty="0" err="1"/>
              <a:t>specifica</a:t>
            </a:r>
            <a:r>
              <a:rPr lang="en-US" sz="2800" dirty="0"/>
              <a:t> </a:t>
            </a:r>
            <a:r>
              <a:rPr lang="en-US" sz="2800" dirty="0" err="1"/>
              <a:t>interactiunile</a:t>
            </a:r>
            <a:r>
              <a:rPr lang="en-US" sz="2800" dirty="0"/>
              <a:t> cu </a:t>
            </a:r>
            <a:r>
              <a:rPr lang="en-US" sz="2800" dirty="0" err="1"/>
              <a:t>utilizatorul</a:t>
            </a:r>
            <a:r>
              <a:rPr lang="en-US" sz="2800" dirty="0"/>
              <a:t> (menu, options)</a:t>
            </a:r>
          </a:p>
          <a:p>
            <a:pPr>
              <a:buFontTx/>
              <a:buChar char="-"/>
            </a:pPr>
            <a:endParaRPr lang="en-US" sz="2400" dirty="0"/>
          </a:p>
        </p:txBody>
      </p:sp>
      <p:pic>
        <p:nvPicPr>
          <p:cNvPr id="9" name="Picture 19" descr="Meteor - Kostenlose natur-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437158">
            <a:off x="384041" y="1679441"/>
            <a:ext cx="382831" cy="382831"/>
          </a:xfrm>
          <a:prstGeom prst="rect">
            <a:avLst/>
          </a:prstGeom>
          <a:noFill/>
        </p:spPr>
      </p:pic>
      <p:pic>
        <p:nvPicPr>
          <p:cNvPr id="10" name="Picture 19" descr="Meteor - Kostenlose natur-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437158">
            <a:off x="307842" y="3051041"/>
            <a:ext cx="382831" cy="3828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Navigarea</a:t>
            </a:r>
            <a:r>
              <a:rPr lang="en-US" dirty="0"/>
              <a:t> in </a:t>
            </a:r>
            <a:r>
              <a:rPr lang="en-US" dirty="0" err="1"/>
              <a:t>aplicatie</a:t>
            </a:r>
            <a:r>
              <a:rPr lang="en-US" dirty="0"/>
              <a:t> -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3901463" cy="222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4191000"/>
            <a:ext cx="383361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191000"/>
            <a:ext cx="3886200" cy="2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600200" y="129540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Main menu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0" y="1295400"/>
            <a:ext cx="123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Game over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24600" y="388620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Game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6400" y="3962400"/>
            <a:ext cx="93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Options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CA267DAD-E1EE-450D-AF47-398F8D94B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5337" y="1590982"/>
            <a:ext cx="3901463" cy="22261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Navigarea</a:t>
            </a:r>
            <a:r>
              <a:rPr lang="en-US" dirty="0"/>
              <a:t> in </a:t>
            </a:r>
            <a:r>
              <a:rPr lang="en-US" dirty="0" err="1"/>
              <a:t>aplicatie</a:t>
            </a:r>
            <a:r>
              <a:rPr lang="en-US" dirty="0"/>
              <a:t> – </a:t>
            </a:r>
            <a:r>
              <a:rPr lang="en-US" dirty="0" err="1"/>
              <a:t>tastatura</a:t>
            </a:r>
            <a:r>
              <a:rPr lang="en-US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352999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219200"/>
            <a:ext cx="4191000" cy="2812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4114800"/>
            <a:ext cx="4533900" cy="2386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Navigarea</a:t>
            </a:r>
            <a:r>
              <a:rPr lang="en-US" dirty="0"/>
              <a:t> in </a:t>
            </a:r>
            <a:r>
              <a:rPr lang="en-US" dirty="0" err="1"/>
              <a:t>aplicatie</a:t>
            </a:r>
            <a:r>
              <a:rPr lang="en-US" dirty="0"/>
              <a:t> – “frontend”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295400"/>
            <a:ext cx="5486400" cy="1696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3200400"/>
            <a:ext cx="5181600" cy="3167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Muzica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Am </a:t>
            </a:r>
            <a:r>
              <a:rPr lang="en-US" dirty="0" err="1"/>
              <a:t>adaugat</a:t>
            </a:r>
            <a:r>
              <a:rPr lang="en-US" dirty="0"/>
              <a:t> </a:t>
            </a:r>
            <a:r>
              <a:rPr lang="en-US" dirty="0" err="1"/>
              <a:t>muzica</a:t>
            </a:r>
            <a:r>
              <a:rPr lang="en-US" dirty="0"/>
              <a:t> in </a:t>
            </a:r>
            <a:r>
              <a:rPr lang="en-US" dirty="0" err="1"/>
              <a:t>joc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tot </a:t>
            </a:r>
            <a:r>
              <a:rPr lang="en-US" dirty="0" err="1"/>
              <a:t>libraria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0"/>
            <a:ext cx="8001000" cy="1179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1" name="Picture 11" descr="Nyan Cat | The PGM5 Wiki | Fando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774177">
            <a:off x="185091" y="4076655"/>
            <a:ext cx="3404011" cy="1966762"/>
          </a:xfrm>
          <a:prstGeom prst="rect">
            <a:avLst/>
          </a:prstGeom>
          <a:noFill/>
        </p:spPr>
      </p:pic>
      <p:grpSp>
        <p:nvGrpSpPr>
          <p:cNvPr id="12" name="Group 11"/>
          <p:cNvGrpSpPr/>
          <p:nvPr/>
        </p:nvGrpSpPr>
        <p:grpSpPr>
          <a:xfrm>
            <a:off x="5562600" y="152400"/>
            <a:ext cx="2900115" cy="1455116"/>
            <a:chOff x="609600" y="228600"/>
            <a:chExt cx="2900115" cy="1455116"/>
          </a:xfrm>
        </p:grpSpPr>
        <p:pic>
          <p:nvPicPr>
            <p:cNvPr id="10255" name="Picture 15" descr="Music Note Image PNG Transparent Background, Free Download #48329 -  FreeIcons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" y="228600"/>
              <a:ext cx="2320758" cy="1455116"/>
            </a:xfrm>
            <a:prstGeom prst="rect">
              <a:avLst/>
            </a:prstGeom>
            <a:noFill/>
          </p:spPr>
        </p:pic>
        <p:pic>
          <p:nvPicPr>
            <p:cNvPr id="10253" name="Picture 13" descr="Mexican Nyan Cat | Nyan Cat Wiki | Fandom"/>
            <p:cNvPicPr>
              <a:picLocks noChangeAspect="1" noChangeArrowheads="1" noCrop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1676400" y="304800"/>
              <a:ext cx="1833315" cy="1219200"/>
            </a:xfrm>
            <a:prstGeom prst="rect">
              <a:avLst/>
            </a:prstGeom>
            <a:noFill/>
          </p:spPr>
        </p:pic>
      </p:grpSp>
      <p:pic>
        <p:nvPicPr>
          <p:cNvPr id="10257" name="Picture 17" descr="Pygame Logos Page — pygame v2.6.0 documentati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24200" y="2133600"/>
            <a:ext cx="2438400" cy="684189"/>
          </a:xfrm>
          <a:prstGeom prst="rect">
            <a:avLst/>
          </a:prstGeom>
          <a:noFill/>
        </p:spPr>
      </p:pic>
      <p:pic>
        <p:nvPicPr>
          <p:cNvPr id="14" name="Picture 19" descr="Meteor - Kostenlose natur-Icon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3437158">
            <a:off x="307842" y="1755642"/>
            <a:ext cx="382831" cy="3828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200400"/>
            <a:ext cx="5992062" cy="3372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295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200" dirty="0"/>
              <a:t>  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Pentru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putea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folosi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 controller extern, am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facut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 cod de test (care nu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program)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care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initializeaza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 joystick </a:t>
            </a:r>
            <a:r>
              <a:rPr kumimoji="0" lang="en-US" sz="2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afiseaza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en-US" sz="2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consola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atunci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cand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 </a:t>
            </a:r>
            <a:r>
              <a:rPr kumimoji="0" lang="en-US" sz="2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apasa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/nu se </a:t>
            </a:r>
            <a:r>
              <a:rPr kumimoji="0" lang="en-US" sz="2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apasa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 </a:t>
            </a:r>
            <a:r>
              <a:rPr kumimoji="0" lang="en-US" sz="2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buton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/>
              <a:t>      Am </a:t>
            </a:r>
            <a:r>
              <a:rPr lang="en-US" sz="2200" dirty="0" err="1"/>
              <a:t>folosit</a:t>
            </a:r>
            <a:r>
              <a:rPr lang="en-US" sz="2200" dirty="0"/>
              <a:t> </a:t>
            </a:r>
            <a:r>
              <a:rPr lang="en-US" sz="2200" dirty="0" err="1"/>
              <a:t>acest</a:t>
            </a:r>
            <a:r>
              <a:rPr lang="en-US" sz="2200" dirty="0"/>
              <a:t> cod </a:t>
            </a:r>
            <a:r>
              <a:rPr lang="en-US" sz="2200" dirty="0" err="1"/>
              <a:t>pentru</a:t>
            </a:r>
            <a:r>
              <a:rPr lang="en-US" sz="2200" dirty="0"/>
              <a:t> a </a:t>
            </a:r>
            <a:r>
              <a:rPr lang="en-US" sz="2200" dirty="0" err="1"/>
              <a:t>vedea</a:t>
            </a:r>
            <a:r>
              <a:rPr lang="en-US" sz="2200" dirty="0"/>
              <a:t> cum sunt </a:t>
            </a:r>
            <a:r>
              <a:rPr lang="en-US" sz="2200" dirty="0" err="1"/>
              <a:t>numerotate</a:t>
            </a:r>
            <a:r>
              <a:rPr lang="en-US" sz="2200" dirty="0"/>
              <a:t> </a:t>
            </a:r>
            <a:r>
              <a:rPr lang="en-US" sz="2200" dirty="0" err="1"/>
              <a:t>butoanele</a:t>
            </a:r>
            <a:r>
              <a:rPr lang="en-US" sz="2200" dirty="0"/>
              <a:t> </a:t>
            </a:r>
            <a:r>
              <a:rPr lang="en-US" sz="2200" dirty="0" err="1"/>
              <a:t>controllerului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19" descr="Meteor - Kostenlose natur-Icons">
            <a:extLst>
              <a:ext uri="{FF2B5EF4-FFF2-40B4-BE49-F238E27FC236}">
                <a16:creationId xmlns:a16="http://schemas.microsoft.com/office/drawing/2014/main" id="{ABE0B12E-6DA3-4047-8BE6-002504A9C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3437158">
            <a:off x="384041" y="1355592"/>
            <a:ext cx="382831" cy="382831"/>
          </a:xfrm>
          <a:prstGeom prst="rect">
            <a:avLst/>
          </a:prstGeom>
          <a:noFill/>
        </p:spPr>
      </p:pic>
      <p:pic>
        <p:nvPicPr>
          <p:cNvPr id="7" name="Picture 19" descr="Meteor - Kostenlose natur-Icons">
            <a:extLst>
              <a:ext uri="{FF2B5EF4-FFF2-40B4-BE49-F238E27FC236}">
                <a16:creationId xmlns:a16="http://schemas.microsoft.com/office/drawing/2014/main" id="{5FC851D8-FDAE-48F8-9015-A40799E30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3437158">
            <a:off x="384041" y="2385878"/>
            <a:ext cx="382831" cy="3828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14" name="Picture 18" descr="C:\Users\Cristina\Downloads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752600"/>
            <a:ext cx="5791200" cy="38827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/>
              <a:t>Controller - </a:t>
            </a:r>
            <a:r>
              <a:rPr lang="en-US" dirty="0" err="1"/>
              <a:t>butoane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29698" name="AutoShape 2" descr="https://encrypted-tbn1.gstatic.com/shopping?q=tbn:ANd9GcR0gsyjIfPUr2au083hdZlwmcEweNh7UhpmKitGl5OjxBENRXNjXwlCPwBJmcGAillwW2DFuB8nz-PFNMSQlw-I6-Wof0NjBiHq65USQ6-0Co03B-bcGVn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0" name="AutoShape 4" descr="https://encrypted-tbn1.gstatic.com/shopping?q=tbn:ANd9GcR0gsyjIfPUr2au083hdZlwmcEweNh7UhpmKitGl5OjxBENRXNjXwlCPwBJmcGAillwW2DFuB8nz-PFNMSQlw-I6-Wof0NjBiHq65USQ6-0Co03B-bcGVn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2" name="AutoShape 6" descr="https://encrypted-tbn1.gstatic.com/shopping?q=tbn:ANd9GcR0gsyjIfPUr2au083hdZlwmcEweNh7UhpmKitGl5OjxBENRXNjXwlCPwBJmcGAillwW2DFuB8nz-PFNMSQlw-I6-Wof0NjBiHq65USQ6-0Co03B-bcGVn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AutoShape 8" descr="https://encrypted-tbn1.gstatic.com/shopping?q=tbn:ANd9GcR0gsyjIfPUr2au083hdZlwmcEweNh7UhpmKitGl5OjxBENRXNjXwlCPwBJmcGAillwW2DFuB8nz-PFNMSQlw-I6-Wof0NjBiHq65USQ6-0Co03B-bcGVn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6" name="AutoShape 10" descr="https://encrypted-tbn1.gstatic.com/shopping?q=tbn:ANd9GcR0gsyjIfPUr2au083hdZlwmcEweNh7UhpmKitGl5OjxBENRXNjXwlCPwBJmcGAillwW2DFuB8nz-PFNMSQlw-I6-Wof0NjBiHq65USQ6-0Co03B-bcGVn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8" name="AutoShape 12" descr="https://encrypted-tbn1.gstatic.com/shopping?q=tbn:ANd9GcR0gsyjIfPUr2au083hdZlwmcEweNh7UhpmKitGl5OjxBENRXNjXwlCPwBJmcGAillwW2DFuB8nz-PFNMSQlw-I6-Wof0NjBiHq65USQ6-0Co03B-bcGVn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6477000" y="3352800"/>
            <a:ext cx="1524000" cy="76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6781800" y="2971800"/>
            <a:ext cx="12192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6019800" y="2362200"/>
            <a:ext cx="1752600" cy="533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 flipV="1">
            <a:off x="6477000" y="2209800"/>
            <a:ext cx="1066800" cy="228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600200" y="2362200"/>
            <a:ext cx="838200" cy="228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295400" y="2667000"/>
            <a:ext cx="914400" cy="152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24000" y="3352800"/>
            <a:ext cx="914400" cy="76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828800" y="1905000"/>
            <a:ext cx="1143000" cy="914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828800" y="1447800"/>
            <a:ext cx="685800" cy="457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5" idx="1"/>
          </p:cNvCxnSpPr>
          <p:nvPr/>
        </p:nvCxnSpPr>
        <p:spPr>
          <a:xfrm rot="10800000" flipV="1">
            <a:off x="6248400" y="1556266"/>
            <a:ext cx="685800" cy="27253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934200" y="137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24000" y="121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1600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9200" y="2133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14400" y="2438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19200" y="320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438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400" y="213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01000" y="2743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077200" y="3124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711" name="AutoShape 15" descr="data:image/png;base64,iVBORw0KGgoAAAANSUhEUgAAAsAAAAHYCAYAAABDQl6EAAAAAXNSR0IArs4c6QAAIABJREFUeF7svQmQZNd1HXjf+1tulbV2VfUGdANNAmwQAMUVtEkOZHERIVg7GArNeDScsUaKGXkkcRShoMZjgZTNGCs0tmZEW5ZCEbLl0NgiQpZlcizKFinQlEYUCZAE0d3oBhq9b9XdtWbl9pf3Js597+X/mZXVVdXoxpoJZGfWz7++/9+955137r2CRq9RC4xaYNQCoxYYtcCoBUYtMGqBUQu8gVpAvIGudXSpoxYYtcCoBUYtMGqBUQuMWmDUAqMWoBEAHj0EN9UCWmt+dj71qU+JX/7lX+7t44knnripZ+qxxx7Tdif8KYRwf9/U+Y02GrXAqAVGLTBqgVdHC8BfFH3FoJ947LHHNpzoE09gEf8z9DXyGa+Oe/taPoubAiuv5QsenftLawELfOXJkyf9arXqLS8vy0ajIaMoku12W7ZaLdFut0WtViPP8/j5wt/4dH8Xz6BcLus4jlUURWpubi6rVqvp3NxcSkQZ3iMg/NLu12jrUQuMWmDUAq9UC1h/IU6epCCOrwWlUsPrdDoefEW325VxHMtqtUqdTod9hPt056tUSRO1+M8sy3QURToMQ/YX8BtBEGTlcjmrVCrpoUOHUiEE/MboNWqBbbXACABvq5neGCtprSURyQsXLgQnT570Ll68KJvNpjh9ekmWSl1x9erVsNVqlRqNbpUoLislS0RpqLX28e52U1+pRCaJkh6RgPHLPCKppZBSCi218MgDEOYG9X1f4621hiFL6vXxWAgRR5HX9pXf9MqVThhG8d690/H4+Hhaq9WyPXv2JL7vp+VyOT18+DAMnnpj3J3RVY5aYNQCoxZ49bUA7PzTTz/tE1Fw9epVXynlLS4uyqWlpXB1dTVaXGxU2u1WPU2TMc+TYTeLgzRJ/JT9hZJpmlockoksIzKgOSN8BwFi3korRVoIqaTUSgg/9TxKfT+Kg0B2tdadNJWNSsVvTE1NdScnJ5Pdu3dnvu/Dt6j3v//92ZkzZ9KHH354RKq8+h6hV+yMRgD4FWv6V/zAAKi9k8D01Lvf/e5gamoqUkqNLSwslC5duhSurKx4a2sdL467QaOxVm801qZbrebuVqs13ul06lmWVbMsK2VZFsRxHKRp5qdp6ulMC0UKOgYhSQhYMhIkPCnIlwEJTwAIa0962vNFFoaleGys3i6Xy61KqdSIovK1sVp1ZWyivjo2Nrk2OVlvzcxMtKIoWtdatyqVSvP8+fPNj3/84zER4UJGkolX/JEancCoBUYt8AZpAcYOjz32mHzssce8SqVSDYKgtry8XGu321Gn0wlXVtbrKyvLU8vLS7NLKyv7Wq3mrEpVuRPHURx3QusvZJYqoXQqdKYpy8BnaKFJkVYkpIRdF0oItu8K3z1PplL6SRAEcalUakdR2AwCby2Kosvlcu3S9PTE9fHx8fWJiYkOiJWpqal4dna2c+XKlWaapp3Lly9njz/+eNFfjHzHG+ShHbzMEQB+A914rTWo12B5eTk6f/58dOXKSvTcc9+qfPvIkcmzZ87svXju4tzKyuquOO5MZZkaE0KXPS9Io3I5rVVqqRd4pcD3qkEQjnnSKwkpIyIKtcr8TGVelilPKS20VtKTPqyX0IIBMONfjQE8vmOQD3um8UkkSCuNIb8QsSdEqpSKk27aTrOkmyRp0o1jSpKujuNEKZUlWaa6Kk2707tmju3du/fEgw9+14u7d9959dFHH159xzveAVZ4ZNDeQM/16FJHLTBqgZenBcDOPvHEE6ULFy5MffWrf3Xw/Pmzd505c+rOTiee05omfd8PPc/3pO/JKIyyMAg9Hz4jCut+GFSklIEUIiAhPa2VpzIljc8wMSXM9kp4CyIAYinYRWgSEs5DMT+sAYg1/EXmCZkIIWMhqJNptZYkaaPdajZb7bbqdNoi6cZ+pnUihGgppVbKUXT14ME7z+7efcele+89vPTgg/d277rrrtb+/fvb+/btS0ayu5fnOXq1HGUEgF8td+IWnwesxLFjx4J6ve49++yzwfHjl/yrV0/Wr19fnX7xxeNz7XY8KYSoZlpXsyydTJNkf7PVnG8127vibmdCKVUjEiXP99MwDGMwtL4vPN8PgiAIA9/3PSk9SaQ9tkhKCRgyY8RIeH5AEsN3oS3kxQ+aUTBMmtY8woc1w8BeZxnemYKkQSutkyRRWmcK7EAcd8MkSbw0SYXwJLBzppSOp2cmn63XqsfiNHl+cnL66b/5Nz/4XBTFy48//jg0xKPXqAX6WsA52cJCZ/+KdnDQJm5lIzfd9syZPMj4wIGbvhnDBnN9AaNb7Hlw+8223XCc0UDypu/Z63bDf/JPPlf+8pf/YN+VK2ffobW+r9uN71laWj4Ux/GsUmocBlp6noTMzff9lud5mSbyo1LkBWHgCeF5niellB5QrtQMfo2LML5DkpROEcFssJVA8DL2HGBP8BYCnoJZlUxrlalMJ3GSpp1OK+12uyJJun6apKEQIvV8H0LiRhCGCxP1iVO+L897nnfN87w4TeNGlmXL47t2Xb5z9+7l+++/f/3w4cPZXXfdxTI7pqRHpMrr8pneyri/Li/6jXBR0OReuHChvra2Vju/cH7sxLMvjh858uzBs2fPvPWb3/zmO1dWV+5QmcK0FYWliMZqNYFZrHK5HAS+H0jp+0JKCHRZKqGAbo2SASaMeVv8o5TCb2yRBEmesxKSSHqeYX2dtbKfjva1KJj34tbBfnA+vueRFFIHQUhB4FGaZiJNUwRBkB/42IWK4ySVUq+urq61Tp0+mczMzPzBBz/4kX8fRfK53/7t3zZRE6PXqAXM8zUIdPE39O74HPzulvHzbRtwEOQ6sOi2xb7c+vy92ezPsMNTH/lrS7tbqZButcxUSbXaJ/Fxch+gg2H692FTu0XQa6eSe/t0+xtcxwKOUUaWUSfKW+BXf/VX5//Nv/nc+55//sTPlMuluUqlVqvVqrUoikpBGAYgRTzPB/jFg6Nht7sJVGrm+deGwzVY17gQEgC85g/AXSZHsKLKFGYHbccxv8OlmA3hi8x52f31nl/rjzi2BAyy7wdpEEVpEnfTdqcbN9eb3eZ6o7PeXM+6nQ7OuVUqhZf37r/jK2+6++CRD3zgA6cPHjzYvPPOO5vT09Pr3/jGN5KPfexjo+C612FH2NIQvw6v+XV5SadPny6dOXMGWtzo3Llz1edPn56+fO7CoVNnTu1fWLg6320ndc+jad/3Z5vt9j6lsknP8yLfD8gPAh34AQLSBGavpLFI0lolYF5rrYxgwRgfhxPscJwBrhvGa+zTMMBM8xY8v5MDY/jvBBE4GiMSwcAZy2HEsD2+A/jieDCqyC4BI4gI4MXF68m1a1e7VxcWWnO7d//Hd73rXV/Yv3/3X37mM59ZGkUDv/KP+QDwLAJNjKCKAFQsLy+LyclJfqiQVYRoTAixjslQQVS1DrPFv7fNQv5eEUJ0u+SVSvzJUeVRFLJHTZJYCpHIOOZxmwxDPE74jWSWdXyM5dI08JRCrAx+E/w9yzIPgTxKCD5Pn8GrQIAOdwUpiZRdJhSuA9O4JMjj9aRSGQd72gEiAkDxPJsOg4GhykxHyZwLL96rjAizHAgGkqSllEyDEWVaSk8jpNT4fI0jQzoE4SRyrGjyWFmESFbNmzOSICWlzLTWGdg4pXTqeV6qNT51pjVmiPHJ6yKaNYs16SAwf3e72n5HrCvOA/FGeIUK3xGR324TovPBxinsB7+Wy/isKaKGHhsbUysrK7zV5OSkvn7djHl37WIA796DOv4+YD5i4F75/owzePzxx9/8hS/86YeOHPnO36vVarP1+lhpbKzuh2HomF8BnwIiA3Y/VRnFSUJRGJLn+5RmijJLZuB3poEtAOYHgbFviknBHmI2BAlTJzwidP6HjYAD0fzddLEcACsNFR6mHsHVYC+YUoyTVCVxrNI0wRwjjt4RwlvxfO90mqYXO+3Ogu/77dpY9cr+Ow68uGd2/tJb3vLA0t69E916vd599NFHgehHwXSvjkfyJZ3FCAC/pOZ7ZTZ2qciOHTvmnTp1yj969GiglJprNpszS2trk+uNxtTaamPvyvLyfVeuLBxcWlrak6VZxQv8sFSKZKlcCqNSCUSvD8+PaSfL8rrRtBlZ29G6lB4FgW8Ni7FBcOo5MDbLDNA1aDcIA4JCwgXauXU3fFpwDKDrtMIwYEmS9DHDMKAAv9PT03wu3W6HTp06RVeuXO6ura2tzO+e+6s3v/lNX3rggbf+vz/2Yz926U1velP3lbk7r72julRF9szFk0+SePhhQ7i4Ze7zzJkz4oCZzxeXLwMMLnCGD4NJZ8g8Fsui0ZByYkKIVkt6Y2NCttuYOOj60ABmmRelaeIjYFJK4ZmxEA+4pAgAToUnsgxzpJyVRAnBWUUwJgLIzDJhQSlJAFUhfA9yQKUAWPE3ATXybx7vAzyQwi74N3xqnfpaC5wPJDy+1uQLoX1NwtdacVYTvEkgXJMQiuNGfJgR6YF36BVxjpgAURr+1mQ/wRhSA7NKOGQNOTxH8GDoqDSfKM+sFp8WCwhcjwCeRGP2ooIUjsooAFoiBo4WJCoc0a3HyxQwuhAZtJJCE3TxKasqWQ8pE61FAoJOC50KIVOC8EiSkpnMpNBZRpi5lohiZUwCMK0JEfikMpwYpbjcDCcpA5nplKejMyklAHaW6ERJ6aWe9jIDtPEmpX2tdKwVMrn4vk6zLEMwU6J1lGnd1lqXVLlMuqm1UusaE08qy7SqZUotK63r9Qk1pUjTjLn2hYUFnp3Kst163z6z7OTJk3To0KEeoH76aaJ3vIM0PUlED/eCZfn3EbDenr1yNuITn/jFd37ta3/1vd/5zjP/Q61Wna3X66VSudrzBwC+URRRqVTi0VmaZRTHMUWlEgEYZ0oRWGHYeDuqNbOG8EE8ssPDy6kgmPywOjn0IUum9Ct1NgJggGgzI8ljOkumZGlGnmdmKM0TwGNF3H+snGRKxe1WO2m2mq31xnpLStEplcsX5+fmj47Vxk5Ojo9dlNJbGx+vLtfr88vz8/W1crkc33///dlXvvIV9fjjj4+yEW3vUXpVrTUCwK+q27G9k4FjXlhYiFqtVu2pp56dOHnyxMypMyffsXD56j0XL17c32isTXTieFwKOeF5wVgQ+JUgwEyPJwVkuwSH7AnfN3l6YVxglPACsA3DkA0SDAWWG8fsZnnNOeZA1kgd8IY0goExmFswXTyyN8jB4IRc7gBWF0bJsQGY7mJXa/I9stHEpwPQ9bEx2rVrF+3du5eNK35//vkTdPHihXR1daU9NTX57X37937lfe97+HM//dP//enZ2dn17bXmG3stl/oOFKJ9M+hcXSVPygYDU1GryXar5UkhpOwCRDKQ9JIk8UUU4tZ6Mk2R/cPPstQXQvpKCh+kfSAEBmehUiIk0mVkDVGKakplZSJGPSEmTUlrrO+BkhRCe1qBz9TgVCU+4SLhE/lJlFJkGbAWgC006GYd87uWQhiAqrUB0MDnZkaDwSn/7dbNZzqYOOX1sYmQPCq0f/fUP+wyXTBnYeDguCg7rWuQrvm9N3XLUozeCvy9/9nrB8AGDNjod4afNgKIp5Y5kNSOOE2aKPzN/YdVSzx3zLokRgHY2oJmzpMKpw9QqhmPW/YXp8yBRuYCGXPwf2gtXgawYH7TDMARpw/Wl8E3NFKZ0DoDMy1IGNCNt9bgulNN+BSpznRCJGIeEfmySSQ6vu+DWk4BoLXOstR8T3iZfWvlJVJ6ifbi1Nd+qjw/DYIAbDbAdaZ1J0OUrFKlrFRSzGrXajW1tkaqrsx10WSPceY845bJG4GXLcwg+teFCxfCxx//lb91/Phz33v8+HM/UCqVZqKoXEbXcoAWOX3r9TqNjY3xQwL2t91uEwKZU4BQ32c/AeKF/QVL5eArJANUyCeYFUYHwg4G1D94ZJEpokjYmFlGB3rzGUlcEo6hVEZJkvIxnSyP/U+WUZqlGtmIgsDnwRDiUJI0VXGnG6dpsp4qvSK1WhYkFoWgxemp6dMHDux74Y477j7+lrccWrz33nubu3btah46dAiBdqPn6DXmTkcA+DVyw7TWwbFjx6ITJy5HR48+PXP58sU9p06dvnNlZWVPJ+7MhkFwSGu1r9vpzsRJUgLoENILwjD0gyBEzJrJIwPNLvs9uHmQYgaUMgDFMiHJ8yFDyDW8wARY1xkmliYYnS4TY0jQWBzRYz+G7jFGBiDX/c7rYhoMxidNKU2SXCtszwEPJRy+0wnjFk1MTND87t20f98+qlWrlKmMjhx5lk6fflEtLi6l5XLp1PT05P/3PR/80O/8yI/8wPH3v//9y6+RW3vTp1lgIh0jKS9fvszAcG5ujhnL5WUAwFUsQ5ESRKAgBMWL4xhT/ZjXjrT2Is8zn6DgiHRJaxlpnYZaCnB2LBcAYyo0JNoe2FZmSBHzwp9aMZsLJtWxpwI57jLeFqA2IBK8fylFSWsRkdABM68F8K2FRuoQngwgBrSGebXA1QylzIxFj5HN1zHrAg9a8MnMtB284UlnAMpydSBfM6bjIBwbd87fTRAOQDIDWGsjc7bWBXu6gSDWM9vkgHeTm9qzt5sa3sFQNJP+ybJj5kcjRei9AEjtyyBVc1UGEFu9AlrNsZ2GaAMctLtGg7mDGMANjM+NhJbRzCdbFMyMKQyIlWv2Pg0aN4DanCE0Hz2JA8AvlmkELKHzkkikFJhK7iL3N/42DDWmlqHgoEwLkQoOeFWZyMBUCwbEANMZg2qRarDXlDHDLDQYbQBonfn4DfvyfZZ7KAXmW9mMAaIL0E0k20RpWwjZ9X3HRJeZda5UWMqh8EIOchDNc3N9co2edOONwCLD/5w6daryyU/+/R88d+7sR8+ePfPdQRhNBH4YguXF7QfYHBur0/h4ner1ceomCQpbMABurDep0+1ayYMBvhxLwuSJmU3E3wDA6EseiBgPIBmgGIDZ/WbWLcaNGKLEnIMByFnP3zhCBTOKxVlLxxCbMaCRYfB+2fewf8rSNE0zpRKtVJe0wvREQ/r+Fd+TF1WWnQmCYKFUrlyvj09emJ+ZXXjf+75ncf/+8e6HP/xh5LPn4LmbNu6jDV+WFhgB4JelmW/uII8//rg8fPgw9JEyCIKJpaWl6VOnzs0srizdtb7auOf8hfP3r62t74/j7kwYRtUwDCpRFAHtCgao0hgao8XNjYMV8zFDW5QxOIdulhnQy2AXn8J9lzySNsYEI3/NcgUGsxbowrvGaUyJXQYD6AyQgnFKjYHCdw5sK4zMsV8Yv8BDXvX8NTk5SXt276H9+/dTfazGfN63vvU0vfDC83Tt2jWseK1aqT79yKMf/T9/9Ed/6JlHHnmEF76WXsOCtZ588knxsNEjIKuHCMNQ4P7iXSqVkJMDgNTvdGSQJHHgeTyt70uZ+CIVXpZKP5VYlgVKdUMpZZimALtpicirKEVVLRREthWhIbYVNWQHUUSAAGXIQUlbsCsAboUvDRhmFthM/+NvECmiyMRaRtZNAGhEgANyMgBnZtlMM/SB3CJjar4bB9WDeOws+2cjcqVGDlfz9Z1e3eLCvn0ZDD1MiZvDS6s6sAss9DNKhMIyNxXb/7wZvWL+yrfhpb0/h6/Dq2zDQhfbh6nh3nlBv2D+Mo3cv7MCcB7aTcw52lyFfWsUlgEfW5Yu1/q73/s+DXPMqJJhOUs0jFpD8HjZkMhg0bCOYZrtFDXzulgsSGQKn1IA8eDy8D/AdqZJQFydQjANJhkstBYq1VrEWmuA7Y7WGhLyphC07nnemhBeQ0pvnUi1PU8A5CC4NtXaS6VUYJxjpF30PD9WSiW+HybQUUdRlqRpmsRxnLbb7SxND+hDMWk6bBrjySefpIcffpi/f+pTRL/8y69tucWf//mfl8IwrH/mM5/58SsLC48sXLn6Hj8Iq74fYCaI+yhmDg0AHmcGuNVum3erxQAY3w04tc9oYVbQgFDjs7DY9yRVSmUKfJ/1xJBVYP8cJG39hXk8OUCbAbDrBzifXAZhZjedpM4BbUMA4ZiGvcYb5+ZeDizjb4zX+AHMVNru8KuZZcmqL/1r5VJ0ebw+/tzExNTJ6eldp+fnJxbn5+eXoihahTzi4YcfNtKkURaJV6Ur3oZ5fVWe9xvipJ566qlKo9GonDlzpvYXf/FX95069eKDR44ceZvSNFuulMfr9YldURiOAdRgOhrTwibYJ2QjASLNMa3o0FjG8gZQX5b5dSNgY4AAds3bBbv1AhDs5I4bYZv9GiCLKSl3HAOGEw5+gGPEvpyUgYE4jBUnO7dyCJv5AaN8N7K3sMQ6XwOADADeTfv27UPGCiapjh59ls6ePUurq6u0vt5oaq2/88j3PvKZH/nYDzz1sY997Mpr6SFxum4UyFtYWEBQCfTZfrvdZoCLd5LIAMA2TdMAhUeI/DKRX8kyXfF9XVWJGiOPQWyFlKoQeaGmLCJBYHpDRToiTUgLBDlChE9NIhLEywJBItRahFhfEAWQ3uYsswk5YW7WMqhFNpUROnsg49Vy9tQAMPMbmFIGsD021iHEPnkAYwhnmsx3B676dAO9oEuH+Hphm8bDFnfBJwHS06gS+Cx73x3JW4CqPXDaY1TNjy4Yh7/Y7TjtdBFeFpb3ECyI1X4sPABHjS6xjzNi/YHZyJ37hu+FIzMYtZSxg+iF08etG2hWAxoKbcUZuYvHsMRuccM+oMvr2oYxGxaQvWHq3AEMcdcD5RCTuDFfL4LAPDuWmnYSEG46Uw3M/MKNYVfjnditjPTD3iKXf4a1yWCNAVyJdKI1JUIgmk+Afe7iuxAUS1KJFhqMH8AzvndJUYdItLSgJpJ7CKEBlptaU1NrD8taWqdtAGW80zRLajU/jqIISctBIqbd7lS6vEzp4cMcOPWazCbw+c9/vlKp0OQnP/kr/93S0spH15vNB0ulcjkMIw8AE88R/Eu1WmMAjHe70+kBYLC/3dgQJRkKXsBvWOCZzx7awS0HwGlC0SQHRIu+yTDF5o1jGjkFpHsGHOPlfncAF37JMcP5M2lAsJNDOOCM88klfgWSCPoe+2LpTZa14zhebzVb1zvt9kq3Gzf27dv7zN13v+nZd73r3UcOHdq/9sADDzTvueee9iho7tXpjUcA+FV0X1zu3qNHj4Zra2vhsWMn77x48dwdFy9e3NuJu/d22p23LC5ev0dKORZFZb9arUZhFPme5wtmVq0OymhxMb2UB6Exs+oMRhhwB3cGoS8gwY7KmVqxwJa/W0kCtoGhiOPEjqp7+WxyWQOYYASpo+pb4Pd0vAysra9iw2bb3mmHHUttXVhPWuEA8Pz8PEsg6vUx3vdzx4/R+fPnqNFYo6XF5W4Sd4898ujf/kff//0/9LWf+ImPXXylb20B1OJSWU+6QOTNEUlU2JMTE1Kur3udTsdPEi+oVr2o08nKWutKlqU1AFsi/I2S0zqS0g+F0JAlQHgbKqUqkkSZ+E0VApurNdjcMgmBIiUBgrqIMiM1EITcRB5JyA4gS3B6XqOVNawu61r471ywWmRKB01GjjINOHUAyG3jEJ1BzgZ8OgbXZQ7JQVKOMu1+eDa+QGvy4YrnYHTmZkSXa87debip/d5+i4CSwy4tnnLb5yi3//FxtVUY0G6c2cyB+Ubwnh97YJe9P92YwraDPUb/Ufr3y8A4VxjbPfUDYItkeyy6uVq3VwesbUhdj8V16xRRsdnG/WtK2bh4PNf/i/t1YL9/EOPawQTMDrvnzPfbxBD5s2SfJDf66D1jBg33g2x3DE6PweSy0zELlbGuimUMzDwDGDsdsBQceQVu0sgvGAURg2Uj06C21oT0ik0ijQR1LSFkS2tqa4Hv1CGlGVBnJDoeZW0i5MGlda1pPUnSltYCQLkbhqU0TXW2d+8YpsmLmTDcd5zDq4o1/NM//dNqmqYzP/uzf+9/aay3HyGSd5ZK5SiKIgSbcrPDppcrRgMMyRp8BEBws9mkZqtF3W7MfsEMcsyNMb7FsSvm/iME0wzE7DNlJOh9ncf5MzDCRUAMIAwQjOU5W2yfiv7RpRkEc5ydOQfD9IINNuMxN7PhhrZYn9U/RicFaV8WIx9nmnbTOE66cTet1cZOVKrVE6VK6US9Wrs8MTV9+cC+AxcOHty9cv/9jzS73ZPJqBzzK+2Z8+OPAPCr4F44GuRTn/qU99BDD9XPnr0yubBweeq55048dOHC2XecOXv2PqX1TBj4E+VypVYqlbwgCASPWDlSRnJndyyq68TQU4HxxduNhDECR0QuSDgHZl2OXTedZJanlMRG1uBYYiNzsL/ZEXWu3bJx7czwYDrKGESTDscYr+KoujeNZTVYfUENYADs1JabloJBnZubozvuuIMmJsY5E8TxE8/RuXNggFdocXExTpPk+KOPfv8//shHHvnLv/t3/+uzt/PWDimq0ENmTzzxhHjsscfQt9Ao/srKSjAxMYFM7KEkCpNGN5JShGmaRkplKD3NoFcIXU+UGs9SNakzNaOUmsxUNk4kK54UJSEEs7YkkctLhph1VFqHkjMXiADHIsKnBg2CYC7bBIbRcNP9RVbF3RfXViYPpwEWvYT0xr3lcK2oGSiyoPY741vD1FknY+v/DYBIdnGYEbDwKsdElgnl0yh859MoyHKNlJdlqm7Goh/gGSdq5MLOobqTw8xCDsTz7c2qVhVbuOYbHSMfBG6knh2Q64+PGWR/DfDLQaQNaCsMKPBbfu4c9daDpcVjDPvu+l/vxvTtV7IKZWP79LO+7oyBC91gw+W1cIMQx6rb47nz5UtzAxqbLcbe2yKLXrz/5tLsfntYaABkG963D5obQwPZsiszmTP1XJjdDoDcYLsnXcaoj2fFTHINZ7MMWOOYCYBS1iAjkwaRSoi8REjIK1RXawWZBUSuXa0gs6B1EmJVaLpOpK5q7S0KoVc9z2/4PgPhDt6+D2lFJwnD8VipJsByOU24AAAgAElEQVRU3GqNd3fvZuCtnnjiCZQbdhfejwLZptoLvp3Gjoj++I//eKzb7c79zM/8zD9od7rfV62O1UDCIP1Z0b7Dt4xZAAymt9vt0vr6Oi0vLzMQln4eAMcaYLY3eXA09sU+h0Go0/oibsWA0x5JMuBPcPnOVzmphJsJha/A2wXe9QLwIH+wEis3A+rudz7TmTIg7+W6t/pjXBcAM9of2Ynw6na7ut1urydJsqpJL9eqtdPTk1PH73nToafvvPPg6QMHDl2pVMTK3r17O6OKpbf5gd3m7kcAeJsNdbtWwxTzhQsUfeMbX6qcPfvs+JEjRx64eHnh3mtXrx7KMn1Hmmb70jSZ832/5PueZfJM1il+c9aFAaNijYPRUxlJAzowa6GsLjcf7Rr5gnu79ZDryEXb4jgAsk4rhQF7EcwWjZIBVMb5cDADB/jnDsVthyhfB3qLbcvOxpJyjlXD+TsADAkEGGAYtBPPH6ezZ8/oa9euqtXVtUSQOvnhD3/vP3/gnQ8++b//4i8+d6vvWYHRZS1r4e03mxRI2Q7iGBrbJNK+rPhaVqUUVQSj452RrlGma0S6miSqnGRpWak08jwJYFuSgspKs/a2QoKqWhEyJZSQPRaBYqybZQkta1Q4bbJha1lP65Bhrl8pMKVWwGDwwQbRaz+jarMP2OAU14qFdSy4NTtzU/BFXaiDGU5fm7ONPczWuzkFbscRPoZeNCDE4qYeIDGZ8O3Wm5uvjYzsRvC0QQ/gzsllDjU6CbvUgCez3+H7uqGWeJA1NtP6eXMM7LefId14PIbT9vKLkoT+a3IA0VzCxvtuYX8BVpn+mfecHGAW2NyemsN+2UpE7R6UQfZ5oIPa8ugbui3bD8cSDunU+RM0MIgo8oaF/OPudMx+i+m1zMA7Hwz05Zm1Mg3J+Y45US1Br8xzYzb/sWGWOcMGiUSQbmvSTdIMhpukdVspBQ1yhwS1CZ8kOlLy9xbSbElNq9qjVZ9kI4pks6NUnKkw9rNmEkURdMipUmMcPgEOYm6ux2Ize3y7tKa///u/P5mm6f6f/19//u932t2P1OtToasI6sAjgGWpUmH9L1hg+I9Op0tra2vUaDQ4II6HcYg9sWk0Md7Aeu5lTJt5cTLrnu8wQdruWE4uV/RdxfNwvxt2GVK8PEuRY4955hEB33Z21M1Euk8juzAZKfhtzxn7dHEtmUqtZNCcMzTh0IojwNPzgxVB4lrc7lwYq9XO7N6799RdB+48et99959/9wc/sHi202k+MkrXOaRHv3yLRgD45WvrviMBTP3Jn/xJeOn4peq3Xjy6++rVK3tWl1f2xyr5rnazee/a+vrdnvRqUnpVKWXZFqmwBsHsygWocZZU+zJGwLBAgJJINeYC1Jyx6HQ7fYL/HvNb1GQ5Bs8eB0bBxKGYim/IFNHPOBtmyEA0g8WMO7JRuTZ1jYVwvK4B1HmqMxcNzGCNWaYcOMOozszMcBo0gOEoCunI0WfpzJnTemnpOkbese8HZ9/7N/7GH9xz+PB//r9+7f/4BhibwdQ0VtNavBeOMnOQwv1tU2CRt7a25iOfre8jh20jUsqPlK9KpLySpyVAalnKoKSlKlGWljPSlUCGtTD0EFA2ppSuIfUXyxq0qkKfqxQyIqhQ6Sxg/S1kCYICQopbTQHqL3BdAtImfYdtE5satwdSeqDGJUUwjJCd2s8vk4FNn3TATUObdfIgrtwkDANMdu38eXNowrisAYgzAICH9bVBC9RLeG/2x/8WWL5ibagbdd0bg9Ebd3qTZKwIBHOE2N8mOTDd+ngbyDuTzdeRowOnVLzmYWfbH+yWt9XgugOzvkMD/ri0hn02NgfAhT33Ltsxyznw7F1lTys9eGEWiBfwdL7G4ES3+cWB1BvdtSGty5fEDJ+TixRAsHmkXMoslGW3WeNy1XUvhSNm2PL7mzPhxWfTKJIteLbjNw7I00ZzrAm6Yp2AhyChY0EiRvywhBaZRFcQgTVeE0KuCEGrQso1Kb2G1rpDQraF0B2VJB2ldCdW2I+KKc26QYC6MLITx2nXq/lxkJaSUqmWTEyQun79up6ZmSnkiyZ1jEgfzisIFkd3m0ouYDM/+9nPziul7vn0r/zKzzfWGt9dG5sMPSk5iTyDQ8+jwOZqBwMMDTCePccAt1pt/s5Mao+gsfnnkVjaSiOQWYjBsZ1lyAEwZAd5nIq7H8634bMIZB2RY1hhzIDlA0Ds063rgsTZlzpdMaSCljF2lUmRhYIrlCJWBUA3MWk63SwqbBX7yEIGCuS4juOk0221m9Va9cr01PS5SrVypFode7EyXj4/NTV1dv/s7NWf+7mfW3u1SV5ubCFfP7+OAPArdC9hVL7whS9MPfed5+746te+9s6LFy68fXVl9QEv9Gc9T04RifFqtYqof3QqM3nHQv/QpIrp6XtNxgbkxcXb5fNFJ4+TjEeqZrQaM1cBBwf6AC8GsDYTRJGgciNpp63CsXv5ei0Tg3yObBAKGSb6dMa+KZwRxx0e+bsoXKfPYkWojbzlUTonkzU6ZccC4HpgNPHGdQP4QgIBIAxA/LWvf41OnTpJcbcDYB6XyuUrD3zXg1+59957/uQf/9N/+qXGlSurhw4dQkoa6+8YcUAe4EAuluNvN4JgZncdQcgIAutQmKZxRam0EsdxJSMN6qWuUlXXWoyTpAkhxKQQclxnVCdSJU26LEiUfD8oB0FQ8jyJlHRBmmZBmiZBlmnfxBlysAbjKRBKCHo3qXhcloPc5fYx6CYVrh2I9JCrnWIezHiQAxsek/T0khsfegfsNge9N9dRttrfsN+L088GZOTwxpQ+u70vANPBwYI7Yv/55szVVtfZd8bFgLYirhxEqze4TAeAB9vqZlrGAeCtQXz/vehrEytvGZQObATkkBqYINwigNzqvHdynYW8cKyiKE7Ru/uUq2LyvLFOodM7F15gS7z3LIZj7Z2sqHjmjj2267Ck2M7mW2mFG9XZc+IAPvtPJqREOriuFILZYWmY4i6KMggSnTTNWkkSt7pJ3BYaAXmigaozpPSq8PUqNMpBGDYmx8ZRdi/RgU5QsSTSEaeEy8oUZ0TpOJHTHruuBLkFAvQ25LEFUXPy5Mnwi1/84sGri4vv/q3f/K3/ZvH69YfCqFxNk1Q6fyMsAEawMt6w1bD1YHdRtKjTMf4Jb7xg44vZf0xAtZEa8Kwlail6Rj4HAOuymbBv8szglH1ZIYODu88cAN4noTMMsFvW85G28lzxDmKfnHrNN8WfipknAIJNNgojN2SwbqQPfI4AzS6bBPwdpB+QRfheQKVS1A7DcL3T7iwJKS/WqtVTh95011++/cH7v/WhD33o+OHDh5Hmb5RHeCtDcIt/HwHgW9ygW+0OmR2+8sWvTD919Nt3Pv30029rrK7dPz0zvScMwr0k5F7hcUBThMwOKPjQ68wwBK7TZ6iUZlK74NNlY3Cdz4xCbeDaAIBwEgOHvgYdd1F24ICwAyHFKFrDFOXTQn1ugEfYOcXjDA+P/nnCUFHc7fL5F1PPYB/lcpnf7todwEaCdVSBQxUyaIEnJ8fp2uJ1anfbXGazFEWqWqutzO/dc3T/3r3/5T3vfudfKKLVJI4RiO0FQcVDXETJ98NWN4viJAs67TZy44ZZmoZc/UvqQJIMVaaiVGVRlmQlT0pIEErIX+v7XtmXQcXz/LIQAglDK0JQRQhZ8n0/DALk2AV2NrlyhcDf5GWZksjQgU+jWpEoRNKbTs84Rap1tjYn5qBW0bRvkawuTGn3UuJunObuAdt8xjz37xbxbAZCdwI63PNkYY09xnC5QA+EWK1xv/bVgYj+nuSwYf+vOzVflko30KvQIsXvThbQ39Yb+3VOng0Fvzc8NXu8IUh+u21eZIC3sjlb/W4A8JAHZHBD10zF8+5dZxH8FXeYrzxUTtGblRi2zfbvb19T9vTR5pr62tQphfjRNFs5myi5jkphT8Ugw76AQ8sW2/5j4ur6LKDVtbqCDQbE5fY0P647vn0gbcYKVPCjFKndskxx5gjPhxlBatosibvdWCuFgX1HEUFW0UripJ1lSUdp3ZJKN0kS51b2pZ94HnIuU0ysO5ZdTwjMliW+j+UyqVZLzWq1yhktMIUP0xwEqq1KpRhRuEQUvvji2TevNlY/8NWvfvWDi9eX30qCxtbXm3K90aDG+jqnOkOmB5eFAbYewBDLof1ttwGCzd8gU5iFtYyrIzycT8FNM/ErSGCTZ4DJZVC5FXDLioMctz/nd3gQU8h6lPscN1O6sYcIaciiwb5tUqcZOQWnaPNNijaAXwBnJ5Nw28IPdzvs67IkSVLpeV2dqbU47i61mutXsjQ9Va5WvnP/fW/95i/90j886Xn3rr3jHVy58XaP87cyC2+I37dvYd4QzXF7LhKj6CeffNJ7/vnnw29845k7ry8s3HN9efltFy6ce6jdar91eno6rFVr5SCKKhz8yyW3JPkIbLOaqEybdGNplnI0LTqVYUgxqnbFJKBMQ611mwicR7MmIpYDDqyxdxkYtnK2xc7vRtvOqLhtXYfHvot6LC4ShUA4m8jcszINRoBCUBIjgA8T2iYrAAxnFAVUqdY4zRmm0WrVGiH3DuQOYHynpqZoz57dNDU9bTJB+JLCKCKAY4DmMAyR4P6K73vHyuXSUaFFA3OFWZoCmnpSemEp9AF+y3GchK1W2+92u2BmQ6U0Z1aQngxh8LM0izKlQl/KgEiFKtNBGEY+3p7nc6AZSvniU2IjzlFp8iMbpt0xuSbCuBgp7ZK9o83MlKDhgE30Vc4+Gtra/JNX4s31tfnTagz5hs7sAK658batzVo3Ynzdve1FZ/cA4437h9kn3g4QDAfALF9mnfjwLBAmEKk4R56DUeP6tovYNkNwm12HbZuexnUz8zjENxUyjPX23sf09qdB60lNN5zK5ia5eNTt5Ac2ux5EqxvPvedqkUWsWMtjsJn7xgwu8C0fCJjjbXbPiwNid9FbDUiKz8DGqyk+x/1XBZ14AXjbwzGYMgZnaKt7nJa6MMVgZVy2w/RDdadP5xY2z3vvbHtJ2gz9y9l52CaYWbfhcxhGQ997tu0+YOPRHzDjZkVlGkg4gx4NCSWhNzbAmMtKZ2maqCztooinBIjmNOAiIakTQUj9RpBbdD3Piz3P73qSurWx2nq1VmkkWdbUGdbRHSF0U2ndTjppIgMR+J68S5D3nrXG2uFut7s3SdLaerMpoO9dWVlhnS8YT7CrmHHEd9b+4r2+TuvrTWquN6mx3qBuGzOCsUmDZu1bHl9i/Byu1Q9cRdJ+m8XS64EguEFf1XvCXEnkQj/gAY+zVTYQ1pxGcWBiCkYZf+eyQzjJnhnMwKeFQcC+CT7K+Ow82A4+CeWfO+0ODwbQNvBzYGSazWa8vHhdJGm6WBurHt89O//le+6572tvfvMdJw8cOLB67733tkeBcjf2N7fi1xEAvhWtuMU+Pvc57RH9WW1p6cLs7/zOb3946fri+7px900zMzO7x8fHIXfwe6VZC6DRRbyjswHUmrQybYoZ9ELS4KaG7FQQB3XYEI4Ck+GYh97o1J5vcWp92LSz+z03GNYJDUzVOlBsGGmT65Gg7YXhIMVSCejDyqUSs7hOwgDgCqYXTmFifIL27d9HpahEpXKJ80lOTk7wVBqibKuVCpXLEQUhQCYC6xDBm+vJrHQCeRrTOO62unHSDHw/FkIqOJ8kRcC2lFEYBijZG8ex12p3ZTeOZZoiZgF8bSCCEMXNEG9mStl62Eqg5C4JA7IjAXIXYD+Ou7wcU2NBELKxzLKUmQ6co9FIm6AO14ZOJmKWwdinJDClhyk6y0rluAMLXKquAiO5QQawSTcu0KaO6xjGahSdxbDvOfS4MSmRO6HN2LyNy037OEan+N0xPw4Mm2s0EUiF/bhMAdygw7MRbFxuAjUtGjKxTEUWPSeYhvdsPpXtEDSDAK8fjG7U5w6/j07Dyg6574y2KOLhZn+K2Tc2+25Zsv7hV3FA474P3kOn0zfL8/vpIOHG9YvZLPJZjeJ97r/nOZNnwGue/nnoqMOyvoV7ZLfZwNSbYAOOaeBmYTSW34PiIJGX9oCzuSaXGcCBsf5P84jwozQEhBVvo9utY8jN4MjcawBJzJbhtCLYxlIJjCNnaUO+9Szj4iGo/825K5I01XGnoxWSvrFcDWZMaVRrU2mqkiRVqUpTT0iwkWnge+lYvZ6Vy+WMSKWkBdiUxPckKn3E3W43NlxMOBEE4V7P88ogChDjbLI3mME9ZiFhE4NA8Kxku92llmWGAYiRBQJAmYExWOO1hv2+Rmurq7Syusr53PFuNprU7sRcTdSlQHQ+jGV5PgiTPAewiYUxgd5Fn5bbMgNc8XLrMkvMEgojcjF3vpd1O2d+bV/Ps7KY+2mqmMZcybSYgSmMQmaGoWMGIQJ2eKxW75E0JoVorPFuNtdFq9XsNJrrK91293wpjJ796Pd99Ivvevs7T3zwg//VxX379q3ZinIvA0p5Yx5iBIBv833/3Oc+533968emjx9/5s3XFq4+1Gy1HtI6u8/zgl1RhEo6PthHTJHziBgjSGiMwCiymbUBBsjJi86DKSSMJvPE3pY5sNPJeRfuv7CiXIFTT1nvW3QKRQNSBL/OARUzRRQDDpyu16RcM+deZ9BaplIZDK1hckuliIHuxOQkVasVXl6tVMkPPAa4WA7GG1Nj0E2VKyVmdqMwMuWZrayCBwOoPgT9MQJdCteD8wI9kiaJIiFRIYrdidWWAaxKtLdSSoBpSJIE6eS4H/QCI3rFQLhsWa9ARxhEFIKV4JQ7phAIzt0NLNxUIBwWnFW5DNBeMjmZbc7LHoIxpXOZPeK6EL0UycU7CDjioqIthB0Y2BTvcj+gss7c3ecNAoqdPPhbIUILkQdozY3ZBAaP6VKRFdg6ywg5JnEQJLK+s4cYtr6GfsA4CEiLwYIFUwhJem/DwvIbzEr2DyDdxoPH64M9Q4t7DJVT2M2G3YUbrV/MZrB1S5k1NgJgByQH2VjH9PYD4CKAHHbMPNhy2H6HHcMBSPuM2XFOEWyaE+93ZRtlD73JlHwOoRdYaoMe7W1zz5w71xwIu+fcnHux7QdJgv5+mbdRDnbNwfLhgTt/N6gxv8RxlyUES0tLPJtXRjWKySkjNbBlf7FPBBb08rpjuWUt3QwSZqUw2EYC4pS1WKSDIFBRFCpHHgA0YzTo+36G/WPavht3MuSdCYIg9DwfOcaZGEAbuRgRJmgyA4SjyBSiAAiGnYbcAeATcSAsBUgTE9eB/MCtFjPDBgwbKUWjsW7yBjdbtN5qUavVoVbTMMrNVpM67Rbvw/ki55uYDHIBaLYoh8kDbGyvK8bEzK0tuuQGX7ApTAwMqQppniNjp1m2YWdk3fFA8rhnMfcfuXQCs7gICJyanGZtNPwZjoXBC655dW01W15eTtI4XieiS7Va7enpyalvHzhw4Jn5u+88/pGf/dmld4LBH71uSwuMAPBtaVazU4Df5eXl6A//8A/ftrCw+IHGWuP7olKEBOIz1WqlFHdjgUThYCgxQofRchpYACeeCLIyBhgRZoDbLf5EB2IjY/W+zgkwm+GyQJj8lb0oaOecYAjdlFy/1tQYMYBtBsCmbq2JprbT+MYgCJ7yAcgDsAWTi2kgUwGoTvWxMZqfn6OZ6WkaH8fySWZxARZLEfS9ZQrwvQS9b4W/Qz+FAzLDh3cKYMgJvrhaLgyNMeoAnxhFd8y0YCHFG84NI260WVGqUdSWMd9jAa4xRGAuTDsaQ4ZAPMMO4MWBaTabvi998oTHTJEpDELMSON8MaV39fo1NtT4YaxmUgGNjY33nFWamOpHzCYgsRknLDP3iNvYgVWjhLBwxDLI7C3zpP8bywFbh9oDboVKZUVm4wbPu2Mae6sU97UNxpOngjfQmnZv/UjUTPXyo+SyheRTkAYYbIx2YyEI2r+QKmk73XcnUp8eKimkKetjkPskGPm19R9jO7EsBUa/IEkxD+HwqxpoQrPiMBK0eAN3YuEHitVtp20569c2no3ivvrZ1G0cpVAnjuGIvab+aW8HJs3zZIoCmX7kpA+WDzV2huVGro+ZbYp606KUw02XG9mOA/5mwGx+G6zgZ59gO5jLtc/GnrhnhW2UBcHQH+cAzOS2Zl5SEhf6Qb7zbhdsY0Rz87tZHobBOGwJNNyesPlzAYYROG0rrRl+05xjXtgoYxsHgAiyws3awQY6gIjlbGetrhdSNgR98brW57gqbLBFxoYCAEfkeeYaISkx2RWQRswQBa7r4nf4MYDhTrtLcWIkfXE3pS6D/hatrK3S6kqDlpdX6Nq1q7S4eJ2WlpcMGG42qdXCu02djskwYbW2/DQaUga6XABgk+rTSNNwD4wc0JwbJ7LolUU20jWb3M4G3xm7lgNgrqRqKgXxJK3xHaiE5/Wkbs634BjwA5j13LVrlmZn56hSKfH9WF1do+XlJbq+eI3iTqy6nU57bW3tWhQFz05PzfzVgw8++Cc/+qM/8OL73ve+xjZ6yWiVm2iBnZjHm9j9G3sTlI98+sjTs7/xa//sp0jIvzUxPnlHEPhjQsiyMW3mhYE3B7JpReP1Oo/ywxLKGUO7iw5KNpuD0U6ZqSfNRgCdzwWKOZAKXSxkBzAwrMGVXoExdgFyZsrKAUAXGQvrwQAZo10hqVqrUaUKJrNM42BvJyasNGGSNbmzs7tY1oDRrZM0mJrwNRPI5sEI+Xwe7G54tG2MjMtRzOaZ5QAwXcZx9ZyGdVK9yjz22pEYncGszYWM88f1w6g7A4a2wvHQjsbxYMorD25w02YYXKAdjHGEMbSsAZdzVnwMMNBCSxJKEAoH4JrQrgjCazTXaWVtmfVt8DVTkxNUH8O0V40qEbKkIT0O2tWwCSw19BRlIqNMpyaamAuwbWQeix20xxYNApWCo81VD25an5+wvBDGdrtkIW3QdjdhYG/TGW1nmyI/aiDDFi8GNDixPFeoe6ZutOVWAHjotu7ketIIC/T60rQVgPpLtKSbZZ0YPLfBNtrysFuuMHCELW/CsDPaDuAvbrfDkxq6+g320cOohSesWEzQBhSbX+1AZJBeL8hpeBaGD9fP6POMFEdXbfb05T/0jmX3aznFnviHbYsd+ZgzMrYQwVjIorC8skyXLi3Q2nqTJqdmaGZ6lqYnp804GgUZspQlYcgU5IURpTqjlImMniauN9jmQT7ntzX9CMwpZgXd8c241AF7ay8tCeAGD4rTBLp3ztIXg59N3XQ3yDdBv73yLfAzIDSYObbXCiDK2RUMgMYsXxwj2NvFukBL2+FZ0LW1Bq2sLNP169dZXgHphPsOv4i8w3g3myb/MKQKfLc5+4SplAq/AF/Js468PLAzjZLbhMkKm6HIuaHend6QrjFPP9rz65jR9X2q18fZb05MTLKvRPwKQDBAPgDwpUsX6drVq9RcbyD4rbu6urbaabeef9e7HvqNRx75nr/+xCc+8YpXNd3KNL9Wf9+hJXqtXuYrc96/+7u/O3Hi1ImDv/nZ3/5Frei7p6am65hNMiVoTafDK00AvsyIvMyyAbwxdW5qGsAY8EjZphNzU/742zGXTrKA31x6GU48bgX/bhszXZWP9IslIx37jKwKGMlDszs5NcXSBHRgsLnovKzJhXwBAWtjdf4bTDCO666p+L0HynpBBv1wxwF6o1krMpk9yNc3WWjupousNu3mqtkVBwPMQlimw5VyNu1k9uDWxXfXJs6ow3GkKjUMmwPGWpJUqCQMBwKgLWkFVehWFun68jXW8laqZZrdNc0MTblUocgLSWeS0gTTkoa0A75WXkaZSCnTidEgsjOyFbYKj+tmHbQXue/W5UZ007wuJ2lestYMOHbW3Xe6vquidXt7Wz9zenuPxd7bPG1uKnSI/t2dw07b6/af+8txhEHkeHuO+VLbdktcPxhV2AsGNGnQhgHgnZ5TD2zbWQQkt+wdVpn+D5WN+WaqIsNWJGlMq40GXby8QItLq+R7IU2MT9HM1AxN1OsUIYYgRZnhjGeWBNhbyCAY/JorNwU+zEAYb1eInm2uLf3rbHfxeS7OpvV8CJhvz0gdNn/1Dxb42iyozvuU0+waG2skFQgiM2DZlUl2OuNcb5wyWwxtsWOCO50Wra42OPAO4BigGOASwLjVXOd1kaUCPhFvF0COeA0X7Ovup5s9dD6i6MucfGJQIshtXMgz7fYFUF0fG6f6+DjL/yanJpgRrtWqZmCzvEyXL1+kC+fO09LSIuu5V1dW0k67df7d73nPP3vPe977n3/t1z5z5Pb0qtFed+YRR+21oxb49V//9blz584d/r3f+9efSJLsA/Xx8TFTRlzy9D8bF6RJ6SYMOAEkMYJHOUmwqU7n5Eo8ughbp/91Ynz87V6O1TRBWiYvsAPFLqch/madbr3OzK3L2+gC1KamJntsL6ZusBxsbxhi1Gw0amw37dsBWMMom7Rs+ZRT/oj1T1kOX57juS1dVo/9BtPsEqIXpQ9uis7q2XqGzhmvotEqGn1m0sFIo8qPn0tAPO2Tr33AXxKW1UUqNoDf6yvXaHyyTpPT47Rr1xQPHiI/pECEXDQ1jcF4GOpW+oIyLyVVAMDGKfQzm8ZxbXzkzJqF9usBtHzdm2I9d/R0D1v59oMh489vv9kaBDfFaevilbvlOwVDL7mpXzU7uP333PXT23vJmw+sbtW9NYp+M9OD+QRlR7Gc0o6jFQxExmKsBRAMW5FkCa2sr9H1xVVaWkYAWYuioEST45N0YP9+qlcikgq62IRQ7lkHPmU89rU5l23DaQzobWYDjgG1uXIZdA8Bbw4QYz1X8MEQKpJ8KzXb7j0p9pMi0By0xU6ehv3mINMy2RZkOu2xse/wSZiRM/4oSTJaXwdDDCC8Ss0mMlCYN8AmWOKFhQXWVF+7dp0uXLjIgNj5S5er2M2sOp/pKpoiwFnofvcAACAASURBVA3Su2EA2AHmYqAdAHC1Urczp5M0PgFZnCGMwGxD3nLlyhU6e+Y0Xbu6wH5svdHIsjRdeOe73vlv77777s//y3/5O09ut51H6+2sBW6/J9nZ+byu1v6FX/iFg4uLKw/9h8//8U8lSfaeqanpkhPjI2uAG1l2O5iqN0UuKmBXa1XuIM4ImChbk/fX5FQ0mqc8EM4EyLFswRaTACgEwAWri32BwXXpwgBmHejFd6yHddwb+l5zbh4HcZncjiZBuJviMkbRpPgqgi387TRRg0Bl0JFs5li2C94ca1tMfD4Isl179GuY+5PjFx+6XiAgawS1cShWRycySCAAfwPqdlJqrndoGQxDt0WJQJpNovp4lfbvn6dSGLL8w1c+YqtJpcjQIRnjgilW0gJgAbmJY377u2Nv1nWgVxhXPTBpPqi9HdKTttuuN98Jbz8YeqUB8E4GaDffjq+lLW//Pb9VAPRGrWqOsXEAWhwYDx3ybaPf9fZRAMAmjzMY4F4GcE5BBzBq5xwMAPaQiFdRJ07p4uWrdGVhiVrtmEI/onqlTnMzMzRVr1K9GpLKEiN9AEHBNLIg3zM6ZRY0WB0s5yR2umAMyhHINXAdzBL3NM4u2wOqdmK/kiQyQd7Ey91LxywXgW5xd+53x6qaoEOzhpvVxHeXe7dX/ZT9ktP8QiaHGT/I/pCdB/7TgGOXpu369SWTw7jT4eUAxouLiyYbRbPZm3l1+YwhpeBCUiyLMynPTLCd0Ru7Nusx7Zwqrcwk0uzsLOevh6QQvh4BjgiEAyi/eP4cGGD2p+vrDWS1u37fW+77s7k983/07574t398O8tc38RtfN1sMgLAt/FW/uRP/s/3rbfWPvSfvvjFH4+T5MGZmdnQgRCjQYK+V1DcNfok/F2tj/WAqgOTjlkF6EXHBAAGIAZrDKCLN15ci71kMicA1M7Pz9vpFqQUM4Fo+A2dEQFrAMR4Yz8OKJqObKafYEhgYHAeCLjDKzdIJjDOAXr8VpQfIFjpRo7rpYLfQcPpDLY7D1eW0hhJE/TgQPAwo+sMbt/0lyfYoYCtQVYKDSCbCMRJ03oDqX0a1Gi1KYWONyBqdhpUG4voLW+5m0ohAuYEecrnVPI6g3OzwXUSDgoAGDII61R6U66FLrlZUJJdXuy8W3Xk2w9+jZPchpL3Jfa4nUsgbubatwJdN7PPl3jhr9LNbz8Adnbn9jaAHVbeQCa02azAds+LB60I6GXgWwTApve6CoS2biWn50MAmZaAwoJOnDxLZ85eImSZrJRqNF6tUw32fKJGc1N1ImHSTsYatoWjtDg7hAnk5azBPcICjK+zgyYXWH9moOJ0fk/+w8FgUPFiIL/5YGFYe/QRE4XIzeLMymCfcoSOOZdC8pdeCeuN02M58DRVRbmqm2e2NQHUmS0ghQC82GZVMhVHoRkGSwwAjE8AYqcn7qVoW1+nNgCzrWoHxriXYYLHBu64Jg0mJB1RWKKZmV1cwGliEkSUAcAIMgRDDdB9AQB48Trvq91up1pnywcPHvzrXXOzf/gf/ugP/wAJQVAQZbvP2mi97bXAVn5ze3sZrbWhBZAq5uMf/x/f2Wyu//CXvvRnj3a73Xtmds0GJu9tPoViwGVmkmojjRimzksRg1JOHWOZXid/uHr1KndgrHvnnXfSvn37aPfu3czeAtRCsgDwC2bXLccxHdAtTum4YDG37xyc2xrtSvWNaB07mqeRMdpZNx1UTBFjgvf6jeQw0HAjIDHst6IhdYAb7YFzAnh3gXAYlZsSlaZGO974zZXixA1zaYMcSHYgmDVhNl1OnMXsrMKwxFKGrEuUxJqWl5p0fXGNusjEQRkyOdPV65eoVo/o3Q+9jcqRRx6OzbphSVIb2UQvIl1iuhJbwvFYZzSkN24mgSgu304nfjkA28sBgHta6R3YnFt57bdi4LaDU38NrPp6AcAYwG2s/FW8AVsNira8Wdi/MkU6uNUECqC7IaMRNXEoHOM6MwMlMROHVIueR1//5hE6dvw0SRHS1MQMTU/OkE5Tmq5Xad/8NEUh9FWaYm2lEC7Tgc0UwgFdFjy69I4GeJuoY1etrkgmOEKA+7bNgoF2Kpab3vK67XkUSYYbbVMExa7NTdrePPDO+Zxiak6n5S1m+THHMdfmlruZV+M/cusJPwifAYLJscLwFwDGAMMAwUZbvEzXrl2jixcv0oULFwg+eX1tjVO7oSQ0Up/ZfM12BrZG09MztGtmliYmx3sSCPhfZLAA4D5z+hRdXbjC/gnp56QUa7t3z397bvf8H/3mZ//v/2fv3r0oe23qSI9et6wFtuM7b9nB3ig70qjSQFT6O3/n4x+4du3qjx85evS9SZLeMTExiSpjrPtlPaj93o1jjsgFaGQwVchjCCCMNwCuC1IDwAXYBZNrgtPGGfSaNGTjlhk227hAOgcC+zVWJgLXgHCjI8axHVgcDAxzYLc41VNkgJ2xwv6GMcBFILIdNmUr4OKAuNNrYZ/47sCwA7g4H8cC4zqxnpOVuGNgYNDHFNspQS5SzIkHPJY+6NSj5npCS0stWlxcp/VWm5Ybq7S4ukhKdGnP3il6//vfSeUIUglFvgYLbDJHAADDj7D+D2wNHCD+cmzMQAcZ7JzDQO9OOvBW7fnS+2e/HOal72/jHnYCgG/19W4FgG718W5H+92efe40C8TOzmKrdt/Z3jZb2xRe2exYt+IcuMoeqFlWPBlpVV6xLhc1FdX9filgEJwqQd/41lF69shJWltt00R9muZm91CtHNHMeJXmpyFj8ymIEKCmeeYKWRZMakOTW9wBYLQAa37tbwoZiJD1gIOjbdAcbCTnEzb3Fkwq9LaO2Ngs3/ymrWvBqwOug+sV29dJHIr+xLHQjg12vioH6IboGAzk67HXliw2pjbPBMRpFQsxFMW4G+fb4DMcMDbBc4YtRmEPsLf45LfVGF+7fp1lDSgTjaJVfhgxAJ6fm6M5pAedmWG/jXNBKjeA6XNnz9D1a1ctSdPNlMrW6/XxE3Ozc//uX/yL3/jXURQtHTx4sHNrnvXRXlwL7MR/jlptmy2gtfYuX748+clP/m8fOnXqzE+cOXfuLWmSztdqtdAEE6SUxCbVGN6YloFhwagxKAUMdMHYgsVFR3E5diFjmJub7QFf1Eo3xSdMqWBTbMLIIYyBMPlqXQYEZzTwOaiJdWDXAeSiXMCNvJ1BcHIJBzid4+93Ei99qnorQFHUqLlrdmDYgVkXLVys1uMMngsuxHkXf++x2iy8MoV9kcEhkBEJHdDqWkzXrq3TtasNWl5bp4XFa3Rx4RLVJ0t096E99IH3v50qJUEeZeQjR6cCMYMdGQDM5VEhfbCCv1wHuPkDxq1ZmPHrn1LMtxs2jVi879t8hPucwva3eTnYwO0/V8Ofy+1djXPC21v7jbzWy3HPX4723fy5uiXgl42OlUE57S9ngTDtZwreWCmEsd68NCiFpJHSMhX0re88T888+wJdvHCNKuU6ze3aTbumJlj+MDddpfpYROUKUntJDpxDEK8DgHx4ywDjuwHARoaRgnU0zKMFh6a9AX5TgGhrH+FbcqJgZxKI4h0cRoS4Ni7+5mb4HMjN/ZrN71yQq7iZvuI2fM29PMhua1Pa2BwHOmdUFc0N6+B5FGc14S8ci+2AMOcf7iJv8TqnZbt06TIH1p09e5auX7vGrHGcpJzv3hFU+IS/xnlgO2aTL5xnCYTBAwlqObXCMDg9Nzv77z/72d/8V2GoFx588MHmy9ET3kjHGAHg23C3tdbB6dOn9/zyp//hR59/7sR/e/b8uQPdbneqXKpEOBzy86IuugNgnheyPheA997D99KhNx2igwcP0v79+xnswvCYghMVqtdNujFMlqWpS/ZuWFuzb6NJcuyn0UDlKWuKOl3D1JppJTd9NAiSi2lfemlwCgESg9vlzmL7QMUB0qIh2gr8um3YmBfKYLrzddeFYAcYGMeec6aNIYUyHJh2gxI2j2CU4SA4aXtGvsTgIqTGWkqXLq3QuXOLdH1ljRZXl2lxbYnm9kzSm+/ZR+996DDhTvuUkK8Vecg9jBnEDAAYmT9cqLfJecQG3vjHTV+DALi4ottsA7viclX28nrehoe9b5cvBxja+Fxt51nZ6ZWPAPB2W+zluOfbPZeXst7tB8AmyA3VK42Inwe+FgCj2I+zvQ4GcwkLPyAlPYqVpGPHz9Gzx07TCy+c49zi47UJmt81Q/vmp+iO3VM0OV6msbGQoopHadZljWk+CHSlnl1aNNNW+L3dWqdOu82+gwtwWGCJghdJlrJ9xSykk9G5/PQ7be3NBqRF0OnWcbbM2fFe29hUasOk2i4o3J1XMRtDf0AfguKc78xLKBd9nzuPYlDboG/EueF3VD9F3Awkuq0WKry1mBGGfhgAeOHKVVq1emJIKTgvcYqgPKRxM9kpFq5cYgbZzFb6qZSilSTx5fm52c//1m/883+Vedm5hx56aG2nbT5a/8YtMALAt+EJeeGFF6LV1dWDv/RL/+CHvv3MMz/VXF+f9P2gOj2zy0N+WOT5RQTpJBJjz0zT9PQuDlIDAN6zZ5ampqeoVhvnghMAvaYwgwGqSEOW51E0OYKdsy6OlM1I0oxYHegdnGZy0oAigCw2B/bRbzisbMPmFh7WdM5g9XStm0RJ3wi0bBfQFMG3A/yOrTCDBGJDdPnyZR5AQCaCAYWTP7gBgDOUxfbjdvM8SrWiJIN2GBA1oCz1aXU1odOnr9ELJy9Tox1TB9HVUlFtPKSDd83Q33jvPYRiPwDAgU4ZAEsEDiufs0iY5MIAv0Ze4WppOR5is05ZBLob2r6XYzlnM7bbjpvdx5vrGlunr7u5/bqtcp3msOvb7Jpvpi1uBfP30q71tbL17b7nL1c7bO4ON3sWtvNcOYttil2g/9v8v0UA7NhfRnaG/UWwWSYkA2AtfXr22AV69tg5Ont2gTPLlMISVaKQ9u+eonvv3kuzM2M0MVGiUhkVLmPK0oRzA7Mt44IdA/fJ/p0m3R4DzBXfbPAY/EecGNkp7CnSc6K6GvxRXqL95u7NsPYcBL9FwLmRIc6lGu4MoPMddj82Hiu3tI4MKfo6Rwg5vzrsXIu+w1ScM8GGmG0FMeXy0mMQAplDu92hdttUuHNZnFZX87RsZ8+coctXLlELRTzW1lSz2ex2Op3lfXv3/sdPf/rTv+d56tgP//APL95ca4+22qwFRgD4FjwbCHizu2F089d/fbKi9epbPv3pX/nRb37zmz8ZhkF5fHwi2Lt3v9i1y1ROm5ieZIYX77m53VzfHQAtDA2oTRJUNTPFMtCpWDZhSx870OuySAzKFdxyxzC7kf7gCBfbuYAAB/6KzNegASgai+IIOTdAhj0w55ynGiv+PgiwB43LdhxKcX+uLVweYLAALvUb1sPo+tKlS7wMgwxkxsAI3GXScGlsXJ7HnBWHI5CUYBoQlfoyRBB71O1our7YoRMvXKbnjl+klHySYURRrUTST2jfHXX6wPvvoWoZcBkAOCE/0yQhg1C+CYazUdBgfzLWAZtAGDMpt3WW2w1tVHBsxd920pa3FgTfgk51g10Mmy7d7BkrPvs7PasRAN5pi71+178RYNvOVSO3r1HdmiqTBgRbBrjghc1xDPhVJCkBYyw9kqFPTz9zjp559gJdXVjjlIpIs5h2WrR3fpIePHyQ9u2ZpOkplJcnyhLMBA4C4F4vsYSKzbXLZYxNcQmJvLo2rZdZZgpFwBZy1TSu1IbS9Nu56s3XGSRjtrM3Z+s3s1UuU0TRPrhZy2EzlTlZk/stt2zQp+KYbh890sna8UGWGH/nOeihSzbFl5A9zflytCsKdaDEM/IAnzp1ms6fP8/LLl+6SAtXrqStVnN97759X/6ffvqn/qBWK3/9B3/wB1ERjnO7oWDGdtpstM6NW2AEgG/BE2KD3kA5QuIQvPDCuYkrVy6/+6mnvvHBs+fOfnhqanp6ZnqmYoDuJFeDQdGESqXMHSWOMcIOeJopSWBwTJnfYlBWMbLVgT3oVl3nc9MquByXk9B1/iKQHTQOxan/wSwPrqMPgt2iMSkGHRQlFXk547yBtwIUNzJwmxs9M2BAmyByFxG10Fch0ADth2AFBCSgrVDFbn5+jpaWEMm7wkDYTe1x2WbLGvN58PSgMBpgLqEsKUklrTczOn9+iY4/f4Wef/Ea+aUxEgF0emByW3THgTp95CP301hFUihSClVMHqa1MkEopAEG2BQEhexBEXJImBw/eQKxnZq2zZjhlwqAd9o1trq/O93fdtffigm+mfO6mW22e76j9V6dLbBZf7kVz4JRPeQa4O0CYCUDUpC3+YL+4mun6KlvnqeV5Q5FYZkq5TKtLV+n2akK3X/vfrr74CzN7UIFSqIsRRGkhDR8iasCaYwaN74Beuazub7GzCNXDuVKlS5rDgobJT0JRNmm72IJhA0ee6l3crDNNxtouPUcQC0eN/cbVk89oA0uDoKL2w8OpIcBZ0foOADsfB+Wu8Byt39XdAq/wd/At2AdSB7z9cEWQ7YHWR2KRpkCJktLq7S0tMLZJpANYuHK5ezKlYVmbaz2zNseuP/PZ2bmv/z2tx8+Ua1WV1E8FkBYCAjrRq+X0gIjALzD1kOAG8+Fm3fU6XQqUpbGu6ozkbaTiYz0WBInM51W+/6VlZX71hpr90ZhqRqVymGlUuMk2AC+KHlspkwUJ+g2gnzoeqHbMjVz8w6JFC4uyTZGkib/bjEdGZhPB2CLU/pFA5N3fjMizYGxGZkOAt0iIHVTREVj4gypa8KikdosP/yNnMkgAB5mHN32RWPl1oMBv3DxAjMjCB5ERbZWq00XL15m/Rr0vyjnfPUqghPWuP1MWedqL0VOL+jBlkzWQiIvB6UZ7pVP682UXjh5hY4dv0InTy9RZWwXKc+nVtxhAHzwrnF69NG30VhFUCgSKjsdMLPAQQEAK06BhhzCyDCB/JHuNdgphzlmXqcohLNSmEHHsMPH+yWvfivAwk5P4nYA/dt9HbfjnDcbJO60Pd+I69/oftzMs1DcJpdAYJRr+7nV/joWGENii1T5E+wvv2VIqYAGmOjJvzhBX3/qDK2vZ1Qp16hWrVJrbZEmx3w6dOc0PfjWO2nv7gmKQk0qswxwBvuC0u1gbY2NxzvwTcwI/AhK8oKRBICDTWEZBNsjWwTIzup5vvFBsK+ezONKhrG5RaBZBI3D7JPzQ4P+pOhrNgPAbrn53FyPvvkxNkKgQT80zNdwbmUUBLF2G9v08gFbcGxmYuHTcyliMTexm+/DLpCTGG+w8CjdvN5o6NW11TgIgiszU1Mv1sbqT5cr5Rc9oa96UWlFZGqVSC5746X1NlF7FxG0KukIFO/Meo0A8Dbby8ocvKWlpUq5XB7Lsmxce95k5IUzWqt9aar3drqd3Uqpaa3FjOd5e8MwmCpFYQ0BVAl0QTYdl6tegz5bnGrZDLwUjfOgoR7srIMAdRCcDjMyg9u8XM55WNP3G7T+im3OqBanqdz1u3LHmEYCEwxd1r33HuIy06dPn2N9tUsLh7yNkEBAiuKq5cHw9A8AkAaI55oYAHcT1LAOqd1WdOTYBTp6DAB4mcam9lCqPVpaWyOSbbrr7gn6/u//LqpXiSIZU1WmFOiMZKZIZgFLINhOSzDAGSUot+wZXd1mrw0DgSFBbYPtttN7ejNOfptd5xVfbbPn+ZW85perj72S1/iK3/hX4ASKA/S+7wMMMM8x9VKhocyFAcAmvRgAsEdK4B1QR3nU6BB9+StH6etPn6J2W1O1PEZj1Sql3TUarxDtnavQe9/9Zjqwf5o86C002F+wwKkBrJ7XC4zGs4dKlTBEnCvdVbu0AdFuVtDogfMZNgbIbHsk+dLksserOAs4mE0I62C7YRl7bkUfKO5jmCpg62MMz2YxDNQ7EH2jPjVI0Dg7PPhcFH2ZaRvDZ+SBe0jpCWlKlmVJGiuVXSISl0noBd/zLkkhLnhecDrR6oofiqsyjVZaLWoePfpk5+GHHwY7PJJIbKP/jwDwNhrJgl9/aWlpnoj2KyUOep68U5HY50k5qzVNZ0pPaqVqRLpCJMpSelGAlx/4LFnINGU2qGxDxoEbpGEZNgoeBMrDQPFmYPpmAfDLDSLYQRS6cBHou3NxWmdnmDCYALBF1gdIH+65581s+CF5gAYY7Q6mHJkh8EJpSrywHaar8AkgjOkrWCMu9YxPTYRCeJ4fUbtLdOy5S3T0uQU6eXqVwsoMxcqjtWaLUr1OBw6O099+9LtoZlJSNUwo0h0KSVGAdGhZYKrBwYkwDgYDjCAVExg3zGINa3d2kcVKTvZmbzVQutGj/noGSls7wc3zv27DPNzUKsMGrje1oxts9HLc05fjGLe6XW73/vrYXwsqGe+yBMK4XAc6Ocki5+m1AcY2HRoDYBNGS93Mo/Uu0Zf+y3P09adOU6ujKQoiqkQlErpFuyZDuvuOcXr32w/Qvj0TJDgAAwP6lG2ob/PjmgxBJjVaaKuQArB24g61OSNB08Rw2IxCDMBUagLgbNVR2FHYR9ixQWYX27q+NowBvlXtvrkvyoO0t38sY4+L5z3MRw5e11C7XJiRGwaEi+dU/N0BYMMqm5lgfMdMr1aZVlmqlFJdIurgUwi5qrVekUJc16SvaNIXAi94wfPkKd/XZyuVyjIRdUcgeOunYASAt24jOn9el6emWpNra80HicRbPU8cJpJ3akGzgmhcKaoY/a8IpBQeadQBRvJwnzw/4PyLXHIdgf99NR3NJJN75YZzYyT/Zp1+KwZ4EEjeqHO78xh2rNsNgPtH8ptPS7nrxafTQBe1zlgO8AsWGKwv8lYy1OTSzqYMJrMiyMIxOcmAFywIDDxeTloCd4U0QOBm8E5TQV4YUZwQnXjhGh07cZ1eOLVGmahRJ/Go2Ympm67S/jtq9H2PvI32zgc0XknJS1oMgHEWMvP7ATDyNHOdZMf8DDyMVos87BG9kUxiJ/dv47O3jQ7xGltlOwB4WL+4nZf5cgDgl+uaRiB48yelXwqBSnAoacaQiwvhmBzA5p3DYJRLRlEkn1IZUCf1aK1N9GdPPkdff/oMdboAtQGVQ59KQUb75qp076FpeuC+eZrfVSOhYVMS4lQR8DnMMApKkNHBZvBxpZCxQifu9gAwT07Z9QGAkzThjEXlUonlYhwrgUqmBTlF0YYMexa22/82tmLRym0nu81mpOeNyFBTAGUQnG52HQ7YbwcAb9Uv3L4c4HWyClO5zr1ROQn4wUkUNeBETKS6yGCnSa2QUtc8ki8KTzwnBB3V2jtOVL8yOysM0zN6bdoCIwC8jYej0dCzSdJ+U7vd+DCRfsjz5Fs1iQmtqZxlGUcw4WE2EbImZZmJnPVI+oFl6zjxY+9owwAfdxiXF7IwKmVzeYN0Yjtl/oZN7xSbYScAarNOfjNGzzG5Rcc9eK5FAOw00E5G4oAwFxQJAs7BiM/JyXFOPwONFbZ3leIAeh0AdsuxPr5ztC5SPyANEQnKEHUdBawFPnVmjY4/v0InXlylRtujZldSJ9XU7izRnj1l+siH30p3HyzRrnFNWavJEogA01spyiHbLJ9ggCGDYGeVV4Ea9jhuty1v9Bxs9ZjfWse11dFGv9+oT9/K1tnKCd/KY432NbwFemyfK4TRVwXO6FZZteBygWvD/mYiIO371E4hsSL6T39+jBngJPM5CK0U+DQx5tFdd0zQA2+Zo7vvrNP0ZEieyEiA/VUmH3yPvbS2DzYu16tqluahahwHcVmADIIA26UZlhEFoSnQZNwTNMb5fotM8ODsprPlO/EpvA371EKRChvvdSMbt/mzfiNt8EYIVGSvB/3izQDgzcidnO01WmL3NtKH/5+99+yS47qyBXeYdOWr4D0BAiRIgKABaEFSNFDLsEVJb2l1q/vNzFtv1pr5He/9k5kPM+9J6lFLanWLkiiKVgRJ0AAkYQgQ3pvyVWnCzdrnxsm8FZVZlVkwBIFKMFlVmRE3Im7EPWfffc/Zx4Sb6EvbML6JFVzNW9i1JK46CUYcxznmus5+z/Fe9wvF/YODpVOLY3LuHlgEwHP0DxPeRkbQkyTjDwRB7akwrL0M133Qc71VDgNC4Xhm8DeWLqiPqLG9TD4gADZGgRUP0uUvK2Fp1mBrAoDnAza2KsN8QHa+ATEX0J5v3/mA9Xz7z2Uomu2rx8sywCptRraX8daFQlESCw14NsVCuA/ZYToCTVLQJTzTHtl6OiLD3IeJIyUtw9jDuQtlHD46isNfjeDySARmIVRjF+XyMFasLODllx7A9ge6sHqZg8roFLw4Qt514IauKSvHGb5PCSQeJxZZIT43pjbT7NdCAHAzwz1f/y9+f2t7oN37emvPqrOjLQLs2SAl24N1ACxSLya5zKi+EJiZ+F9DCptA0IThBY6PEHk4OR+TNRfnrwB/eetLfPzZKThOSVYS856D5UuKuG/TEjzy0EqsXl5EXxfVZqrwXBY5IlClzTNMMxPXhGlOmETN7w3by8N6votikRN8xuwa/XemJfBdqdJGmuIRDKcQFRuWTaZfS8kZJSZaAWC5vFaZ0U0fOR6lEZ+blgpqCgr1w6bPYr0YUDPBBE00bw6Cs6dlEzTZ68mGPGR9YbPvZzLABgDzs2YAWPe3CaD0HBKC4JjCz0lyFUhOuZ77Zi6Xe3doqO+DgwcPTm/bts2IOS++ZvXAIgBu8VAw7vfsWRR7e6urq9XJ3VEUfjeK4yccx1nreV6XS2OSxjwJeGGsl2SEmiUVAiuyhybByRWQY75rLG/oANB2ZBHMil23Z316mlkjou1dD3Bq1XYWRN3s8TPf7N42IlmDoH1I0MvKPAS3ZHzlPmQEE3TCQiaERl3DHnR2bfZxZJmR5UAJgKPEhZvLIUx8XB0O8dXX4/jy0DDOXixjdDJGkPjCAC9blsezuzdh16P92LAmh+lrJwhl9AAAIABJREFUU3AjAmDAIQCW5bYYiR8jcakBzGg/D66WQr3RqQupA1gEKjf76e2s/c7AQGdt3+qtF5+t9sCdmeAqqDNJcKpcoDJpJgGO7xwiJw/kfIxNOzh+NsRb7x7G5wfPIZfvhcMQMCfG6hXdeOD+Zdj58CosGfDQnY/hRGX4LpWDDKiWyT+DKlxfJDZV2oykjIStEni5XMFMUAsYJmbIgkIxJ+8EnhR3qFSrJoSPr8iAYa6m2YzkXAC44+dSFTNkR4vFTU8hO4Zar2LZRtX+3Sg5NHtl22pnvDbzTwqUWwFkGwQ32GVDjJh9zdlptzfmEKlqCO8sCRsWPYmjShLHI47n7nMc968DXd3/Ph1OXxocHBxfjAdu/vQtAuDWANgdGxvrd93C9omJ0b8Pw+hHcN21nuv1uAz0lcQCL62yw58GBFM1QNQDUraRBkiNAr9XttI81I0qbQq+OB5N0Z6GLJkOIvvnXOC0ncGavexO95lvSWuhTlHbnSU6nloAO5vYnkBo3zL2t7u7hJ6eLly6xGS4KYnxpUQagS33Z/Ib438JgAmY+ZbEt5SlUABMxkQk52LG67Eak4sQHianfRw9PoEvvryG46fHMTweohr5qAXjGBrysPPRldj91HLct7EbkwTAYYg8PZxoAPPGx0AuBjzjaFxWiJL3zRuOC70fHTut23CHTp/thfRVp8doNZZvdPct5Fpu9Dncqe1lWb75r3NmGJzYgRTYMQRCZbGkApwA4AISz8O18RgHj01h774T+OrrqyiWBpCwRHFSxbrVfdjx4HI88dga9PcAxVwIJyzDiQO4TgLfz6erX1J/XVa7SBZS+pE+jLaPPmu6XJGiDCQNJPchjlHsKqGvvw/Lli0XQqEWBqhVq4iCULA7P8v5BNWGRMiqPeiYWNgzmOkru3PTicNCQOpMqTTjf7X0UKvzbUZEtQLNWaCrfl63n6sv9DuDLWYm5zU7B7M9wUYsVTaiKEzCKAgcOKcd132zK1/6ReS4h4eGShcdx5kZUzH/w3pXbHHzPO63vPuY+Eb2N4pqL5XLU98Lw+AFz8/1uq6XN8DVPKQmDtVUx9GpGrVjFQDz2VSgpk7PHmj60BtgHJM0rr+yD/18oLMTJ9zJtjqI52Jos98tzOiZS7ev207iyxoXjVMjwBVjnMa2sfTk+PgYrly5JoaZsb5sk8ZeZH+YBZ3Pi1Yw35RC0yIYqgTBmXZOnIeZhUscsOMIAK4EORw/VcaXh0Zx5Ng1XBkOUA18hPEkensTbL63Gy8+vw4PbR1CdawMN2K9OCYzpHI39Ha5iLIQiBkCEbvynlENo8Pxcz393eGhFje/AT0w18rNDWg+NUU337zfzc+dXvtcdnlm/zSSXY3qQ+PdFACjKEUwLl6rYN/+q/j08ws4fW4Cxa5BOHEE3w1w7z1DeHjbUux8eCl6igkKfgQnriKuVQHmHuTyKUNrJv/6pt8iWXDp0iVcuTaMcqUiCW6SWJwC42pgwDDt49CSISxbvtz4uThGUK2ZamepYoSW/lVfcf3PhZGDk2gRW+9cDtBgg7OTkPlB98x96bvne7Xjh5uxv/a5NQPGrY5rA2B7m+ZAPE2djCPEESc3IcO4xzzP3Z/zc6/ni/k3entLB//7f8fEf/tvi4Uzsn1+8y3kfE/Xbfg9wx8mJ7E0SSpbq9XKTyuVyvNRFD6Uy+d9J61YoCLYygSb5DejG2tQrAmFYLaszjBNdqdsVXdQwhozsF0YXxOX1VjuaMi6fJPg91YB4PmuMfuoEMRyHxpyglwaZDK9Fy5ckPLHBLNM3Ojv76/rYHJblkfmdjT4K1askPLINPIqk2b0Lk0IhC6RRcSvDpXGPQRJEafP1nDoq0l8cegiLl6uYLriMZ8apVINy5ZF+LuXt2DXw2uQlGtwowCeSBJZADgfInGZSBIJ+JUKcTOW/DofGNfvdDo/5uIeC+uBWwGAddwu7Azb3+tufu7UfjcDKvpZHSjLB1YIRF33IRFMZ0IktAhGHhGKiFwXZy5O4u33T+PQ0WFcvFJDsTQIz0lQysXYev8KPLxtEI9s6xXwm3MjuEmAsFpBEocoSJ6DYWglNyKfQ87Pic2kHvrJkycxMjYuToe2sKe3V8gBkgUTkxMYm5gQO8rqmitWrcSSoSUoMXm4wjjj2YUgstds90tnz8lMBnjGvjYATssRi1fNrJo2P971AeC5iCOb6LJ/t/tkvj7Q/ZrpJptrNP+TfzI5SFVEJClOdIOTKIpDz3NOe563388V/qVU8v5WLBbPLbLAs23aIgDO9Emq+etOTk5urdWiZ4Jq7WdhFG+P4miVn8s5ujRhHtR0Rk3VszQEguBXQDCT4ZikmQn8z05mDRxOK7OlMcB6U2YwoWk7nYLEZm6sE/aX2zYbtNk2Ommz1TnR0GZnynMZDJ0p855wX6o+fPnll1L6mH8/9NBDUhKZBl3LVvq+K4oQrAZ3+PBhMfQEv9u2bRNATIaYP8nwM4HEZxYImV9mVFMRgmERTgkXLiU4+nUFH+8/g7MXpjA1zRhwSgZNo1QYxSvffwi7n9yMfBzBiwN51yc/TgynECFxQ4nJc2OvHgbRPuxovuVc/dXpPZrPWDc1JzcxjMPMGltndHfad636o/Prbi8GNHt+nd6PTq/v1gDgOZaqF3LC39Q+C3iuZrCPGd3yFqPTQN7UwDskPNINmzPABYSuhxNnR/HHvxzG8dNljIwBuQLBrovebg8PP7QWDz3Qj2335eCiBjfmO0QS1QRK5/PUNzdqELSDtJUExCdPnsKF8xfEVt7/wFasXLXKbFMoyj5i9xnyFUc4ffo0zpw9i3Pnz+GxRx7F+nXrkPdNyJjKqmXZ8KzfaDWmWo+1mUlwLR8LO2l8nntgjmXbD7OSO9+rmR9utk8rAGz3RTOmODtpaL2NGWsNu2GSKWU1IWWAea9jOi44I67jnvHz3i9Kpa7Xu7pyX6TawIvlk62btwiAZwNgf2QE3cD47igI91Sqte8BWJ8APVoiUh50Jr6lWZuehEMYECxZvHwL+G0EsWcf8tR6pMUmGyfRWBrLhAJ8gwC4mSO9GQB49mSh+eOZXVqiUR8eHhZG49y5c8L6Llu2TBgNke6xxMVNfDUEBJ89e1bYYuoGr1+/HqvIcCwZQqVSQ8zKba4vbAnvqUiieS7AxDiUcPmagxOnavjg4xM4dWYCE9MuNUGQJBMIg/N49ZXH8OJzD6Inl1DKHm7EJUktPx0BhRhwmWBnGGCC4OsJgWj+fM18uDsFXB0DQfHsN9mkLACoLGQS2Om1d9q3Bjvc6IzHJlOSZjPu+Tx+J9/finveyfkseFtNSuusgSzwm2vvuuKvkXyAS5CZrga69X5sMMAhCqjELo6eHMYf/vQlzl8OMTmdg++XkM8B/T0uHn14A7Y/0Ietm1lmnbG/BMABXFGXgbC+BLYkBGjLqrUqxsfHcfSrYwiCUGzkmnVr0dvXJ6tiol3vmX2cNBZ1dHwM5y+cx4kTJ9Hb0yO2deP6DWJItfKbEgzKwmZDEeYaT82/awcAp2C2RVJcc5Bq+t68ZsYAz3nvLP/bbNwaTCBodBaJ08w2Z685C3qzRFA618gAYLPYbAAwfY+AXy12UmaxDN/3X8vn/T/n831/7e4WqTQW1Fh81Z+Axa6Y0QPnzyddg4NYPjUx8koYRT+sVYPH4TqDjiOyDw0wJayv/s1sWLLBvgG/kplpJcKlg81s3zhc3ViYcWP+l8p16VbZuJ9vggGWU7Oq/LR6ZK7HoWevc67H0nY62ocnTpwQMMsYtk2bNsmbBt1UP4qEAea2/FvE3NPkjaNHj+LYsWNyfVu2bMZjjz2MixevSAllMiGMA6aVobNwcz5cP48oKWB41MWZ8wHe3XsMx09PYHzKF2NUC8YwMX4CP3plF777wnasGHSRTypAWNb1K7NslUuQeDEijQFOE+Gy932uvm7mOFp9ll0etNttdd90taNtE3FLwNDCgEr2GuZ7Vu8UANz2vVvwhu0AlQU3fgt3vPHP1UyGOC15kToAmSoKA5yCYI6ddPyYEsh5WWkan3Zw8OgV/McfD2BkzEMtYkXLHHJeiL5e4IldG7Ft6wDu3ZiDE03DjSvCAPtUdUj9kwJg2sCRkVGcP3cOZ8+el0JBzzzzDBzPFbWbgFV+0tC9WhCIP+I++UIBk9NTuHjxImhnmfj2+M5dogihKjsqPal2Jrua1+54amyn2uizJ9Qzxm6HE2LT/TMBsD0Pnes8m/moLLvbDLi2atOeJGQBcDYEQrYVAsWw2CawkngiZYHle+aUGLY/iqOIVeN8192X83J/KXZ1/X9BMHV2aGho7BYOqtv+UDeZrrntr3/WCY6Pjy+JImcbY3+jKPlekiQb4LglqYBuMbwGzFLeTEsXGhUIRbh2rI7GdpnpYXNJFhMabESuO2VX53PmCmCbgasbAajbAW2tAK7Oms3lz1S+mO/psTNljxw5Ist5mzdvFsPe1dVlhNzDsK7ywPujmr807ATLLJvMJb6vvvoK69atwzPPPC0gOQhoRBj+wdheVoWLpfyo7xcRhD7Gp11cuhrizXcP4dipCYxNFxHBRbkyjuFrJ/DSd7Zjzwtb8di2LvjxNCrj4/BdVnBi4iTVJGKJKTaPhNEHvZkqEHP1Zavnp12nNbPtm21Sbj5rOt9zd6O+b2fc3qhj3bx2Zk7qZ06sOjtqnQSYNVtpQJbOWux065v5bBl5MwEuLHnLIDmWQU8BMFetKSkfUTXIL8DJ8V3CmQvAJ/sv4d/+8BFqtS74uQH4nIi7k+jtqeKlF3fgwa1DWLXCgRuX4bJiblBF3nXhGx00RCFtWQzfz+HMmTMS+jU0tERyH2jzJHwvjeetVQMQ/JLIMQCLpZENQGZ42FdfHRFiYcP69ejv7xMyQZQktMJcuiqqhAl9JvdvZdvntjH6bKU/tViIhViNy51/pbDxJGhejfnE+GyNv25eYr7Z5Nn2Z1nw2uypawaM7e3sa5A+T1Ug7P3qIXQN/D7jUGkMsKpIJXEcxUkcfQ0k75YKPf+jVHK+7OrqoiLEzXzQOx103+j2N9tbfaMX1+nBkyTJjY2NrQ8CvFSrVV+Jk2S363gDcFxfjIHrmxlyytgKCE41fo1RywJcXfLWNZrZ32fBo125p93zb9eR2szpXKC13faanV8rQJ0FwNkB3yn4VePF/qJhJohlLXvG8jIhTiXPuJ0IuPtGt1kZCxoYfqbJIHv37hV5tKeeekqMDyvBmVLILmKJu3JQ8Avw3TzCyEe5xupMId54+xAOH5/A1XEmrfiYKk/h6pWTeOrxe/Hic/fi5d1DKLgVlMfGRAnC90zFwICTHToez5dKGyY/99YPx7nu9cIAcLtP7eJ21zPObqfem4/havdc22Hf2m3rdtuuUfCYPkOXrUNmiqQLfwmimBKa1BsvwskX4OYKOPRVgA/2XcBrf/4ErjMgCXCOl6BQmMLQUIiXX9qB+7YMYskg1RWn4UUMtwqQcxz4FgPMZy2fL4JEwb59+/DQjh0S9kUVnIghozDhEpRBq9VM+WO+uB/tlSnQkQhRMD4xjoGBfqxcuUISjFViUoGbIYcasaqy/xwhP3Pd92bfXa9dss9Nz7Xd50X9VHbsajvzXUs7YD3bVrvXy2p+rNBntmdSnIRDXEmS6LOurq5f+47//sBA9xEANcdZVIT4Zjxuu0/aN7BdkiQ94+Pl7dVq9ee1Wu35KE4e9L1cziH5K7NkP1V4MCdnP6iNgWSW0uzljVaX0swB3kwAPBfotc/xeh2zvX8W2DbrFzVInR6X29P4MqZtdHRULoEMMAEsP1ejTqZXj0EGWJPnuL8mz7333ntizB955BEDllkhKXGEkaGLchwffvpO4gKCxMV4OcQb7xzDF1+N4uxlToyKmKqUcfnyGezYtgrPPb0Or353NfqKIWrTE3DCGuG0nF+YuEhcH24uj4QOSCoK3trXfP3druG9tWd95xxtvv7/tlzpIgCe/04ZmJsmSJOAY6hbaLR6GavLFSDq/3LCTeYXlGD0ctj36QT2fnABb73zJQqFpejuHkQYVdA/EGDdOh+7d9+Hjff0Y6A/QVKblCS4ItuM2ZIJYVB2tljswv79+/H2O+/g+eefx7333ivqDpVKVUK8uC0rvjFJzi4SpPYzShIJgRgZHUE+72PDhg1YsmSJEA+0o1mNdptsmA8YNuvBLGGT9bcKqtWO28dvBlRtNlWPZ4d52eNxJvPaIEztqqPaRqvzsr+38cJc15rFFfr3vE9YWmNAiJ8UfzAmOAyDcoLkeKFQ+Kvnuq8tHez7AMDooiJEiuHm7di7aIPR0cqmIK4+Xa1U/3McRtvjJFnj+3nHcz1RP3NcZr4als4eIDNnkZ0DYJsdXQgT2qkjnWv7TtuaCzhnWV81WFnD0C4wzz6KptpbVSTPCIJ5Hxj7q7q/ykjQsGssMM9JtTD1d7LAH3/8sTgKLgua5LkuSXwjACZl43k5MFHFTRj7XWTtUJTDCO/sPY9PPr+Kg8cm4OZ7Ua2FuHbtHNat6cLjjyzHP/30fiwb9JDUyoirU3CSCJ5r9IQTNyelshPRWLu1ALid+7wIgG+u8WvnHtzcM7gxrTd7Tq7n2m50ezfmKm9EK6oQZCQvYwJgwl5RE/JA/XjWhYRfQOTmpbrkW2+fx94PzuKzA2fR1bUcXd0DqNbGsWqVj/u39uHJJ9Zh7epudBUTJAEBcBVFMrBU1EmriUl/CkBKcOTIVzhw4IAAYIY/8GXKHBumlz+51K7JcwxvoD3l/gyDoGza8PA1iTUlgKatZBJxnSm2iCEFi60kvewebcr0pquqcz1Ltu9ttt18NiwLspuB1maEThYs2+ehZIvt17J4odXT1ApXNO2fGaEfXD0wcncS4SC5RDFD/hgHccVzcdD3vN90l3pf7+nJn3AcxzBEd/nr1q+53oYdnrD4OuBPTFSeLFcrL1fKlZ/FcbLOAfpYSUcYQ4+soAmBsGdps2donQHgLEjUCmiddFOnzqbV9p22kz3HrKFoBmyzx7AHdqfHp8KDAmCqQLDvCIB7enrqzIfeHxpyZdftGbuC44MHD9ZZZMqnDQwMSnUkhj84LpMcmWVNcp/OqgAvn0PoOPjw0xHs/fgS9n58FvmuJawQirGxK+jrCfDgfb34r/+8E+tWlOCjirA8DicJjCYxmDDpAZThIfi9BYoAnU405nMenTyji9vO7oFOn/fbtQ+zz8n1XtedC4DFGhmxFwHAoeGFOcHmRNhhBTgPiccVJh/lwMN//OEwPvjwHE6enkB311KUSr0oV0excVMPHn1kOXbtXIYVSxmalQDhNLykhjwPEUVIYuqMp8A2SSQB7ty585LM9uSTT4qaAyf/RsLTSHoaM+TMAMBSJZP5E1EkDPC1a1clznTTvZskbGxycrJ+HLWtKk2Z9ZVzPcP2fZ9JKpm9sr4yy7wq4M62M98x5wLOzcBs1o5mmeUsqNb2syC52Xk164Ns+1mQngKSNH+IvsTkEfEZiyKR2pxKkFzwPOffSrnCHzwP+/r7+8cWwyC+iaDD29CKJ0mSB9Bz7drEj4Ig+H65UnkZSAZc18tROkbYP8qcSQjEbAZ45iXNBsDNQJ49mG3QuxDnMd8+NwLwzncMuw/aAcLZQWwG7Nyx+VnHSAaYIQ0Mf6CkWblcxpYtWySUgUZbqxMp08tj2iBY44C53anTp3DyxElxDnv27BFdzLGxCUlckUp/DFeQW0vvkkeumIeT8/HF4Rre/eAcXnvjS3T1rIDjFVCpjCMJr2H9mhz+j//yLDZv6EV3PkBtagQOWHaZ0cA5ifdjnRRb+u5mDY/5+nY+Y3yzzutubnch9+R27K/rmcTOB046nbTdjv3TOCctdmTyRST0SZLimCjGCbFvALBfEPA7Pgn8+l/34aN9ZzE+4aFYHEQuX0AtGMXWrUvx5JNr8dgj/Vgy4CMOYplk+2DVyUTY5SSVP1M296ujXwtYpd188MEHJVGYxEGhQFUc+jgT9sX7qQBWcyn4rAZRJDHEDIHo7e3G2rVrJeGYdtcGuloh1bbxWca01X3KMqDZMcK/W7Gp7fiQrN/pBCzbx7YBuX0tzSZvtiJGK2WdLMi1fVYr4DzjWGnMNUGvTnyMvwsRxWEQhsGU7/pv+L7/x8H+rj8Wi0Umw931kmiLDDBAI9Cfy+XWTE/Xfh4E4d+FUbgdcEuu67msBmbAL0MgUq3fTAhEMwDcalDYwFcHbHbgXo9jbHffdrZrBWTnczLN2u70ePMZSDW4bJdGWgzzyIgkwTGxg0bfDnug0afBMFXeGrJuwm4AEkZx6NAhSfL4yU9+gnXr1mN0bFzi8kz8HqQohkeWJnLhFwpw80WcOBvh3b1n8Zt/P4Bi93J4XglBUEZ56gJWLAP+639+DtvuG8CSvhiVyWE4cYBcns7OAGBRmpghzr6YoDvf87X4/WIPfPt6gNJVZlnayJO5Ju43TbCVnAPHl0I7yOUxWfFwZTjBL3/5N3z62XnESS8KhV6xa0Ewih0Pr8Szz27Eg/d3oa/bQRww8Y3vGDlWrKxRyzyUssYMYeAK2Icf7hObyOJAJAq4gsbiQZzcN/IirMTt9DwJ4Mj+sg2GT0xNT2HTpnvqajtKKihAtEsu8z7ZAHA+sGgDVGVfswxqNtaX7WulOwPiDZliv7MAPcvS2t8ruG3ms7KTPdufZ8F19hnNstrzge8swz0XeJdzViUlFkJJyaQ0ES6uBdXQdb39Rd//a7Ho/8+BgYGvHccZ//aNoxt7xnc9AE6SxBseHl7tFwrbpibL/zkMwhcYCkoxGgqC0zjUH8SUAZ57KWO2nmQrBlgHqDLA7YDE+W5/O20sZJuF7KPn2s6+rWbUzYyI3S77lk6ByR2sa//www9jcHBQWA4bAGsih822izh8zjAfZEI+++wzfPLJJ/jZz36GTZvuxeTUNDQ/jdvmfQ85z0O1lsDLFeEVunFlBHjvw3P41W8OwM8PiWJeFAWYGDuLof4Q//yzp/DoQ0uxdqWP8vgwkrgm7cBVAGxif40E1K2NA57vWVr8frEHFnvgRvUAx7YpViDSmdSRhy/KDwybYvgD6F+8PJx8DqMTwJnzEX71L+/hiy8uolBahny+C57nII7GsGvXWrz4wmasX5tDVyFGElSRc8IUAHOiH5gqk54rTG+tWsNf/vKGhDgwTIwJbJQwM+ELIvKZMsAN4EhWmqEZKiXJxOJPP/0UtVoVjz72iADobEKxsscKgtl7Wiwjy442Y0vn6m1t2/a/tMs2ANakv6xvVYCr56XHrvsDx4Si6KuZHKnN0tqkVdZ/twK6cwFgPT/bDyrQn6u9ui9Mf5HzktAX40tMGEQgvtBxndM5z/ugq1j8v4rFvv2lEi5wk7tZFu2uBsBp2ePusbHp+6MofH66XP5xFCWPuY7X7bquy8EkM/VUD5HxmlryOLtkoQ+uREi0IbNnz06vFwDPBzCz38+3fdYIZRnqVkaq03abHacVaG7W3zbTQODKQhha/phGXwXg1Qjz/JQh0OOocSG7wUQ4qkG8+uqr2Lx5i7CzYcS3YRgKeQ95z0OlGgJulyS9TdWAjz69hH/57SHUwi6EUU5CeifGzqGvu4pXv/8Qnnp8Je7b1I3yxBjiqAqfhTDcvMQAx1zS09CPRQB8o9DGYjuLPXCb9UAkAJhJsOIipJASJRUZW0tumGXb8iKB5uY8XB6OcOTrafzudx/h6NFh9PSuEibX87hiNIFnnlmPPS9twUCfg6IfSvKblEFOmF5LMCceCUEUGgBcq+EP//GaFPfZsWOHxO6SJGD4AhPf6OMUPCr4I/hlyAUBMMEv1R5IEhBYP/X0k/UwCbbDlzK9CtzU1ioAnm/5v5k/aJZAZ/sjGxQrGG7GrGbZVGWX1ffaIDPLHjdrz2Z+7e1tP9XqPGywa/sh/VzbtrWAW5FudSBvhQ8mFgMsOtCR0cJ3EI94rncwXyz+Kl/03+3v6vrybpdEu9sBsFcul1eVy7UnwzD+cS2oPhnHzkbP9X3XdR3zAJpZoTxoGQCcncHKgysJt/MvY2cB8PWAx7n2bfZdp8daKADW47Qz028HpM81g2YIxMVLF7Fm9Rox7kbfkk4HYqhVrF2NfNbY0LnQuL/11ltSHeneezejr58Z1xSGD+sAOOe5qNQikTxz/B5EjofPD47g96+dxuVrIabKZHdymBy/gFJ+Cs8+tR7PP7MWOx9ZjsrUJOKwIolwrkunkZY/1hCIRQB8m4GWxdNZ7IEb0wMOCHzNOxHAycTakgDgIAIYmOX4DKsqAZ6Dsxem8fH+a3jzr4dw5swUBgZWw8958P0YpWINzz27Fnte2oi8FyPnRsglAZKwAsShTKjzeVOplEnCzFsh0/vmX9+UAhjUOif7yxeBsYR41QtKGEigqhB+GiI2PTUt6g9HvvpK2t258zH5aWusNwOZSj7MpQQxl3+wAS59hLK96i+4+kebriFvtPM2ALf3t+8k97ePmwW0Mn3IbKOfZdvJkjbNyBr1N3N91y4AngWgtcyAlIpjDpxJfjTnb1hgTmKSOKq6rnPO8/y3Pd97ravgv9Xd3T3sOE7txjzl375W7loATOWHs2fPFnqHhh4My8HLtSD4eRRFG5IYQyYhwBgQU3rQLBFJDLBVoaU5ADYPnT0omg3wZgC42YBr55FqBWg7/bzVsRYCgO1jzweA2wXpWQCsBolGkUlwrOpGQ0gps1WrVs2o+mYDYPt8NMmDiXNffvmlAOCNGzdi48ZNuGfjJpQrFVSqNTG8eZ/hFg6qYYI4ySNxu+AV8jh6vIy/vHkVx44PY2SUJZR7MDl+GZ4zLkoQe17ciOd3b0BYrSAKykgoVu8wtIZvTrC4XMXJ080LgehkMtLOM7e4zWIPLPZA+z1A4EuNB8cJEUvMA4FbN8LYRRATADsCgJ18UazBsZOjePcP6HSKAAAgAElEQVRvZ/Dxx7RrIYYGV8NxY+TyIZYMuvjOc6vx0nfWSeEDP4mQd0JEQQVJZKTV8vmchD/UqqGAX9pGrpJR+owSaLSHmiQsdHGaRGX8HgsBxfVkONpUtsEVtnPnzomNZRIdf9pspVkxbTg/ZTC1rfmAbrPetMMAWgFgBcGq9KOg1w53UMZXfYb6WmWpbWBt28osSM4qTbS6pmbgWs9rFoDN5BS1YoCz+804NjO0NQY4UhUIxSJm4iBFMpCMJ8AR33d/O9jf+9vx8fyppUsxebeGQdzNALg4PT09GMTO80GtticMgleCIBoAUPK9fH0WqbIwMhAzMcD6ANqzRxP+0JhdtgKCdyIAtmfI7QLgdsFvsxm0MhA05NeuXZNSyPxJI8+CGGQ3+PJcj7XR6/aVBpMvsiNS6z6fl6zmY8eOYe/eDyUumElwu3Y+jsnpaVn+43l6HsXeTbnSiCoOKCJXKuHkmRB/2zuO/Z/TWVXR3b0EE+NXEAUjWLMS+Ls9m/F3e+6HGweIwzKiYBouFPyaMp+mpvvNB8DNjG/7bnxxy8UeWOyBhfSAAGCHGuAhwoAMnQff6xU5xDCmLjhDIHJSArkaAQcPX8XrbxzD4SPDmBgHlgytQhSXkcvVsG5ttwDg555ZjSSI4MW0RiHisCoMM0utsznGtLL6G8mB48ePy09O7rnCRUCrRYFipuelycTMe+Fbwwlo98gWU2f91KlTkjTH1TLaV/6kDaadpX/UhGL1A9lktblsTxZI2mSHTcA0S7BT8NrVVTKaxQIEDYM7wzdbQNO+hyRB2Bd82wDXjmPWtnSbLNudfSay56/XboeB2NfcDEhnQyDmAs4iUdQCANO/UCOYevNxFFWiOLrkef4fe/t7f+sj+rSrq+vK3VoY464FwGNjY0NJkmwMIudHYRC8EIbR4wAKjuN5PsvTmkgtWR6qDwTRS5ytAzyTIW0kwdmzzuyM0AbA9u+dApSFsLyt9mll2DtlgJu134oFzx4zy4K3asu+D7w/NMyUMDt69KgYeca50TDbSW8kWWkINCGOwJb7EgD39fWIEsQXXxyUdlasWIkXX3gJk1NTqFQr6X0PKLApySqUMYtQQK7YjYuXHRz4oob39n6Fc+cm0d21HFOTowhqI+jvmcZLL2zB9767Hd0FskBlhBSshy/JMPJPwO/NT4JbZIEXAl1u3j7zB0rdvGPfyJZvthO5Vf20kOto15YaBjgUAMxKayYEohdh4iNMPMTMB6BdcXOYqgIHvriIP7z2JS5eDFCp5NDXN4gkmUapFGLLvUPY/fRKPLlrGWrTFXjMTyAAigOzmuQaxo9sbm9PH77++mtRyaHmL4tX7Ny5U6QjCeZo+1jhjQQB/+Y+Clw1h4IxxJcvX8Hnn38uiW8ML+MKm62sQ3ucLXlsAzib1WzmCxQw2v3J3/Vc1I7zbx5H37SdPO/p6Yok/pEFZjlnkht82yRJYx9zrjx/Xg8BPn+XCqApEy6hIVoGOqNBnAXWep32+c7nt7J+3vZnOjZtkD0X+BVIkubvybnFlELTEAjjX2RCwNCIOA6jKJr0PO+DXD7/uldw/zTY3X3ccZzJG2kTvi1tLWTMf1uureV5MvltdHR0QxR5j9aC2j/FcfRkGEbrKXlGzV8TJ5rOItPsWB3czR7EmQ/7TBWI7GDPAl+21yzjtJNObtcIa5vtbm/PnrPAtBn7bW8/13LXXEBb+9eePNhJgrah4PFotGigWY2IDAcT2WjkH3/88RmzejshQ5UfJD6O8ma+j76+3pTlOC1Lhf39A/jhD17BVLksWc9kVaKIhTECeLk8YoeOowC/0IORsRxOngZe/8vn+Pr4qJQsrVbKCGvjyHkj2P30Zux58SEsW5Ig71cQhRN0fyKHxOVKibK5BQC4k2dqcdub2wMqWXRzj3LzWzcJXZ25kaztaDYJnvXZzb+UVOyw8wO1sqf2dZrkN5Y+Jkhln7GwUk8KgH0kXl7yCaqRJwoQn+4/i//4w6col0uIo6JJgHMr6OsHtj2wEk/tWoqHt/VjcmwcbhShK0d7YjRggyiQiT6T2Pr7+qX6GwEwQd69927Cgw9uE8lIgkV+xmcx0jjRNO7VVIUzCgvd3d04efIU3n77HZFPW7NmjZRQtgFus17L2mr+rSCT26tPsYGe7R8VoNNe21Jrdtyv7ydCdAwPT0iIxuXLl4Xd5puAX4oORZGAYV6rkh/sT14XdYwpC8eSzn19fdLPvC6bIbcBL4/N79mmvhUbsK80DGQG8WJ1zlzgvxkozoJgu59nkHECgCm1Z+hvGwCnAmkpMI6TJInDJMHXrud9mC/m/9+C1/1ZT49zqfMn/9u/R2eW69t/vRx0fFSKw8PjO6IoeiEIw7+PY2xDggEje8YZsKmfLs9SWqbSBsBzA7jZMmjNDHwrBrhTZ6KGpNk5zWWY2wXB2r7Gcc117dcDgG0j06oP7PZ5HjRmCmYJgGkAKYfGEAgywKr5q6yBfS1sS5fszEzfJMqNj0/g3XffFWP54gsvygqAKDU4ZFUYUhHCoYyZQxBckkS4iekcLl4G/vIGdYRHkSR9qFZqCGpkekfw+K5NeOE7D2D9GhfFfAVBdRy+45q36wgAFtN1E0Mg7oChe0ddwt0MgOe7kc1s061ggRfqDNsGwE4Iz6E8Ga+GALiEKMkjBEMfiggFADu4cBnY9/Fp/OGP++BiQGKFDQgcwUBfgmef3YrHdizBlnsKKE9OwgkDFBzaMF4BNXuN/i/3YZGLAwc+x+HDh8Uurl+/HqtXrxZwaBhfF2EcpTbOMKO0v/od/2Y7x459jb/+9U1s375d2mG1zWaspU2U2OBNt7VDDOzv7cQ1tsHteA4KmsnSEnDSRnd3U+EnFpB69uxpnD9/AZcuXa6v5nFbAlW+laXWNtXP8HMeg0w42+SLRArzR9hHJERMlVDeLxNTazPc2p6dBKihGGzLxgv289EuAG42OdBxY7chv/O/hoKbRGHa/tTsl5ZHNprJSRRFl+I4OVTsKv2P7r7Sez35/BE+PHdbLPBCx/x8Nuy2/X7fvn25rTt3Dk1dHn42jJO/T+J4N4D1gFswg7BR7EKfLBtAZR9C++E2v88NgO0H0x6U9oy4085rZYDbMczzHUuZWJWymRv8NwZep0B+9oBtMEs2k2JPHIwskGEqOMNnogd1Krk8xyQNZX25jx07pmyCsB+pseV16cz+tddeE2O7e/dulLqovemLlmLCTGvmazN0gTJmXgmJ24NyrYCJKRdv/PUYDh0awfR0UZJPWBAjCUexY8c67H5mM+7fnEd3qYZaxQDgvOuIrnBMfdB5npv57tPi99+uHlgEwLPvVx3kZipC3grwy7NZiDNUxq3p06fMuCwnMgY4hO+SOSSgYkJ1ERHI/BYEAJMBLgfAiVMxPtx3Cn/68z6USktRyPcil3MR1q5iaCjBD7+/Ew/eP4DVy13UpqfghDXJSDAA2IQzeKKOYAgdroodPnIEu3btxOrVa9DT0y3AzpTJjSkEWz99BcCqpkAQSQBMBvlPf35dSihvvGdjnUmVfrP2V5+TBb+6jYJa/q3HssEebbACTmVRuR1BLffhOVOO7eLFS1KWWZlaBbvcjmENGtqg58+fmvSnZA6vkUw4peDIIjMkjsegX7nvvi3iR8gKG2Br2HB928lz3Ef9C9u0meAsQdUKAGs/qr/VG2LHUc8CvulG8rlrVchL8e4sFprawOk1BGFtMgjCs8VS8XfFfO71oaH+95gW4ziM8bt7XgsZ89/q3jlx4kRxyapVGyZHp34YBsE/Asl9cLxBU+XNVOgxVXr098bD3eoBnMlMzgTAWRBqb2uDuZsNgLOz0OxAazVL1e3swdTM4NkDvRmYbfehaXYedoyVPfPW5SyCVRpJxgHv3btXatwTAHOJi9/RSOokRpeweA32NfH7YtEA6l/+8peYnJwSuSAujfFzGsc4YVwY2ZLYCNb7JYToQYySOLK33z6FL74cwdUrAEmFMAgQ1EZx35Zl2LVzPXY+0ou+ngjV8gRyTgJKqhVyXG0gBL55CXDt9v31bncrgMqtMli34lpaTVCv9z7c6v07nezON4m+1ed/vcdri2hIInhOhJwXIwpjqQIJr4DYMW8QAMPFdDXBwUMBPvjoFN5861P09i5HdxcBMFnZy1Jd8mf/6Wncu6EfvV0xompZ9H9ZApkhVaT/uGJlqldSxSjBhx9+KBUuv//DH2LlqpVyuZr0RcCmRIIo5TB21Cyk11+0o4cOH8bv//33+O53v2s00sPIrKy3eDUDwGq7VbZMyQu7PL0BuQaDKUBWgFkqMTzBkYp2f/vb+6LZTt33Rx99FE8//XRdq1j9ge5PooPsrp3YR8KE58Nr55v7MAmabX7wwQd47rnnsHv3M3j66SckwJZxxVwdVABvF1bSZGoeQ5Uo9BwU0NsAt1mX2f2l/rMZg67taBv1sZcCYNmH996qhFffNo3rpP8KglpYrdXGioX8e4W8//ulS4d+DWDibpNEu1X+5HptzA3ZPw1/6JucrDw6MTH590EY/sRxsNJxvS5ReJCEJJdpb3UwrDMwfdBaGfs6sFVJq/SMmxnHLAtsg+KFOJP5HGk7DPF8ALgdp2W3cT0gOHssG6xru/bSkxSpKBiQykQN/mSM2o4dD0oW9MjImDAWWZkeBe3KQJj4Lwd/+MNrAqaZ6czlMEqklcuTiGKywJHwtazkRhAcJl2AV4KXK+Hdv53Hgc+HceYUEzJ8JFGCanUc69b0Yfv25dj99BIsHXIQVKclhc53E+Q9KwTihjzl31wjtwI03iqDdSuuZb5x+83dyc6OvBCb1ewI39b+aBcAUwUi55KhJQPswPEKwv4ynyB2SwhiFxPlGPv3T+HjT85h376v0N09iGKpiJwfo1CYxPq1efzolUexZmUPSn6MOJiGjwB5z7DMJpiKIDJGEEbCbFLf/MzZM/jRj38kOsBTU9P11TG7SAVVI0QtIGXglSygus7xEyfwxZdf4Nlnn8WGDfcgqNIWmlHSyjcqgMtuY39ug71mCW8KfnkuBKgHDuwX21wqdUksss34akgc7TxtOb+zGVQbaGv8rqo6aPjC5OQ4hoev4MyZ86jVQvT303Zvx9q1a9OVQJMsaJMnBMA8Dllnvtg2+137T7dth/3VcaE+ye7bZgScfpY4XOUkfhH0Is1kCTZTnsAkN4VRmIRhUHYc56jnun8pFgu/9n0c6e3tvXY3hUHcKn/SmUW9SVsnSZIrl8vLJ8vV74XV6AdBUNvjej6rvlE0UWZ6ZgZl2OAs+J0168qAXGMQGgxwFhDaD7c+oPaDmp3dtdsN7TiO7Datzq3dY9rbNWu7nXPKHksHfau2s+esy07cXksfq9wPl7X27HlRwOvIyHg9+UKXv9Rw2KwADWYu5+PPf/4zhodHxMBu2bwZS5YMYZoAmMklrNnEevOME3eYwc2CGCX4hS58+NElfLb/Go4cGUMSFUXrs1qZwtIlOWy+tx8vvbgaq1fmgbgCT1gbA4JFg/MOGIm3AjTKGFnIQ9rBPrfiOhYyPjq4hFu66SIAbv7E1MFJPQQihu9yGT1laF2GP5g3AXAl8DA2HmPfvmHsP3ARhw6dQ1dXL/IFhjJUsXRJgs339uC7L2/FssESqEXjRGXknAB5n6vboawmyeFAxjjCxOQEPv/8C1G2+fFPXkVffz9GR42UGc9P41/5u5GHZPwtVQMIuE0sLUHnufPnMTE5KWzrqpWrUKuauFn1Wa3AXRa02QljCgxtO26DagJa/k0wSRD+xRdfCMHBVbn77rsPTzzxhIS+0daPT4yjp7tHVv3oC3h9/CkxzqxkRyWfVNFJCRUen20ra2vAdB6eB3z00af4+usTIqu5detWIUPoD3hO3I/H5EvbZ5uqMqHnzL+zDHCzgZkFuc0mFs0mGY3PuGBtQiCkL6X6RRMAbBWplVXHJAqDMLiKONlbKOT+DfDfOX267+SuXWmm5i21It/MwW62L/lmrqrFUZMkKV27NnlPNaj870icl5IEO1zH9RxOnQQACwcsccA6KJuxj80Ge53xTHWAbbDbzNnZrG8r9rXdzptr/7nA6Y0AwXNdW7vnb08Csn1b71fL2NpGV5fTuB2NoUqh0WD+4Affl6pw09PlevwXjSFn6lo5SAEwDWFvb4/oAf/rv/4W164NS8bzpo33YGhwAOVq2WgJOwl8xg47rugBh0kOicfypd3Yv/8K9h+4jM8+u4Ik7oHrlFCrVtDTnWDt6jy+972N2LihG8VcBCecNuVLRbaIup2331BcCEi72eBxIb3UKUC7U+JzOxl/t3Jb+34s5Bm7lefazrHaY4BjuE4sSg0mRIGgxTMA2C0gcboxVfFw9VqEve9fwMGDV3H6zAi6upkAR1ZxHPfc04VtDy7B7qc2YKA3D4dFMFBNwx9YS446r6FUruzu7pHKpVeHr+HA/v04f+ECXnnlFSEEqOnLJDa+mAynTKWxqwY4BUEN3T09yBfy+NOf/oTh4WFRS9i0aTMGB4cQ1ng8w/7a71b9ZTO5yr5qrKwCXdpmjT3WsAX+TXWf3//+9/IdQSgZ2cHBQWFaNeGNx+XvBL68Hk2i408t40xwbIcu0MerbjDbNglxRju+r8/0E5MHeXyeD8MsmCTHUAeG1bFttqEFQewqdDaD2yp80O6ruQGu6WN9Nds2ccy5KAAmjmnGAGsrBiPHcbk8XY6j+KDrOm/l8/l/Xb586ACAqbuFBV6IP2nHJtyW20xMTCyvRtg+NT75f/pe7knX9TY4ZvQKoDEDmjOoBgDOAtksS2kDWQFyc4RA3EwWNjs46uedlke0Qab+bt+khQLZVvt1DDrqpRtnPpLZ9m1jq99pfC8NDZfHqARx4sRx/PSnP8Xy5SvEkNntaEwxDa4af4JnZhcTHP/iF7/A2Ng4HnvsMaxZtVKAcS2oSXY1XZdfJAB2QDlPOrDELcHxunDs63F88cVV7N17GkGtm3nFCIMQ+VwNy5a6+N7fbcH9W/qwZABIapNAVBFtUIk5dyiIdnsNx07Byc0GvzI+F2BZOn4WLd3PBRxucZe7rAfaB8AJWKOCYQYMo4rI0hH8ukXA78bYhIfz50O8++5pfPXVMC5fLos+uZ+PUatexdYHhvDIwyuw85GV6Cn6DORF3otkIp2E5TQJDhJiwdAvjsexiXHsP3BAQNxLL70k7KlWv+Rt0t+VvSQApJ4uXwTJXs7Hr3/9a5GZJCGwYcMG9Pb2o1o2QNEmipqRF+prdDsFp5ropmoNdmU6lSvjvoxdJgi9dOmSJKWRjVWWl+fMcySo5f51BjSt1qryZwTvlEcjgKeGMfeR0sBSMpqMryG/bDaYn7FNAl0tAELfQAUMqmjQV3B/suxKkqnqENvKKka0GhLNwKzBIcbSqb+zP8t+L33cDgA2a9zSLnFKksRJpVKJ4jg+7bn4LJfL/T89PaX3u7q6Li4C4DvIiFH3l/d+olbbMj02/Uy5PP1ffM/fns8Vh9RpEwCbh60BgLNMhZGvmV1DfCYIbp0ENx/j2ingaHaL5mJQs2C9GQC2Ge9mQDn72XzGv93HSGerWYPQDABraIodi6WJHDRi+/btk6Wy73//e2lJ5Khe2pMG1y6ZSeNpZvBmBk2D9tvf/laMIVUghgb6USwUEMSmdCgBsCcMMLUzE8TiwEqA24VLlwMcOnQNb/71GKanmVhRQhSyIlMZ/X0x9rx8Hx7aNoh1qz3EVQLgMhcqTcw55dZsLZt2O+4mbtfp87gIgG/izVhs+rbtgflsoHxP+8Jib56RVWQmQchYYDcvOQRcQbo67OLEiRreefs4jh8fw/hEjIGBHuTyESqVy3jkkVXYuXMNtm3tR9F3kNQiFHOJ2JGwMo5c3mjU0k25ni8AuFKr4cCBA6KY8Mgjj9Q1fE2hB2PzeHr8yfLJDBUIajVJ/PVzOSkF/5vf/EbsJ0MOCCKLhSIqZQM4bdDZDgAmMLRtvQJjuwobgSbBK0ErNdl57ozBlRW5TZsEjHM/5nmQjeXvZHmzyXQ8Z5IflMc8c+aMsLd8E0irIgTPWZUiTF+YwhpUmuCLrDLDIFgkiTHIXFFkoaVNmzbKfkyOE2IkNrjATuBTXzlXDHAzMKsPeicgOAuANUGxsYJKL9MgEOLE6BgL450k1zzHPe7n/f+7v7/7jXw+f4x5kncDCF4IoXLbGqJWJ5YkCYObusfGqk9Wg8qeyYmJVz0/t6FQLBUbxkuXD/jTlkIzBTEawG8mANbPGw/abADcCbvaKejIXnMWtDfOa7Y2oNnWlOJt9rIBc6fsdaesW7sPlW0U1GjqMpTRvSyIwaf0D2f7LIrBJTMaTU2WUwCs0ji8tsHBATF0R48eE0NH+RsueeUpfE6wS5dFCRk+DJK4lr7dnLA4cEuYmPZw9Og4/vynoxgZdlCp5BFHlGmbEvmz7zy/AY8+vBRbNnUjrk4IA8yYQPNwLQLgdp6BhRisTp/FxRCIdu7E4jbaA+0B4ETsCJUaGK9JDjhkQq0A4CJcvwcXLkU4fHgK771zEmfOTCMKC+jpKyBfCBFGI3jyqQ14fNc6bFibQ55tVEPkfS5DlRFVJwQAk6Cp1kIUiiXkC2zXE3v45ZdfCvNJe0iFHFM1rSZyaErqyMqYAEIPvX29IivJIhoEoStWrMCPfvQjsaMEfaaU+0yFJJutzBIldjJaK1JDw9nIypLxffPNN4WsoC0m8CUw5r4KfDWOmXadAFjJDGWXuS9D4vgmmGbRCwJgstg22FUQWg8hSAtdcH9OFPjiyiL9AlcK2Y+PPfaoFEvi+TCMhD9tXXnNNeG+8wHgZiCY7WXZ36wdq39P8Q/RAk7vx4wkOGndfC8FR02FOE36i5OQwGDKdZxLOT/3Sz/vv97f372P0TGOc+fHAi/En3zrLB9jfysVrJwsT34vrFV/WC5XnvD83NJ8oejZANgErXsSAmEGcONSNTaqFVCsg8UmIRBzgcdsezcKANvgVQ2CGqXszFJkU9InIcsA6z5ZTcH52OyFPiSdXL9uy3PWeCwaSxpPGiuWAKXRI/NBo6pv3U8TGOgM2AbBLzOmKaNG9Yf7779fYnjpKMTYyBTaSVUg+Lcr0kWxkxMpozAq4cTJabz+5xO4eCnE5AQZgTzCcAqFQhnPPL0GOx9dhu1bBxBVJmXpspBLk06MG0q7zeh5mler3xfaw+3v18m9kOek/aYXvOVCDNYiAF5wdy/u2EYPtAWA0+x7CXRKlV+COBHbwRAIx+/CmbNVfP75KPa+fwaXLgXwvB6USi7yxQC+P4nvPL8JTzyxFkP9jpQ/jmshfCeEk1SBuBECEUQGjHl+XgpiXLh4EadPn5KlfDK427Ztk0IPhUK+ngjH1U0WA+IKl5ZFPnz4iKykKQB9+OGHRR6yViUo5EqpWTXNJovreLP7xa6QZgM73UYLGmmC2cmTJwUAM+aXCW8kM0ySck6AsDLJavu1cIeSIRq+wHbIAqtqEK9F9X3pD+xkNhsIa1wvATD3JfBlOAR9CrWDOYnguTEWWdlnTXpTFjnbD3PZIdsn2/3WLgimbzIqEJrIbwivtMSo8SQE1RYAFp/O4ktJEsRRPOm57huu773e09P/WrGIK47jGBr8Dn4txJ9867pjZGRkwHULW2u12k9Z+a1ard7jen6XxEnxIUlDHyQOKmV/jWSeJfOSJgeol5+hcZ7G2ZrtZ6pA2Aysgsm5OrBT0GG3ZQ84m7U252Cyg80gT2OLUtk3c/3NmW1t374O085MuCPqkRIi0ng1BuBsaKQz3Oz2NnDX72ay2mmWc1qZR+N5Rac3jsUgcXvO2F9//XUxTozb4hIav1OWQLNzNU6MDMHBgwcl3oyxcow1Y8II26lUysKK+DkPrmeE2mW2zepxMWP5PNEBdtxenD0X4M03z+DUmTKGhyNEcRFBbRp+bhq7dq7Arp3L8eiOJUgq06IEUcxJ6orRFpZuNay8TNf171m/3wqo2Xj+Oxnwt+LMOjVaHQPgNEmpk+te3Pbu7QGxZenl28+/+AhRZEhzQ5JI7DCLVHA2HcacTLOiZAGxW8TxE5P4bP8V7Nt3ASPDCYqlQXh+gGIxQF9vgD0vb8STu1YbybMgQlIL4SY1uC7BskmCMxN1X8IgaKfjlP2bnJyQUsac7LMYxj33bMCyZUsllnW6XJFchVzOQ6VaFUUFkghUXSDg++EPX5ESynmWgCd7GJk3X63Ab9Z22wDY7MN3w8ZoZbZKpSr5G6w8d/ToVyDoptYvAS5BMAE8w9RYnp7b1qW/HBdBSGk2VnQrSQgDGewTx0+IrSapQQDLF9UiVq9ZLYlu5fK0UYcg+Jc+MzJwpWIJfs6w3GR4OUFgLgjD6w4fOoyhJUtEGYIqQZwwUHaOvsSUeqYGPAsmpSbcYtJa2aIsALYZYHuf7O8GIBt/bveFkQKeDYAb+sCm+BL3jeMISUQJkfig53lvFEql/9nXV/oawB0vidapL/nWWbkkSbzh4fKqOA6eq9aqr0ZR/GKSYMjz/Bwr5egMy2RPusLqCSOaQjwjTzXDrJlvbeOWAl8FhjaIayYsLi1mqh1lOzY7ULJAWk4hReH8TgwM9R/JKkSRnLHP4H5jZeoxsI0YLL0uy3SLBJwFYNNfZXBx6S5NVDOx0KlwgZTgNEmDCkL5t6l2xPjXxn6yD9cBYaRt2K4mRTR7sBp9VI/UNvelHpJiDLAd18vfyRDwc87+GfvFGDAuWzF5gstmmgmssV5kCJgBzP24RHbPPffIMptJrEhn1HwuXDoYNfzmWjiJjoUF9uF6A7h4OcHevVdw8Mg1nD1fRoJuVKplwJnG9u0DeGLXCjz9+BrWf4IXMXllGlxwSPM2tMevgwFOJ2GzH6gFJZB1MuDl+ehkh1u4bSeG7na9hpvRXe1MDuazVfOdVzu2bK422jnH+c5hvu8FwqaGPe44FkEAACAASURBVJ2CpnZGEaw+27KObOyf1SiZNbGzLQ7EGE1aConV9BiqkEMc5RGjgDDJoxa7OHJsBB99QgWIYUxOuujqHkSSTKK7K8CqFXm8+Px6PPrQMiCowoliuBFDKiI4bgjHrZG7lRXMXK6IIGRJZAJuR0IjCOxoC8+eOSuMMCf31Ljt7+9FyG3DUKqsjY2NYmR0VEIdaA+XL1suVdEGh4bguS6qZER5bNf4TvVDNlNp+ybtDv3eFL+gjzJykkZ1KZUQ8z3xJYw5PnH8OLY+8ICsxBG88thUxOjp7hbga+JuTYU2Ar98oVD/m9dKQoNxu9PlsiT+bdq4UT4je8trW79hA1auWCG+gM+38Vf0kwx1S4y6RAqAo5AhKJGc8+jYKC5fugTKba5cyYqjD5g4ZF4Xryl9KAy7avypSThrbVWyLO8M4i2TCJftT7uv6WvZTzLBSJ9n47MVb1gTtRSzMARCzlXqp8QXHM/Z6znOrwD/k2XL+k7e6bHAnfiF+WzIbfl9kiQ9V6+O3RfHyavVoPZyFEY7Pc8veK7nmrLHc8cxxdYszh7wBoiZh3qun9nQAe2kVgPCfvhnMp8zj2V/x2MIqBMB9MZA4zZmUDcGIP82xk6yQNPvTVyQGUyzb6OtsqCxTcKW+wS+kGPzrdV1JIO2xoFlwLFKjbFlGiuym1pRZ75sWXNezd2KOWVjPO3r1CxiztwZ/8WlP0160ONyT42DUvkdLmkx7IGGn99NTk2LFqbEdknHULHBZP3yMvgWpoXpBQTA/gCuDLv45LMxfHrgIo6fHEfi9GKaCRrxJO69twuP71yF53ffg948kEtqCKuT8PxEVfjaHENzQbTmAFiMbJutL3Sz2xkAL/Sa7uT92gWW1wOAmx2j2WT+dgDAWhI4raXVmGmnE37pBwGyCoCt/AklQWbVUTPbCgB2YiQe7YcPJAXEURfihAm2OSmB/OWRK/hg3zl8fXwC5YqH7t4BROGIVI+8955+PP/0Gmy/fxBxZQosWOvFBDw0TQESryqrSASVvl9EKKV7aW/p40x5DLKmag+1ZG8DsNEmB0JiaMgXV80Ye6vyYWozNWnOxJY2QHAW+Da79yQohC0NWbq5obbE35WQYBIyZSy///3vC+NLgKkV27i/hhzweJp0RpvP4/FvTXwjA8yQB5IatO38m8w232yXCW38yZeqQqiv1MJJusKoYRB8Btj+p5+ySl+vxFSzDWWw1d/PGDPpM9NqHLUDgJv17Yy+T8kmAmDFNDY2yUqx0fcbITSSZeIzkiSJJ+IkOgi4r+W85C/Lli3bn0qiffvLlLYwMDfbJ37j/iNJklVXr44+HobR/xoE0a44Tu7RWF9l97JSLjPAZRs91AwAq5GfD+hmO8jePmtc7G11OwWXRvSbs1AT/8VrIsvKt4I+Gj2CVM6g1QDSYCgQNG3ODoVgf6nUjMZSESSK8oLvyGyZb+6vYLlSqUm5TBsAmzhdLjc1tCO5jxFgZ/nghrh641oVnM8Gfbx/PGW77KRqTLJdPTb7gAluZADoAKTkZ/o9l9X45vWQaaBRNHXhq7I0KAA4n5PIBCo2MB3OZdUdSWghAOYDQifjw83149qojy8OTuOjT8/iq69HECX9mKqUUQ0msHq1h12PrsaLz92HoV6g5AVIgrLogzpSEKMTO9MKBC8C4G/c6HxLTuCbBMC3WxdJdKSCOatggJxnqv5jVpQbY7SxVihQQ946CcwWthEALJQt5bfIOhaRRL2I4jxqkYepGvD5wcvY++EZnD5Pe+Gju7cXYe0qBvsSPPTAcjyzaxW2bupFVJ5IAbAvADhxAsRuVRhgcx1kfF14rl+vkEm7X+oqyPkRQJId5coY7aH6P37H8AEu9ZM1pT1kDgXjZNVm0s5z5ZQg1n5+mvmqZgQOP6OPYl+qBBqPT/9C0MswNMYdczsCYNpm+jau4GnYGu2zKj6on9XVRJ4nr4sglwSIAlSCaAJX+gFeM18EsAT4ugpp+2wFkQrSFVwLMTI5KaFyPB/2EScKbF9JFraj5JP8TtuevprhgSx7Xp9gZSYXc4FgU0+pocqRbTM76ZxJLBnfE0VREEXhOTjJx77r/aqnp+ut7u7uq47jGNHnO/DVBrz7dl51WvbYGx2d2lYNgueDWu3ncRTflyTOEhOnY+KQNIbJjmW62QB4PkalFQjW87IBt4k9ipHzfTFM3EZn07rcw3goGg0aMr4ZQ2WLkSsIVgDcWK0xA7ehERnUdSPNjDwvUjkc/DRQPT3dGBjoF6PJCSYZYBoFTSQQ0XHHxCPbBsKeqc5+2loDYA3wV1ZaB73O4hXk0rgylpdLX+wL46ToKgx418IY+judBfuIW0hoCeVxBABHBgQT/JLNJgAWXpXhM2SA+zE6kcfRrwO8v+8kDh65KgB4ulpFNZhEf18Nj+xYhT0vbMeqJUBvMUQUsEIRC2yYIhv0DJ0PShsMzwTG9bYWGeBvpyFbPOtb0gNzAmAas3p4T2N8dQ6AYzheJDkDSVxEEvcijPOoBh7Gp4BPDpzD3z48gWsjlFjMo9TdjVrlEpYvcfH045uw86EhbFxbRDA1ATcEvIQ2n4A3QASGWaVlkBPKOdIyucLe0p7xXSwVJNGN9p4hXwRyGramAJI2nRJouqpnh6gpG2qYX8M0zgXW7Bun24ptNt1ZB8AKhBlvzCqctLlMVNu1a5ecP78nCOZLga/aeP1b/TftOxOg6efobzSXg/vSD/GalQxhGwTImmCn6kDqT/T8lQ3m5/RnbPvcuXPiS3hcrhoypER9qgJVPcf5AHAW2Np9mp2k2hONGcyx+I0GsWSrbmTBt/p5JbvSohic5MRRFAwnSXTc93K/6O3t+lNPTw9jgSt3qiRa5772lpij6z9IKn1WvHp14oVaWPleUAt/iASrHMcrKQPMgdyM/Z0xczVVBed82YA0+3sW7M4Hfu0D6batZoj8nktJBGsq6M3PONA526X4OQ0dByoNoAp9S+GFNHTDBov2uWevmudgC4Vr7C37ksCRIHhgsE8YVBqvgYEh0YtUiRr+NLXSGWzE2LRGr9YNRQs9Nl2umX0TTLSesApc70vBut4/GneeH4+r169suAJwW/pGfzcamQk8PyftC7eTAmAkDIMwckbsRXNUOgNPAPBkuYDT5xK8u/c4Dhy8hFrQh0rA6kzT8L0xPLRtJfa8+DA2rnEx0M2lwCqTcIVZ5izcSNV0+mrOHM+IUbwFleaU/er07Be3X+yBb7oHWgNgo+HbzG4vDADHiGJPQh+APoRRDtOsADcC7Pv0FN774CjK1RIct4hCqYBa5QJWr8xhzwsPYdt9vVi91EVtalwAsI9cqtxQQ5iUjbqE5IE4CINIbBdtsykyEUhVN67AqY/QIhh2iByTfQmSaQttQKcrew2fZMIHswC41X1U8GwAq3he2b+hw54I8/urX/0KO3bsEJUFMqta6U1tvF3EQwEpj6kheCx6QQBMf0h2lvkcys6qDyMRwhhe+kiGR7CwBRlv9pMW5OD5in+NjG+1q73Rl9CvMqSCbTBJj2EQyhJzP2WrTcL03AzwXH04FzusfSrAtx7COLMyX2sm2BBRJjnRxCmb1eJgOo6jK7m897tSofBaLpfbd/r06dFt27YZPbg77NW5r/2WdECSJAVMou/S1PA/B2Hwaq1W2+l5uR7P9b1GFmojXsaeMc0AwJK0ZV7NjGAWyOl2M8Fk6/2z7doPbDtgmewv4205U+Y1cHByeYsJYJxRc7BruINKyGhc69wGzDCvOqgV/GpZSTUUurTC7bq6S1iyZEgMykPbd2DNmrUCPrkUxf1NLK2JO9KwBTt2qlW8tMLM2ZMJU7lPwzPYpjIX7AuyvpqZq7HGPG+t/qahH/xpx6PZYFqzqRM+BwS/ZIEZ/0t22KHoPOkMU0mQALhSK+HyCPD2e8fx6f6LmCyXUAscBFEVtepFbL1/Gfa88Age2FzA0gE0ADD1GKnEsQiAvyUWZvE0F9oD7di1bNtZJmyhx261XzMAXGfK0tCw7L6dAeA0xMkjAKbcWBGu249a6GNyysWZ8zE+2HcC7394GK4/CD9fQj7voVY7jw3rSvjRD5/ApnVFDPVECKbG4EYOco4C4AABZdB8o+MbEvuKDIDxXQpw/ZwBtbTFCurMaqhTj781kpCoa+5qbCy3oU2th9plFH/kiJlJdrOVTAGEAn4NwNQiFCRpqLDAKpw/+clPhP3lS+N/6dfULjeYaBO7y7/pZxj2QN/HnwS2LFjB/TUUTq+VfUDfyFAIngO3I1DWvlFfxe/o70zYh8llUZDMbU6fPi3Ho1IFj8ftdDXV7vd2AXCrZ74ZC6w4Qb+zMHY9FELvmW6r98P0Y3MAnIZBlD3ffd/3c2/0dBV+39PTc8ZxnIkbPeZuh/buSACcVn7rq9Ww9urwtf8tCsMfBkGw2fdyBc/znSwAth+UehaYJr9l1BayN20+9nc+Y5/9vpmht48xewlEgsDEEDDkgYOS2b4aA8VByfAEXd4XplY0FY2Wos2AzgTjmhRnGAOC0FotFIBNQMtlIBoH/dt8Ni1SNKRMKTa+YcM9YlwYa8XlKGOIjeQXWWtJH0sZiVYTjHTqMKPbG2obDRUILYqh11RnOWKGLcyMOZ4xwUlnznYy3swJj3EqhpYl+E2ZZjqExEiiCUjm334vwqSEqaqHd/52Gh9+fFFUIaqBSc6YnDyPTRsH8J3dD+KxHYNYvYIaaFXWRTYMcMon1wdl22C4RdjDLbYw862U3OLTWTzcHdQDnQLg+ezuLDvOSoyacZ9qps4EwLM70wbAaSKRhFZlx0FdSYhJcCQAWJfJLcLz+1CpeRgZS3D0WFUA8Meffo1Sz3LkCgRdzKG4hs2buvHqKzuxZlkBPfkAtekxSYDLuXnJ+k8QIowrcAmAaUnS5Df+TjkunpFZsTOJZgRvNhhU8ofXWwfLPgGfISp020aomSkWZb/mAr9Z206dfQJgZVcJqrlaSQD8xz/+ET//+c+xc+dOIW9UvYd+RhPeFGzrKp6eByvG0e+RBFHpS41dVhBIO8/rIXtLAMx4YRb5oNoE/RT7gMey81I0BILHUQDMviDJRH/LEAiSPgyD0Dhge2VVu6rTZ7LZpMK+dhsE2wBYt8mubut9UABcz/cRh2Nk3KIoisMwjBwHX3me936x4P1LsVj8vLu7+/wdZE7ql3KnAmC/XC6vChL3oYmxiX+KgvClKImX+67v+75JELPjmGbMpqRSz+xbnR1sNkiaDwS3enBaDYhmxsRmWm3AzkQHGhMOaA7I/fv3SzIBBzGBLgc3wxL4OzUfCYT7+kzSlxoDHSg6QAzza87aHIuxsEyqC1MDUEW5XBEQPD1dlrgqsq22UWH7DIWg6DrjrLgcpUtqjZhjahF2kvjV6MnGUpyJ07XDKASUSsKdYRn0b+6tnym7bcd+67b2fuR62RlGpsxkckuf8F9CYGuqw4nz9LqlrCnF7f/24UXs/egijh6fRLVKppiM9DmsWdWNJ3ZuxLNPr8E967rgogoHDIEIUhfcuEYJ8OgQVbYa0B02cyfausVr+pb2QKfgNwu42rlsM8VXRQPATSUfZd8WElYzALDE3zbUdOxjKgCW72W7nIQ4eLk+lKsuLl8Lsf/AOPZ9chqfHzyD/sGVEq4Qo4yBvjIe3NqPv//BdizpZQW4AGF5XGyPTwZYAHCEOKnBEUkIxsmaFS2+VG5S8zhoe+kbbEaT2xHwkaSwQbCQFXEkn/Ol8bZGecckLquPmHG9TfpL7bP4GgsAM96Y7X/xxZdShIgg+B/+4R+keBFjdRUA2/G5asfN8r0JzaP/0aIXBLMEpNR9J7OsvoD7aUI3yRu2f+TIEfGJ9JFUiiAYN/KXhjRRP6H9pyuhbIvqQjymHo9tEADrW/2oSn+28xw222Y+Blj8UWrg9XwVI9ggWDFEfWKXTtXMlE0VoQiEmagZX07i5EA+X/gV4PxtxYrBQ9zoTosFvuMAMNnf4WH0+v70/UEUvVSpVL4fhdFjQNLjuTm3of2rYtwzY2Y03nO+h9UGrzOXFmaWHG4Fcuf6fD4AbLO2tDUMgTh69CgOHTokcVQc0AScCjyZlMZ3V1cRvk8ga/QhdVArCLRnrQ1x7VQHl+LewtrG0gbPn39Xq4wvY03xQOKiaBSYyUvjwuugUeByFuu4a5yWzrAJqtNwZOnu1iEQ892NmYZYgTb7QZ2AgmC7b9VIqHHX45tlPsNQ6Eqf6Q8CYBMWYgCwSTYhox0l1PfsguOX4OSK+OTAMD78+BI++ewSqjVqBBcwOnoRQwMett63DHte2oz77u1H3g/qINhwUI3XIgBu774vbvXt6oGFANpOr7BTtm0GAJaofgvM3hAAbKTIxJ64rNBWhJvrxlTZxflLNfzt/UvY//kFHD95FQNLqE/roBaMY9PGAh7ZMYSXX7gXPXkHbhQgqk7Bi5mH4JsVNLJ3SVSXUlSmVgGP9p3aNLtqGj/TJGXaZ5s8UGULBZrK2HIf2r12X/a9EGAp2RNmVYw+ie+9ez/CoUOHhQn+wQ9+IMlrjK/V8vbcT+UqlbjR0sP0O/R/3J62e/v27RL6YJNG3MfuD14DwTFjgck083syuZRN0z7h9WmIHo9PoK65JPybiXD0d4wfJtlD1llDAzV0hBOSmRrv7fZa8+1ssq7+u6HzZupSW/KuNsPf8LMN1ZL0yUwBvyGPgiCYipP465yX/6PvO39avnzJB2l5ZAmwuVNedyIAdqenp1dOTtaeiBH9NAyCJ+IYm1zXzbmu5xjGVApnC3MqetEyKFNNww6S3vQhmDmzmh8Az2WcbWYz277+reoVFL4mAOUApi4hg//J/nJGSvDL8APGBnMQ86cxAlwCM4kI2SUS+zrM4DIxtmb5zEXA6jbkL3KU2THi4eYz04cc/FyCYnwVl4YIgskSM0aKRomzcl1iMsc2fS7MQhoO0enAyhpX7q+faQaz1nPX79RwNJb0TBKdzp7t5S8Ra5cCKSkATmXiCH4dVoATvU2p5QbHNeDXzZVw6OgEPtl/Be+8fxLVWh75XC9GR6+gWAixakURr/xgG7Y/uBSlYggPVbioGTWIzAKqzQC3HqwpczWr86z49XlTOTvt+cXtF3tg4T1wM0Fwp+BX7IIRgKxfkBa2kA8sAGxSYs3LBh1keVM11VmdoiuKbIZrXo5bgOMVZbVofNrFmbMVvPHXUzh85CouXiljYGgJXI9qA1ew87EVeHzXSjy1ayXylFGrVZEEFWGAPcovmmhOYZblD1WSSRlMnoyuuGmf86fNyNqsoW6ryVFZH2SKCJnQr05fenySL+wsttHdTQBcwDvvvI8TJ05JeN2zzz4rMbkEqNyH9liVjehjtJgRP6N/obwlZcn4OYkfSptxP2W6dX+9bs0D4U/uS5/FVUz6TYJZss7cV0Ev+4S/04+qtCj9F0MoGG5IsK0FlGy9eXkOxYc219fvtP8a/n9m+WmdUtjt2Qyw+jvbN9ossDLAZn+zYhoEYRDH0SXXcT/yffd3/f09fz537tzVLVu2VBd63rfjfncUAE5jf73JydqW8cmxl4Ig+F+QYLPjuEt9j7NlLpmk2atSPHumkLdtlLNGlN81M6z2rDL7u/3A2Yak0wdBj1sHx2kSAdvhrJcDce/evTKQGcfErFTOoMm+GqY2lCUrPtgKBpvNJLPnqP1BQ5PP56QdXU5SpkDjssw2eTFgUoLyxAkBwlxiIhAnAH700Ucl9IJLLCIzljoWOSeHs+3Gslq7fWTP8sUppYZfz91mDfR+6IzYXurSfTXBQvuKZUsbTHVDJ5ng1409U20pFm4H8Ip1AHzqXAUHvryGP/7lECrVEorFQYyNjiCOWNkpxH/6yWN49JFV6OuN4IMOjQCYoRDNgxWM3kXzl5OY2L/mntfsJQ5yEQS3+1jdFdu1CxSvB6w2O8b1tHczb4wAsxQEzBgrNgCmhGO61Qx/Qf9AxZgmbLGOaP5knSKyv3BN+ePRCQcnT0/jtde+wtfHxzExBQwM9SNBGePjZ7Fnz314+qm12L51AG5cRVypwI0DAcCOom7hc1wB1xrIoUoOSkyorVP2VFlfnq8qCKlN508NoVCbye3U9mfvXzv3U+2ysddGVscA4BJKpTzeeutdnDt3Qc6FhAnJEvoSbq/Jdxq/TICqqgwkWZiIRn/DfRTEqlyZSqwpCOYxCW6VPSbIJoglEGa79JkMG2R/8bgE1QqA2YaGQPB3+luywOwr7kfgbfdhnVTJBug2SRjs5LlWcGv7ulZJcLqNhvXN9vFaqc5UsTP3xyT7hWE04XvOMdf1ft3X1/Xb7u7u447jTHVyrrf7tncaAPauXLlScpzcznK1+t2gVv0Hx/FWep7Xm/NZKcYE38uAJfhN1ybsGVKnQLUZALaNYNYgzsf+KgCzwfOs9sRQG2PLAciwhwMHDsipM9yA4Jcz0oYwN0TbUTNv9RpnDKC0gkx2EtBgRU2cLY1BfXknjanSZR8pjJEuNTE2iuCXMck0alweeu6559Js2YLEDiugNkwsTBbzAl6qKKEzfFMFsiGNppMXvVfK8OosX8/ZPnSdrVBnJxZGAbBhfwmATQywKXPqeAW4uSK8QgkXrkT44vAwfvfvn2GqXEC+MISxkQlUyqNwMIF//Men8cTj67FkMIGPMryEscBMhlsEwAt4BBZ3WUAPfFMA2LZt7Zx2OwAr285C9rm5ANgAZIZA0E4kTlFKIBMAf31yCv/2+4M4fYZJxDn0DXYjjicwMnICP3n1Uex+5h7ce083EEwjrk7DZbhVCiI5+ZZVKs+EpdEzyMpamo5n+6e6TUvBLPtMyYCsT9D9+FNDIBRMKyi195nvPtrPmvhgBpkkCUqlIgqFHN58821cvHhJVirpv8jkkt1VYoU+RGNrybjyXFSJgYQLgSxZY11l1GRo2ni+FPhzP7ajYW48hlaH40oqj0vChv2ibdj4QGORCaC13DKvgzJoCoD1Wk0IHX2btWrQpLjFfH3X7Nm2c1fk/FIdYG7bitxqRvBJZdZUEaKeyJkkUg0wDMMKgCs5P/f7QqH021wu3tfb2zt8J8UB32kAuDg9PT04Njb5chBE363Wqj/wvVyf7+cKJvmNiQFpzK/EnzYAVzODOZ+DaAZ+WwHXZsC6zuha7LIC4LoBEnaRUpRmfm+SCEwMFQP5CTLff/99YV05eF966WUJ5mc1H1PBx7C2Ck55HuwLBYsahmAbRx575lKYGSTcjz81I5ftmtKWBhTbxoozc87KmdjAc6Nh+853voMtW5gQtwRjY5Oo1QI5NzNgsxTn/Glbes52KEOzyYed+KZGnz+zDLB97+qMRQp6bfrV6C66cGIuBXIvA4Dh5uBwopUrYmzaxdET4/j1bz/DlWucWfcgqCWYmhpDpXwFP/7xLjzz9Hps2lCQEAhEFVGEsJdYjTEzs3J2j+cS1CsQT/tMumlWBJh53NKJkvwqCXydmtrF7b/1PTAHI9kquasjMNlKXzo9bn0UW+cx/8ie3esLAbTyuM+lf63FLUyJt0wIhL3ErxlG2a0a0l/khVtNXc3nSlqQfCkidvKoJTlcvBLhyNFx/OnPR3HpcoDEKaFY4jgfQ7l8Fv/0j09g99MbsXxpDnF1SgBwnslu9AtxGlPM8Z/KdQoAljV3w+QpgZG17/p5lhmcydSaM7fBli2LpmCr3THS8HcGANNua9GNd999T5hcHosrhYypZWIbVwxLpS6xYAqA+RnB7/DwCM6fPycJ2Yzd1cQ3fkcGnKueprqoYZHt1T0N5SDQ4yoq9YMJhOknyeYyFEJzSGzfbYokGQBNv8Zzpg8kACYAVwaY+xgfGs3Ic2nWZ50+21mAK22aR/j/Z+9Ng+S6rjSx7y251I59IQiACwiSIMCdADeRFClREiWqtUut7vYS4fntJRz+bXvCHofDEfZE+Mc4piPsGanbo3F3j1ojUdRGcScIkCBIAiAJgACIHSgUUGtWbu89x3fOO5k3X2VWVRZBsKBGgsmqynzLfe/de853v/udc1oyHrFPNDMg6VhoKoXTXilYQvuKHoT9KkatXudKbT2O45Lvea+FQfCbXK74/IoVA8c9z5ue7zNf7Nv9SbnEJEkGJycnrx8bm/pOrVb/Uq1e387UZ7lc3tfZXJMB5oxZKny1cRBzdUh3dpwFwVmg2wlEt5uZu4NDQagaOQOk/MmBZ6WOCTKp/X3hhRdE+rB582Y89dSXZCmH12t5DWkEbB9eGw0KZ+H8nJWEDAzb4HUTgtPYaNBDXY5rtdgrFdaM12hZM5AGgq0sMmfIZKf55nLWww8/jHvuuRM33bQBFy8yO0JVDIYxsk1dGWmSud3kXM+p3eAzNjj7nNr9LU5C5xrqwlJnmsS6/OjFTdTOALaY2jovQBIUEXl5nDw7jX/4x/04cmwKE5MsGDKEUmkSo5dO4YknNuPRR9bjgfuXw4+0IlxSn5ak+80lVmVz+Bzp1PI5TWNkS5HW5lYJhNMmWymYQwKxkPu42A3b5W6fO1nt1K+6PedstqHdsdzVofmcS2xMB63mXJN79/iz9Q8XMGXb1G4yOp92X677mwUbWQbMteOKHowQETGD04wmGHbzdLccL5VANHZqAG8bj+lPyRleRB0EwAE+PlbCe/tH8cbOExgb9xGEvYjjSXjeGMJgFP/Zf/IgHtqxEcV8gvr0JJJaBT2FnDzXOsEdjyfMsgbnugA4u5rU6ZlfifHfeu/FzIkdM3+2a9cuyahAFvbJJ58UMHn+/LAAW/o2kjlWApk+ieCYBAt/0t/Q93FbY4rtWl322iQJLoNN4GdyCYJZaoH54vGYRcL1vfycfowgmECZAJhp1Ew6QfmFSUu4rdpqAuCUrOjQ+bP3f67x1rD7bSZ3Nh5nMMSOJtzGRdMX2somv1Gpi0w2Imk/lzgPIkne6CkW/2b16uXveZ43vNBxsOb8LgAAIABJREFUvNj2+5MCwJOTk6trteS2qanSj2r1+uNRFN8ShmEQ+KHnAmDpHIyedTqQzYizRtN9YFmD3mpAm8FX8zH8LgDOntP2T/NVt1SYcavSEGDu2bMHL730krC/t99+uzDAbvYDW7JpMsAaVGByCCZbZ6efntZE4xwU/J77kWF2Awh4XI0k1nzAbnJyu08aMKdBC8xLzMwUBOmcZd9777245567ZKmoVCo3pBSmI24ZkIsAACvqbSbjbRgmA8DU3oqfZAGLJAXAPmI/jygo4uyFCn71/EEcPDyGCyMRioXlkiv50qWzeOCBdXj4oevx+BeuQ8A0RrUy4tokfC9JGX4LniAbxFzGZO4DRHVJUdNY5tImutKRNgA4DcbQUqnN11yGthuQtNgM27X2aPBWtyC7W/BpDldGQYZMmI8dnO9zWihIc/dzWVBrb9MOXxkAzNC1GATAOVSSAPs/vIS3917Anj3nUCrnUOgZQFIfR74whcGBafzw+/fgvrvXIgCzP5SQ1Koo5hUAqzaVJI4QwlcFAFaSoxm2Zf6MK4UHDx5sZIHYvPlWCaKm37KMDsYA08fQtzADA58f8+/Sp1i55Ib21iFn+Lztc/5uk0kW/uDLAuIYRE5fRRkEmWCCajf1mRWVIgjn+Rl4zpz3lBzSB1tpafpAkyBmUibPKBjSDQB2sUK7MZFlh9v9bcdosv9NAKzjoQUAJ0mcnE2SeF9PT/Fv+4r5NwYGBg7/qaRE+5MAwGnwW3hhYuJGVJIHpsvT34/jZHuSxGu08AUD4HQJRErWcrlIw/pbarxbh+pkbLsFwLMBiCwAbnRsFlVIHRc1adaBbfBawAKNH2efCoBfxvr112Pr1m144oknxBDwew5GA5eW91dnvxoISMPJdJHs8MwmoZMABbAEuRYIYLNJTZum95HyhbR0YoOVtAprPDYZ57GxcRw+fAi7d+8WY8YSl3fddTc2bbq5UZ2O18128tzGBMt9awHAHRYXF1DetxsGeAYATpcxyboIAyxBKKnx4DNLGeA4yCEOixi+VMcLL36CfQeGcfxUCcXCCpSnmbNyGLfcOoQHd6zFM1/dhCKfQb2MWmUUoa8TEFue5iU2NNISvc3gwdkBsC1zsX1NdkiB/HwAcBYozBekXNtukd2BKwyAsyB4MQJga9OMn/Lo5ssAp6PI1W21MMBu2L9yySk3Cw8hYhRSAOxj9ztn8cabZ/DBh2Ooxz3o6x9EvTqCgYEa1q0N8ezXb8Udty2TzA9xtYwkqiMfpim9pMyuLlERVzYZYFsTb7WbHbK5zQBkn2UvFluWBnGzvQaACX737dsn/uw73/mOBHIT5OZyeQHBrnyBLK1JFghQLQ1Zlq3NTs7c/mjgjyCVxAJfZJPJAvNN8EtQSylGM5aG2liV7dGfEvxSgkjNMuUXzLVPptqVBqoGeKYSp93ErHHfUylDp+cwG06ZEwCnaSm4omiyGb0v6lMUe2gBFLnuuI44SibgxceKYf4fc7ncH1asWLILQMXzvKs+JdqfCgCmFei7dGniTub+nZ4uP5PEyR1hGPTDDzwLfJME3A0tkM5C9eEr4GrXsVpMiOnaHMfiAtl2xtVllmdzEE0ArMDU5ABsk8kZuI2J99k5rXrOyy+/ImnPmDycgWZWGpjLNXwRUHEWzUEvy+dMIC5Gs6nnbU4QOBuua1BaCnZt9mzRwQxc4L5sgzHBBMMFqTWvToSGi8tZXKaiRpmZKmjUCIJvuWVTI7KW18ftVA+meXvt1TBYafW17ITCNXALNdrtJinuZ24Ag+khjHGV+uvpW4NOqO8LkYR5JLkiRsZj7Nx1Dm+9c1JSHBUKK1GpxJiYGMXK1cADD6zGD753NwYLAbyognLpAnI5zbghbbC3xpdryqO077Fdjf7qMMACzJsiio4AuNMkz/38nzIDnJ0oLbR/fa77LQIA3I4VXgibu5B97N632zdrq1vVvbNIINKxKLbc1UfZ5FhnzWmaTQW/ws4mXloAIgXASQ7lGHjxtWN48dXjOH6CcrR+DAwOolw+g1XLPdxx+0o8+fj1uHljHyrTU4irVXgxYy1SoE4yQwpe0GdonEYa390I2G21p+3d/ae5t932bxcAW1EK/qT+lkUwfvnLX+Iv/uIvJJibgDSf10IZBGRWkY1ZGwiACTavv/560d9SJmEpylwQ2CSTWgPRbHxboQ/6VRIx9KnMDcy/eVwywSYfZNvpU9XXFSTLEYG7pfhkGyw+xmVX3WJP7TBGFgy3s7udAHP22bk+0X5vyCHS/Mv8nCSgH1jWEosrMf+iANjecRxVE2AkRy1wGPyqv7/nubNnz479KaRE+1MBwGGpVFo5NVV+pFKrfzuq17cD3oZcLpf3uP6Q1h03DbB0iLQzzBcANzqlA4INGLrAth1L3AC3zjJhp05OhlqCG9K8tMJLpMCVv5uUgZ2ThuCtt97Gyy+/LACY4PKRRx5pYYCNjTVdLkGr5D9OgwFNV0WQzMHLaFomFuffg4P9MqulATA9MdvAwAWrBGQgWHXGyrQr6M7JcThLfu211yRilhKIu+++S9rKcykb7YtRsUC99gaVAYAzWeC5DPdc37cF2034PTMjg9w3ZoDQYaMAOBaymt9IIAwdUi4vOuCxkof3P5jAzl1H8c7ekwjC5ahVganpKYThGO6+axX+6i8exsqlORT8CqYnFQAX8nnNLCEaTjq11CFLtgl76e8Kd51gziwAZhO1sTMYYPf6O92rbkBwN/e7W8d5pbe3a+nm+j+LNn6qCcksANi1WXO1e7bnmp2EdrJ/7vmuRD/pBBjsWhcOgJsa/fkCYI5eixegBAJeD2pJDhMV4PkXPsQLLx3B6EQB+fyA5MWdmjyJDet68OjDm7HjXpZMDzE1ThKuLjaHC5ia9zdBkPq3ZvlS/d4y1rQ+WyVXsq8r8TzsfivwVA2wFWLiT/qDt99+G3/zN3+DZ599Vkoh01/T9xhLzHbTX5FUITvM38nUktyxKnVGOLnjl5+5gdINCyoykrr4VJNP8LgE4/RrlFZQi6xFpHrlM4JkyyxBCQTz3ZPYYeo0TfHJwDe1zQq+m9VO24FVa8t8nsFcfdoF1+4koPm74R6m4lMQ3Byv5lt4r/jWAL40k0WcxMlkgPiAD/+5nr7+v4/j8omVK1dOzGU7Fvv3Vz0ATuUPhclq9caJS2NPV6u1H8UxNgV+sDyfZ+kcWyKySFBd/hcQyCVi00emSwCKKpRDU1uR5i3kX47xcGeWM41pazEMt5O329b9niw1m2QDmt+p7lZXGzhYrcADZ6tvv71HALDl2n3ooYeESeV5LM0XjYhV+dE8wHr9dlyb6Vk0LOUKBLNLlgzJwKbIX2UP1YZUwWbjHOy2v7LIKtug8eIsnQnKCYCprWLbCIDZVrdEpUkgzAi1DhotMdo+PVh3wQWzDcaZQKfNOT2yLQTA2i8k9Uz6pmlhEFxChxSqBGKyHOLIiRpe3/kxdu46AiRLUa37KFfKmJo6jS23L8N/+pdPYuO6PAZ6qpge1/tOJj2i1IGGNC1LrYn5NSF7I2pXOytb1IjUcxlgdXY6xC1RfqfQwnYR892Cvzmj7he7NXTa908BAJuTnuuxXA4A3Lqq8tm7ndnAhnvdzXa5WSDaM8A6ypqT0K4AMCfNDJrlBDXoRSXK48I48MvfvIcXXj6E2FuGQrEPhUKIqYlPsPnmJfjG1+7H7ZuKWDYYY2psnHkTJBhWlHtg8aAYgSzf05fpJFiW2xv2MjvaU1uQ+Xg+4GuuPjLX93afCXYFYEXqj9VX+AJAmcrzJz/5iaxkklVdv35DYxtjVwlQKf2jryLpQpBKf2hFMyzozZ6xG/jmgkL9XIsYcX9jeY0E4k9mLqK0wXygxdPwJ2UYlErQx5F4Iltsxzds0MgIIat1M+/QXH203T2dGwSrzae8QbNFqTTGSD8lv1QBqinQ1Jc10E46aVYArKWw5XriuJJE0Wnf837b29f7d3Ec7lu5sm/4apdBfPaWaK6R8Sm/T5IkGAUGorHJe0uTk8/Ua9F3E3grgyDsI1iUIIE0Z651BGUp1Rg1OoCjOXXtgy5fKAg25i9rQLOg1v3bZqTZy+zEABsAbgyetAMbILYqONyfsgIGmL3yyqsyUKlFIsjkwOU1ujkQee3G4rqaaAO2BKh808AocKaMIRRhPzVWjIh1jYpJJuyn5dJ1q8fxeNR1vf7668IGMw0aAfDGjRtEH2z5e2lQjA3uqjvMUdyhnWGfy9g3n0srABbmQphWY4DJ/PLNTwmEdUk05ptG3u/FdL2I85cSvP7mEby+8wgqlT5UawEq1RqGh4/ixhuX4M9/+CTuuKUHq5fVMT1xSfRoEskc1ZDEkQBgzesZy9/GsFOnpa/ZAHCzJ1vO/E73t9196RoAX+6SR111hsu7sTJVnaYLl/dcn9nR5mCA2523k12ard+4fcecv23fbsI/1xi8HPdjrrGfZapn8wcyzq1RqRxLbGFDA+xmetAxqZVGDYqm8QKxBw7pINeHUiWPT84C//H5t/HKGx+hb/B6FIo98IMI5anjuHPLKvzwe49h3SoPfYUqSuNjCD0gpO8ilk7qiFBXORsn5kzLaOkkZaWoE2nQuJBmepuON9z1ke5G88vS4+5hrKiUFo4on2uVj1LLS2b3ueeeE6aV0oann/6KgFxKHQhCKYkg6WMFMUicWGYi83VZEJolkmxcW3tob90+6/5OIokroATfBMgkgMjy8kWZBMEv20K5BoE4VzINgPM4880CIT1mnvEsdn2Np9jYz563xQ1Zf2jGEVn+5UY/mRFo3gqEdZKgQDiJ43pcr4/5nv96TyH/y2Jf/pX+/v5jV3tKtD8FANwzNja2plSqfalaqz0dRdFT8IK+IAzzHGxW+c1dGpEOkEogZgfAWuFLjKWsIKuhawd452KBsx28o6NxilzYIHUZYGNeuT8BJmfNzKHIZZpbbrlFJBA0JiZpcM9j6U1MAsFrp4GhBpezahoYGhWtAqTLN7yHBL8MCCCwJgDnMd2ZtS1TGYg1MMylJLaPKW44Y37qqadkuej669c5AFjZ7YWBje6kEVnjMbujTfl/C3JrAOAgVRMQ/EZpAnICYGYV8RUEBwHq6EElKmJ02sObb5/A628ew+hoiHKZKeUSnB8+iuvW9uHZZx7EA3cNYcN1PqqlcUlLx6qFtXpV1gktXlMYZwl6SXtsw8kZBDZZhooisvdzLgB82UDHPA355TjflT5Gpz46X+fVbXvd8y3oHFcIAGevaya47PbKP/323d4vq07Wzh+w8ETjNQMAp4DX8SdiX9OBmobIpkGzytSyDPLYZID9hyr49R/2YteeI1i2ciPCfJ6xRfDj85L54c+//wiW9AF5v4paaQIB4zKkgBMrytUkQEnSecpqZjsAPNt9bK4add7q8gFgq6YmADhOENXVr1pfIZAl+bJ//34JhKPP++Y3/6zhb/g9fY6tQhJcahpPBrU3mU577nZsNyOEC47Nt5LksRVMtz1sp6Voc1c52Q6elz6Nn1OCwZRplEgQALvBenqONJXmArt0J5bYPm9+76Tqk8lXhv1NV701ADFd326backm/fpsGgCYuSDq9YoPfBAEwWu5MP+LQu/QuwMDV3dKtD8FALz0woWxm8vl0nfrUfJEHCf3+kEQ+kHoa1YCzf1rANi0r00QLHP5lqwDDm+WVvnSzqBcm0VKNgFSO/ArR804oCxTkh0T/N5NfWbHNQ0w/3YHPA3Gvn37JciMs1VKC8iyctZqdcuzmiQtpGDxVUkjCTjZZNPlcparbaHmqYLe3p5GmheCa7bBUsNYcIKy7brUQkBMA3X27Bns3fuusNScxX/5y1/GHXfcIcfiEpYywBqYl71X87EXxs6327YTA9S9Y0yNmADgpgSCjKwH1eSpHC8FwH4gMohaUkQ5zqNU97HnvXN4Y9dJnD5dxVSJ/SfA8IUTWLE8h8cfvgOPPbgKm2/qQVRlGjRlAwiA5YyNHJI8jwFgcxz6LBuaZKkIdA0Az6fvdLvNXBO0bvvVXOfvOEGea0fne524d8diL+S8s03u57pvXVxOV5t2/TzkVrVfEZwbALNp6eqQscIzALAP/Rcg8QoYvphg17uj+MPL+/HugVNYufYGBDnmbp/CUF8JD953HX7wnfuR9xKESR1JbRo+mA9c4mxRj5mntQqfAXGpnK+VAZ7rdl15AMwW0S9JkDdz3DsV6ei/6A/oF37+85+LDpcpPZmFgcQLvyMTSzLGfFqT0NGsQ+6rnU/OAmD1p0rAWIEP24/npJ8zgoi+0XwbyZxXXnlF/OyWLVtE/mBlko1h5vFEdiAyAzd2Y67nMvN7ty+3+105BzfIrxnjY9fsSiCkjVY2ewZh0bpyoMVUYjAdsBQmAE57Hg74QfC3QZB7deXKwY+v5spwVz0AHhkZuT6OvbsmJ6d/DM/bEfgB6xh6Ht+pFrVR/jhlV61TNDsTU1i1cxSstGMSCAKQZrCRO8C6BcCzMUnsY4QwbuaHZkSpDg77e3x8QjS2nI1yELPc8Be/+EVhgy1y1oxFa3sJsrTUI0E05QmmybXj6+w3lCo7HABcKqIcgks9PLZbLIPtsRRoFtnL76mRIvilDIIG4emnn8att94qxyHrzLZxed8N+OvGPFw5AKygVAAwmRYR1VCPW4fHIDUVRsj3CTXcfg6VOI9KkkMVAfZ9eAm73j6LQ4dHMT5Og5LD2PgwBgc8bLt9LZ5+YgPu2rIUfjwtM26+WaGIxEYuDNP8Eiq3UP/amt/Vuq7062sAuJsuNK9t58Nodgu42m3fzi5cDhZ4XheZbrRQANzJpl0DwMIBSun0gPDXC1CPCzh9roqXdp7F67uP4OCxESxbfT28gFrLSYkJePD+6/CNp28DqhH8KELeryOJKRWLEOZ5jBpq9YoC4DQLRIMJnRfgurIA2BhXkQhI9qVmpiN2PQuI4zX8/ve/l+Bpgt0tW+4Qv0Y/xb8JiC1mhPsYcLXc9Rrk3Vz2t76fJZ+M1WUeYHel1Ugcyz1sWR+MfKKvJDhnABwLX1D/23JtQhwpU6358P0GhuhmHGa3bQ98XfjWBK6Kd0zrq1pgvScaBNdyLJHXuT7FPY4RZZRAyKyFQHg0jqLjYT74WT5f+MPy5YNvs+jd1QqCr1oAnAa/+RcvTt5WqZUfKU2Wfuj74bZcPr9SMz8YWGxWf3NLw1pH17lTJ01TUwIhDLBbWrZDSrTsLDTrwGZzCMK6yiSrCYC5vQULSFvlvMpCE7TSUDB9DH+ncaDMgIaCLK7NsE1PrCyr5ZVV0MrZLNlZa5fNYC0wgEBWjUwkyzw8rgXUZaULVm/dZs6nTp2S5SzmSuTrq1/9qqRAY/smJibluFbqdyGOshMA7gRGzDB2Z4hS9j/NAKFMTwqAGwxwyrrSsIsOOEQ1zqEGpkPL4aOPJ7Hn3RG8//5ZjFysIopymCyNoliIsP66Pnzzq7dixz1rkPOr4uSiqCoAmHKIQo4AmMFwpkNsFuaQ65A/FYQ30p815nJp0IvoFbu76oVsLff9T0wCMR/w287Jzuf+zcacNsd665G6Atpdsr8LPafZjE7XvJCxPZ/7N9s2Xd2ndBx1YoBltcfGlCOBUK2v5fm1kpFpfnmnEhxHrgCPJIAf+6jWCzh+uozfv/IJ3tl3Gp+cmcCSlavh+WR4p7D1tuV46L61+OKj61GdqsKrR+jNsbJYVbS/uXwoDDBXiRQAp+XS09Wj+Q31KwuA3Wdl8kMDjvyOPs78x6FDh/Dhhx/hwIEDuOuuuwRk0teQeCEzS99kb/Vp+iZL6+auN7/pMr+2Lc9pDLKUAU51uOb3LDMFAa8FnnMbtongl9IHZoggODf/aSCe5zAgLpkW5jUhmbvHW5/O/tQ9WyUQ7kp38z60AuCGP5QOk0o9U+24O36MoGKsS1SrTVcq1ZEwF/6qEIa/CQveH44eXTZ9//2eVhS5yl7zGyuL8KKSROjYwvDw6APVeuXpUqn8bBjkbi7ki33URdEwxcIwamouqfwWawqWTgywAIiWO9IOALeuKroDKuss7btOxlj9U2v+YR2LCoB1dqrLNDajcwc85QkU45NlpSCfg5JlJC1tizkmd8mI+0dczqBJTrNL8DPTFrt6Y02TooUyLGLWALldq4FhDhKTZ/C8PCcBMNlpBjdwu6997Wu46aYbMTQ0CLLXWqe9WUEqO0vPdrsZjrRNEFy7e91u9jyr83T6gU0a1J9pv1JnyOpslEDo87LJkQgjEr7ziP0CgmIex05W8d6+Mex66xjOnZ9GtR6iVGa50wqG+hN878/uwmMP3oDefIQkohGvIKpXEQYeigVGTTNgRJ+ZO1Gxa1AArFKM1lf6zZUa5Zlym4vQbHTVpG7Ab1cHTp1tJwDc6bxdg7p5hDnNOca6CNCZ7z24EoC463s1iwRCExymKjnH5giTyZFHtyErLzoBVkaNWoVmEJy4qzgAogDTlTyOnijh+T8exgcfX8D5ixUMLl8Kz6shF0zjofs34sF712D7PctRGp8GanX0FbkcX0Wd+XALoWSJqUV1kUjpihBtRLoaJdlq5npdWQBsz4N+wphIV5/rglV+zvy6P/3pT7Fp0y0SZLZu3TrxKWRkGZRNMsZWG9mfyApXqxUBnpQ9mi9yj6s+LJWN6UOSx+QSRFz5pByDDC7JIWZEshVVnvvVV1+V1GfPPPOMtInbW/ELA/FCZJmsr21GjpnZi7K+Twi3WUodaxdzDXuXADgttqFYSDu3TUjcHPMNvMH6AT5YfrtemS5PhUHwRpgPf53P9//98uU9F6/WYLgr5RrnGo1df58kSX5qamrZ+PjUl+r1+rO1evyw5/trcmEu5ACQFCC2FNIANClPluq0WlmxFD20dCpdDhCDzVmmojVHT6zNpmzBNeoGPF1wnAUmzaSsgsjl6wZflw5OmZnya1mmsKWupnaKkbRHjnyMXbt2Y3T0khiGhx9+BNddtxaDg0MCWlnUwgIQrA3NtrYCquaAatAd6S7try87CLm/zeIJbjlTpsE4f/6cGCyy0xs2rJfI3VJpurF8ZUt3c3WCmY7TVWunwuZ2RiM9cDcMpQ0MY1WlJwj7Y2Et6mzkxST3KQcbc4IhVeGKSPwCvLCA0+cjfHRoEq++/hFOn51EtZ5HJeISZglRbQzf/9Z2PPnoZixfksCLqojqNYQ+83kSYFclD7BMxaw2Rjp5UfbXGGBbunIiecUhp1ssICBqrucx0winjt8BXo0+pVR/45A2lmaAwHSM6Y82sqROzzdNXdg4gW1n4zYLBp322HlmnG0BDOp87tmMNjYH5ozd3TZdCWPdLTjtPLnvTnvc1X37DDaWce5ogFslcZZzu/Gg0smmEhNSjS0ddjofZqAax55+TJtAeZSX5OElRYxP+Thw6CL+7ld7cfJsGdO1AINLBuAlJRSCKXz1i9uw/e612HxTL6qsLFavIAhiOY4U1WCcQWoLPLFJlGMxvaWuDvoI55z6dOrarc+zNcd487YrMdTNy46rvlT35PXYy9JnSowNIAHe7+zZKyuc9F9f//rXRQNMsFks9khcSm+vssGWz5a+jiCO0j1jYY1kyaZHYx579TvNNrhMMcEvwbSxugTCXM3kNtT8kpXmSiaPwW31vDn53rItKankI0rTWc56v2Rwdx4zLiBuMLcOCNbvpfO1EHwu2afPoPV7Oaf8N3NioN7FfH8sCCSK6kmtWq0GfrDf8/3fDgwM/LS/P3/S87yxbvrDYtn2StjUz+RaT59Oevv7qxvGxi58M4qTbyUJbvf9YMj3fS19nOa5dU/uamPmHxXfTGptTllnsdqR+CKj2pxZ6ucuU9v2Bjh64tY2pgULHOMg52oDgNkOsquUQAwPD4sof8eOHbIso8ECBMAqYaChaDFCmUZ1cnxZB+ceIwv63WUsGqqjR48IAOYyErXDLNNMmQbBsJVp5jE060R3r3btnc15W7u7ZYZEP6ULRJp7U6o/qk7bzSRigWgCVQUA5wGvKBHfFy4BR4+X8NIrB/DJyXFMV3yUowTT5UlMTpzHt5/djqcevx0br8shYNqZeh3FHCflFUS1aXh+LBp1Ie6NhWZVw9ReKg/lpj7SLyQvcabfdHOXs8+33b6d7qd7v7PsRgNGdGA5GoDUAe2zPbd2z7bTORWfNM2eO0ntFvx1cy+vlm0Xcg9mTGI+64nDZ3AzZTynAFgnu82JZLsgJq0rQ1tPskXqyacYWBCqrjiSXZSJK48VwkMBvteLcxci7N1/Hj/7xVu4NOnBC3vR25dHiBL68mV8+2v34p4ta7BmBQO0ppHEFcCrCw/NNIuW91diUjx+WpPVJP2d10EAbJKMzjcr+6xnjjG3Wqp7nO7ToLXzPZ3sC7etVqoYHR2XAG+C4Ntvv138GsEnXwSXlOOZPMF8CPe1GBkCUStdzH3cAHKzAxZg7mZ6sP14LB6fvpXp11j5jbIHZn0g2WR56y0FG30sr6kVAHMFz+QFs3TctL91Yn5bMUJKmLVZcXOfoQt+s5kyXLBvuKazzVbfQj/DVfV6VI88JCfgey/29ff8JOf7H/b29p67GnMCX7UAeGRkZBDA1vGJ6e/FcfTtIMit9n2/hw+aBkmzP7RengFgAagpqJnbls4EwNlOagDYPjcAbB3rcgJgOybPxYHF5Zi9e/fKAKU+avv27SLOX7ZseUPjZDNZuTdpVbms8Wvn+LIDwrbh5+0GtYr+9b5PTIyLPGPnzp2iT+YyEjNUMACORoVGIxt8MPezaN1iNmc9m3Ht5jytALgubIs6R0s/lM6qnYOSsY1janfz8INeTEwFOHW2jBde/gAfH72ISxMRStUIE6UJjI+dwzNP34ennrgdWzcPIk+/VYtRCMn+lxHVSoDHpPeE32kBF4LfFADr6pUCYBcEa959BcCWB/vTZASYC+jO10DPOiacg7ggeK68LIv/AAAgAElEQVTnlTX6tn07p9vuOq6B4OYd/icLgClhEEDplN0xUOLofl2ZkS8rP+prtA+lHJ6kKjMArMwtaAu8AsKgB4ePlbFr7xn8w6/3oBIXUegdRC6XoBiUsXwgwfeeuQdbNq0QSZTnTyu7SwAs8QWBTmoZjJswoIzjnqtEBMBiIRwA3Azanm0MdRoTlhvZ7RPGNFo6xrnGpjvZNdA5U2rYXO2xc+XCHPr6BkQKQeaVueSZQYgyOiNPeDyywpQs0O9YfArlCxaYzWuzaqWmG+a2dgwL6CZhQz/FfemXLJUowezu3bsl8I25iJlrn/7VSh6zvRYAzva4Qeft7E/H+zVHTvusfTUAa5+7q6hZ32eTAtvHBcOunW0HgPX7dNUzrRAXxfXY85JLnue9mS8WfobI3718ef8RFuq72oLhrkoAnCRJ7uLFi2sq9eSJcqn8jSiKnsznC0NB4OfkYQtAyEQ7Nuj/ZoJyzs7neqlA3lm6zUggFIjq23W8rlPtBgArrZceS9fT0sp0TcbZjs2fBL7vv/++zE5pCLZv3yHp0GymbOnKDPxy8Heakc7NCOiV2Azbtjcgy/ObhvjixREBwGSnaYAIfAmAbdnIil/Y8eZ6Dp2+79Zhz8YktjuHVF6SyRJ7i2pxlSji/zSiWf/S52b9hXPkOM4hCIdQqYcYuVTDS68ewYeHLuDM8CRK1QQTUxMYHT2LLzx0Kx5/5BY8vP169IQ+4loduaAOP6kCcVmYHWWl6KAZ4Jn2iZSI8QUAW/WqtB0NAKwJ+yWKd+7u3nILOk0i2oHdLOhsOLs2koX5PLPLAYDbPc+5ADD3mU/7ssfudp9u+2EWSMxnvCzkHN1ex3zacTVsIxreBQFgNz4jVVEYA5zajUjSFzJNZBGBV8R7By7i9bdO4rk/vA+vMIT+oeUy2R3sjbFuVQHffnoLNm0Ygh9XEYQEczUHAHNCSwDMFSADwMYAZwHwp3TvoqholS6pP+rSkGTiPNpNWM2HmG+jRKGnqLl1CT4Z58I89fRfVp6YgNeC1sjGGvnCYxgAdsGpndeyNFiqMmN/6SuNWbZsDydOnBB7QEB80003if8iaGa7+OI5jQm2jBR2bldbPOcYyADgVvDcer9bpQ7qfRTUzsz/7oLeLAB226QTmyaz3NreVAIqBTGkAmGSJHRM+CgMwz+GQfCrXM57Z3BwcNRTTc5V8/qUI+Tzuc4kSQaGR0c3VUrVb9VqtSfjKLqvUCgUmP5XHS8NQxMwNp1xqtkig9lYmprtGgzQNLexAep2UBcAu5/P6kw6SCBcACxRyW2D9po5hplqjJGpH3zwAcIwJxKIm2++WQAnX5auzGaBswFg1/lnnaddix3HvTab9VLby+85Oz5//rzok2m4ODhZqe6xxx6TGbsZHDuGBSos1Pl2s1+3oIAAmA+BAFiXQlMALM/PSTcjRj4FyEmMao2ShRBhbhkS5DBRivDqG6ew74PzOHpiBOWah6nSFC6NnsOdd6zFw9tvxFeeug19hQBRtYbQqyLwavKW80qZZdX2NQNv2IIEfpqKraEhT7M+xMZmsRu1zuPmNXDnA4BtbHUCwNnvZwOYfDYu8J3vc80+09mecad+7Z5rvufNOpB53VRno2774kLadSXO0e11L8btZwJgy7ZCOZMTYORgETLAnADTRlgGCU0UxAA4jky1G2SAPb8IeAXRAO/acxqvvnkML7x+EPm+FRhatgJRbRIrluSwaeMgnvniTbhhbT8gWR5YlZMAOJIVHbLAqid2UzJmJRBpeeTWiO6ubrtr77M7uuO0q4PO0vez417urB8KuKR/4UonfRyJHlaJowSBvoTfEwjzd7MtJsVzsxJZm833uAF43I9/m16Yf5NYYm58+jEyvnwz6I3HJtAlg8xjGgBn+13NsKUxZdvn9XKDKzNxSJalwj2OywDr7zMlLy6gzWbEcO1y9lnPtBkEwMwFbAWrxA9S2nzG8733c0Hu/40ivLx27ZJTHnODXkWvqxIAX7hQWpck5Xumy9UfR1F9e5IkN+Xzec9kD6bNzM40XQnEXAC46WxaJzSzAWC3w82p+5kDAMv5M3mL23VaDlKmGSMLzOujBIIAmBkh+LKKOS4AtmuYr0N1rzkLgDmwTGdlRohLSWwXAfC7774rzDQNCAEwf3fZX7bRlmTm2x67D3Nt3+77bgFBKwCmATAGmNpgXWnQLBCEyTR2nCFHqFRiRFGIML9UAuGmywl2v30Be/edwQeHziBK8piuVDA6Oowb1vdJ5advPXsvBntzqFer8JJp5Pw6CvRlIjjkkqpqzOSfZKNQgYNPfGxhL6ZjpAyDAFjeCwPA3dqxdgxCp/s9G7i2/mYObb7PbFbgOyPDS/Pq2oHfufpWt/em3fbzvS7bdyFtuhLnuBz34vM+RqsGuDUvfCcATNAsxS3aAWAGQ6XBq3xuns+0lAXUowJe23kUr+06ijf2nkCxfwWGlixDrTqOdav7sPXWNXhix1psWNOLECxDW0KScBXIALACX2OAaRtcDTAHu4DjpkVo3Nr5jMXL0U/b9VcDbHNNNK2NDPBmDnpWxSTIJdCkFpeB1VxZpGSBsSQsqmRvd2nf1fuaDzQwalIIsr30R5YOjX7LtL5kgHn8jRs3ypsSvtkqlppftFgbXqfJJNz4m479PAXAbcFnIxCtde/mts3gNvOnWYCcDTR3v7ejZvGSYyE1C1S9Llp3ujxmJkqSZDRJkpO5MPeTYjH4zZIlSz7wNBrzqnldVQA4zf0bnD178dZ6vfJIPYr/HMAWz/NX2VKHMr+tpQCbD9hZrppDA5wFwBbXoc65Nd0pNcBi5JwE3G0HS0vaiU633pVbNPtRtsNa+2gUGCTAksP87N5772sAYP5t7KwrgbC2LdShugyAzYitUg+PyajY06dPyWyd7SIzTFnGo48+KstHXGoycOMO2Pm2xwZqJ5ZiNiPbDSDgcSTLUEMCYQwwP1EAnIbCaIYDMkUeU+8lqFYZLBAiX1iKxM+jVIakQtv7/mns3XccCXpQrtYxPn4Ry5ZG2Hr7CvzgOw9jxdJe+Kghrk0ibABggfxgHC4Ls2jeamV/RYjB0zZyVBsPnCDxY8Rp5gpbTcjk+buship7b+e613M9v4VMYOY6Z6cLzp5rvn3x09zAudp6Jdrwadr/p7TvQgCw1gXVf2rPUvZXVms8zQZjmRn8HimAUS7n8cLLB/D6W8fwwdFR5HuXoK9/ELXKKG6+YTkeuOsGbN+2FNetLCDvsULZFOKkggT1NMd4KwAW3T+zxVAD3JDOpds0HlD7lFpNv9j+SXYaE03GsXMPyO6b7ev2vWsDXB/HVdV6jWRicyWXxAmlB2fOnJH0ZKwaRyBMsEtGmLI/kyhYPIplcbDc9PQ9BMSWsYFMLots8HgEvfRj3Jc+i8ek7pc+i9vzbZNzttWVOLiaY25j35l/63CHW8yxS/wyjqTRp9LnqvcqKz+x+2PFLmZmgRDvMSMeymQTnUC1+7lKICLm7U9LO6dpUUtxHF/0A/8fCrmeXwdB/fVly5ZNXU3BcFcbACbiKHzyyakdAJ6MkvjbgR9sDIKg3zS/Oog0DdrMGU2DJ2ukqJnbITYjOBvLXI5exjq7gCXmG05B8EyQ2amu+sKNCPdkuhhmgiDQ5Kx569at2LRpkwzcrHGxWTENwJwMtdOsdrNFMwSm+eXxrF47q7ydPHlCgDmrwNEokZV+6KGHZDZvUbMGgl3t1lxOtZ0hbQckOoHguUBH8/w60fEtECbNAyE63zQS2wCwGBgBwExHxKwWCWr1GFEcIJdfgtjLY6rs4dDhabzz3ins3vMxYvShXI0wOTmKXDCOTTcN4kc/eAIb1g2ht5CgXhkXIJwLLN1aCoCpwxIjpJpfZYBVv+iCYDK/MYPn5J3qfwUkzy8wZq7n0O77dvd2vqxTdlLTCfzN+fzS/JYt5judvc63Le7kbCH3Yb77zHYt18DvfO/i5dludgDcBB4tQXAp9FVCoAmA5e8GABYIJMGw1VoBE5MBfv27Pdj59lGcHU0QFgeQLxZQr47hjluvwxcevA3bNvVi5RCTmTGFZQlxXJFxrPIHC4ALdczLZLgOCAC2eCUC4NS1Ow3u1N8UG7WC5CxANXtvYIoa3Xaa09nGTnaMu9u65JFeSHpP42ZWBQJT+g+CVua9JxA+duyYAFf6EK56ErSS1TWWl+CVfxvxwn0Jonk++miSNfShPB4/J4im1peSPfotssCW5syqw1kWqCwAdmNjDA/YZ217aQfZgz0P26dpC2ZKMnWCQNzRDPqfeS9nAmAjxOZnx/W8cZ0a8wR+oFK1KIpqURSVwlz4uzAX/CZA8bkVK3pHPJ2NXRWvqw0AFyYnJwfPXbjw9ST2nvHgPRoEwYqcFAJ3Zz6tALg58BUAS4eSJeXOz8hmW+6sKwuAzSi4QNOWGi4HAJ45AFLT4MzmDABTAsHZ7S23bJZIVQ5gXrfb0W1gGACer6O3/VynbADaTWFGLRaPTYPBparDhw+JbouG6ZZbbsF9990nBoztdA2qTRzm0x57lup0ZgZjuJ+3A8FzAig3CIpphdIAM0kULktR9GcaACfLkBY4IOwPAXAEP0hQZ2q8JEAYDiBKiihVQhw/Vce7+05h5+6DKFeLKJcjTJUmUJ4+jevWFPDnP3gKW25bhVXLc6hOT8CLqQVOS3GniWg02WMKtoUThgOAdWlUq1MliP1aCoCZUcImYFcWAM9lBfmM2k1q2vX9dhOxuY6/0O+vBADtBpAv9Dqu7Te/OzArABY8lkbCuxrgZu3FRoIVybudvlnUUxdmWOVsANPlHC5cTPDz//gqdu89hgoGEeR7EeZDxNE47r3zBnz58btw8/U+hop1xFXGGVWF/TUJhKY1DODFAXyR0RkAJluq45wFn0wCYUzi7HfBcsi2FolyQbDr6wi4FADrqxPZMNckdrYJszLAtKcNsKWwOM01b6SJFaswzS6BLAkW+hTTB7vA1FKcGahl6lBjjxk3w9+ZspMvY3XJPLvZHfgd/Z/5Vju+SSxMg2xYwAL83Gegdq9Z1dP1a42k0pmHpvdzZoyZ3pNm6rvsfW89tt5Dl6ybrW80nhFZ7chlgIXljqMoqodhsNsPghcKufy/X7q0/7jneePzG3Wf/1ZXFQAeHh4e8Dxv3fh46Xv1KPq67/tbwjDXH4ah35j1OBKImQ7TBcAaHd/ptRAA7AI5HTCOtbSMDgt85m6ndg0HB/wnnxzHe++9i6mpkgQIMF0MdUtuJKw7CF15xnwdvXtO7mPHcxOMWz12aqk4M6cGmCww28Tcidu2bZOZuQFgM56uPmm29mQHcqeB7hrlLJMxFwB2Z9uqr1MQLABYljTp4NJcnKIBTiNnUwCsIJjglwwwty0iRi+q9SLOjwDvHziLnbsOY3QMmCzVUalwCe4Ili4BvvvtJ/DAfetx04YBVEoTQFSF7ynI1eA3ZoEwZ8zZOL8jA0z2V9MiCQCW6lQEwFUkHpdOU0/8OTDAc3V3d/I4l0O9BoDnupvXvl/oHZiRB1iAZboMrTBP/m4SqhyNjeLjDamD1IxLizA1Eq+wMFM4gPFxD58cn8IvfvUa9u4/iaB3Nfx8AWHIkucV7Lj/Zjz9xDasWwH0BBVUS5PwA6ZCU+kVzYkCYI71ED4ry4kEIlIW2IoayIapLtSfO2ODZa5xgZHaZFuGb5YbVs6BAKqZu/1yA2AF24xb0Kqlbt59A5vGBrM1ZG6NxSUbTFmE6+MM9Bow5b6WG98AL+NXuIJJttgC71wZQ8p4tqzwGhh3AbALfo1oapfnfiEAuAUYO9DFAgZt0tOJGHJ9X5YYmxME85lIQJ9OljTffZzEcZx4nnco8P3Xcj3Fv+3JeR/09vaevVqyQVxVAPj06fEVYRhtmSpN/SiKo68g8a4PwzDf0P8aGEmj8xcKgF0Q1A0D7AJgTYmShuMv1CrPY7/R0TEpOcxcwNQyUazPKjWUHJiRIEHuMtKdDNZsp+M+brCaMcDZHIgEtzRIBMCffHJMonep/7311lsFBPMY2SC47Mw4C4Rc4JsF4sYKtGt7lsFox2Rn92sLgNM66SkHlMoIyLQ2ZTbiGKVIBp1RlALgBNWIoLUfMfoxPhnig48uYOeuj3H6bBlj4zWpEnTu3Efo7a3iG197GI89ugl33LYC5akJKYvsI0ZIaY38pnlKRWuccDbuMsCMDA8zAJhLp4sfALeblGQnLvac55rAzGPIzGuT+U4M53WwNhvNdh2f9bkX2ubZyYLmt1fqGV3O65gJgJugtwGDGwBYLYGlSLQJd/ppCoBZASwNVqUkLzeI88NV7Nt3Hs//fjc+PHwevUvXwQtzCHLA8iEfD2+/CV964nas6AfCeBrTk2MI80y1pcyf5PUW9OHDT0J4MVm/DgA4DYLrxAC7zyiK6KuajGazpL3eA5f9tVVQV0r1aQGwsbyu3bdYHlZ3s+wKpuu1HPKWgYHtde0F/Qu3odyBYJg+iW/zh5QycLWSb4Je7svv3fzC3NbSpbkSPbs3PIf5E5fptTbyWng8tp2AOiuF6AYAu8+wZWyp05HJjn7eORVa1k+6k512PtQlJuTYBMAxSRd9yXqoTFRYFAxnE+CdIMz9LB+Eu5ct6//4askJfNUA4CRJ/LNnz26I4D8W15NvJUgeSeJkme/7YXPA2uWk4QkzKqWorkhe0m/aX34nAGy6JHegmnHgZwaAbbYouVe71FzqwGi2K+tMsowZ2daRkYuSrJuaKGqdDABblCsHoDG22UlBN87WBfhuGhkb3GwLDQ4BMDXATNHGN+UPlGUQCPP8xgDbtbkFMdoZ024AsGtMOwHgLMBuD8BTxictMCHPOU1Bps+UYNQFwApMTQJBBpg64FK5Bi/ohx8uweR0HgcPXcSut47hyLExXBxlMKCP4eGP0VOs4Kkn78EXH9+Mu+9cjenJCSS1KnxEyAWsIuUj4vKmJvCT3KCaBcIkEAaAU20eWWifALiGhCyQsELGXF9O6NAKfOxZzadfZR1f++fQ2taFgKvZzuMe3W37fNrfbt/LcWc7nbvba+/2Ghba9ux5um3nQs97OfdrD4BTANigfVtzbVuArALg9N3I1e0C4BBBrh/HT07i9Z1H8MobB3Ds5Cj6l66TYckiGBvWDeCRHTfhiYdvwUCeY3oalelRhDkCYJ6B2Wc0BaIWwQhTCYSCETLApvWXWIAuNMAEwKYBtqAxtfWtAFhtPq/T0m6lYMiRorWbuLYDWO2endtvTAJh4JOAk22iTyOotLfr+11SJutDXfLGfCy3MSkDf3eLM7nBc+avzI+a1MF8qdmXLFOdvcasbzMJhOvfDF4qsExXFznxyuToTcsa6GpfrJIMey6Nds2S+WY2AOy2s4kX6ENIvFhp5LRvaIb6cSA55Pn+7wIvfKFYHHp7cBDjV0NKtKsGAJ89e7avWk22VOu1bxby+ScB3BVFMSu/+VkA7KZBcwdCc/baGQBnjXmzEIYT6etEVXIwuOlVNC1W2iHJAKSA2zpS1kBkAW0WANsgcvVFOphVC1ouVyQalvl2qbslCKXUgKCTs1utRx6k7xBhyEIYOqCkTrlINbjE1tRQS6qvRv7hdLZg8waRuPkzomFpoKamJuX8qgE+JmlrOAvesmWLtIfsNM9r1zLzXjeX61ygPtNAzDSf7UByK3OhA5fXav0lawjdJS9J5RnQkTD1SzrbNRlCiwzCSTgkADgW2UKEGPUoQqUWA34vvGAAlXoRR46O4+09p3Dgo/M4P1ySnJ4jI8cRhiXce8+N+PpXt+KRh25EaWISca2CIAXAPEud5DJxt2SbIACmPAMIqEWmDEJ0yZTDpxrgIAXA3P4KAeDLBUpmA29XAmAtBDxejnbNdd5uzjHXsT6rZ9VNGy9XGz7tcVRZlNp4hYONQ2bLIlvRGxElWdBzzKV6tY2eHyLxAlQjyqEYB6AVIQ99PIJf//Y97Hn/E5y7MI2BZWtBS5HPJ7ht8xo8suNGPLr9BuSJaOrTqFfGEOZYVY62i4M/lVekcidWoRNbLLmGFQCL3Up8kQ+oDWfQkk7UzdbzdxIlxpwyaw23U5ur1UL1d7sFWuhJ7aeBfa2wZiuLWUKEx3B9VsMnOtmSDDByW9uf5xBCJU5Qq2lGBv5NEKo+S9leHpvnd/2EESm2jy3zm/+zNrhtNr0wt+XxDKzbueg/XQBs/t7O6zK75m8MXNp9dAPOW3EAC6RoLmHzTcosc9Ljo1jkM0oFcI1nQfmJZhsRBGATryRGvc5cxDM1wmYH3EmAtdGu1+6rtcOVJTbuiUhstB9Ic9L+FsdxNUmSM1Fc3+PD/1UYJi+uWrXq5NUQDHdVAGCmP7twobRmcnJkR7lS+3FPT++9YRjcUK/XiX896+jNmU+amzXDAM8FgNs7jGaHakT6phVguD07rA0cXerQ6mBsi+UXdAeEawgMcLmD2J0tuwPHhPha9jFsBAdwcJJ1/fDDD0Vvy4wQrJtOyQGDz9S4JLLcUyz2yHKMLd9YQJr9bYbDrodtcZd/7HNuZy+23SJrtZzkJMbHx/DRRx+C2SAYUHDPPfcI+2sGyx1svIf2t7usZOd1WefZnJxrkFwj44JgWxqj8ee127nNwJpB53noNHK5AHFUlaUfne+mDIwtNTXUuWk2G2GKInhJHVFCCJzAC3KIUEAUF5H4PTh+chrvvjeMd949gVOnx8FMP5fGziKOJ3D9db34wXe34+tfu0sBMEt6JqwKx/KnQLVGZ8kJDRCxEA+XLZmLVKpCWWlUAmDVCkdBGYmUUWUFHyZvtGWyTwsXru1/7Q78ad2BhrS+ZZzrNSouTjNBpEGpEhfA8ed5QjJU6QcirswE8IO8VGycrrCQRR7FQh/g5/He/lP42d+9gUNHhzE2FWNo2WoBrj09wD13bsTDO27A9nvXwavUkNTKiGtT0No3zClebwRdEYQyR4TvkdAIRW5Vq9dkUYrtCRCIreXnBEtWJY32WW0wsGzZcgHBBHT5PEGYBpuZjzPwaz9N+2sMMNvAmBPafvopA4YmS2gHHM2+utmIaHu5jwFa0+byPsaMIsy8Ok3qXGLJBdPmT7MYwfywK8dr4AcHN7ifSS/IZJTpNNnLAnP7242ZieO6+Bn6Zl4/fTnJI9/3UCzmsXz5UulbSliZHltqrDQmJ/Y86BMqlTpKpVpjMmHPxdrs+ncD+EYImT+052C5i92VY1sVEHZaMiSpq9FnX5+oVivHPHg/z+XyvwyC+MCqVasmF7uVuFoAsD8yMnJrqVR9vFyu/bhQyG8Oc+GqOBaP3pgZNljAFKC4nVA7gQYGmFGTT2aVQajGpTnodDbmgip2EHYeyytI0X5U1+WLTjNCO547a7aOYjNKMyi2jTt7t5m6zZbZWVmykQnCmXWBho0pXJgJgknCybxKKh6f0busXd9kcK3driFol5bM2FJrp7aHybDRkD1wAI+MXBD5A4MRCNZvuulGKV3JYAPOtm3gWVvM+GWP7xqedsaL7bAgg9mMkM1obbLhss+uMTUwzPvBdoomLmB6sUirSGhPk2UmpkHTObByQQ3nmQbNkTWWLAw0EEGAehKiHudFCnHmbBUHPriI3W8fxbHjl1CuJhifuIBy+SJywSR+/IMv4offfwI5v4q4VkKtPIV8qEwP/QEZfBrDGFV1wHSGVhZVSqOaBCJBHFTSTBAxPDaGILhLSc5iN2DX2nftDlyOO9AtABZtbMSc3x7yOZIKdVnx8VIA7Pk5sBw62eAgyKNaD7Hr7SP4f37yPIYv1VBPChhatlJWcvr6fOy4bxMeuGc9tt2+GkFUA2plRPUpYX9lwUmKy9GGe+JfOCdPImVEPSIiApFEsybk/JyQHMzbylg1+ie+1fbqm65zcnJKKp2dPPkJzp07K4SFaWaVCdZVQZ6DIG1wcEiAM4mV6667XlKE0V6yXaa55U/b3s2c0PDNTgYCq7zm+iOTJNjS/nwBsAFa87m2n0uM2GdZ/+1ua3jCfrrtng0Ad/JB7nGMVW36M1YLjeRZWbEPJc4Ihiu4eHFE4ntOnDgpfxsJFkW1lLwJUSgU5TmwVPOqVWuwdu114u8t7sdwiJVpdu+n4QdrO3EDX5an38gn10+qHJjBoCkdJDiHq531cq1WuQDPez4X5J/L5ZKdK1asuOBJGcPF+1r0AJja32PHjuWLxf4dtVrtS9V6/bv5ML8uCMNBrcCjycZdpjBbCc46QQsATmf22Y7rAlcNADCxtxognXE1syDoeRVQVisVqV5TqWiaLxfUutoqGwAqOzAQrr+7yyF6CD2X5TlWSYYaJn7Ojs7BQxkEBwurwjEilgaZhoo5DdevXy/tZhtMEsEj00DZUhg7vc32slGrZjDsc7nWNKE496HR5MyV2l9WgDt+/JiAX4LvLVtuFxbYmGeb8bP9FjBAFoHHNI2VgVXXULUzXjS2ZkRtH7sGnofHszyQ5gD4vbXdnr09K94bbq8VfOoyu/U525Xcv9phtAyxMcGpjpyz4fRZUaunhbZZiIIzZB/1hO8c/GAQwyMRDh8Zx+tvHMThIxcwVYpQmh7D5OQwxi8ex49+8CX81V9+DauWh0A0hanxMeRznLSkQXd0ShKRXtOqPDEZ4JT9FQBsWSDiFADXpRiGSCSuMcCL1xJfa9nnegcUAOt0trnSo01qxwCrXY6Ecc2H1KWy8A1nowSOeXh+XlMl+jkAIcYnY9H+/l9//XPU4h7ke5ZgcCklYTUMDYZ47OHbcdfW63HLDUuRS2pANI16tWRxTWnqKk9YN9F81pmWivnAA3iUOASegCn6kHyYlyISCiYVACuTyGVyBodN48KFSxgeviAA+OzZM5IHl3a4aRt1wk8QTLtPoNXf34eBgUEBWMwzT0BM286/uY1KC7haZrlp1T8TfJnPc5fhXQIoy+x2CiDvxAC74LQTCHbtvcsYZwHwbJFl2uQAACAASURBVH+7DHAWHHfqwNzOrt8Avk5cWFA4QoUrfb76c/WlExgbG8Pw8HmcOnUaZ86cbhTWIBtsAJjymkIhLyu7PT294u/Xrl0Lpnbjc+HbciKbXzRAbtdhq6+GJdhON4NG1kdqr2Af1FVRnWAIkK9Xq9Upz8OrfhD8tpgr/mbFioETnueVPteBPcfJFz0APnToUGH16tUDY2OTX4ljPB3H8ZfDMFwahLkiyyRKh6AhktmqXm27Usj2TYMB7gCAXaDlAmB92K1RluwsNCyXLo5KIBqNCDsuwaA7uzXwa2DVfoZhrqFxsgGSy+mylgJF1e+ys/b0MJl3saF5Yscz1tbA/8TEJE6eVBBMINrb2yMliNev3yDArq+vT952LdQXGeBnp7fjuDNA12C5rCxBopV65KAle8AgPDIJFy4Mi+SB4PvWWzc3Aha4v1XVMXaAP7k/r5HfWdlKOz7bwuu0twU/cD/qjbkdP7NIX5NZ0OiTdSYI5wSAxoHGwCKDrRpQVmNm0b8y8ZEUaJoGTaczBoCb9Xg0KpsgtNFzZB/RDWqcHOqJJwA4yA1idNzDiVPTePGl/fjwo7MYn6ihVi9jYmwYp468hz/71mP4y796BltuWw4/KWN05CLyObJIROOaeki1hxTjaVIIyQcqIJg6YJWn8PwRGeA0OIbgVzWOn10e4MVs6K617dodmO0OyMhuAGBb4dE9OgFgWQpOZWKSrksAaQiwZLlHmVpO3kkS4tyFEv7w4jv4P//V/4f+oTUYWrYG/QMDEsy6fHkBX3nqHmzZvAbXrexDgZPbaBq1SknALW2MrLalmuOQq3ii91eHp4s7qovl9DhPVlY0ouoTc2FO9qV/Yr7cY8eO4vDhj+VvAh+CWdpHK/xAUEVAr6CJy++qwdWAa62YRj9He04by/zuBF7Lli3FqlVLRIc6MjLeWBW11T0DpgZ8zbfIPXYII/3e/PjMp9YJBNvKpbt6ml3Cd1cT5d7JNTZfswFsdzvXF7okWrv97fqN6W7uy/lSILK2sbFRnDp9Csznz9VcZnRiDA/ZXb6XLBlCb2+fbNtkdZU9pg+k/yXuMBafqUd37Nghz4fssJFBvEc2ITFcohMjDSw0H23PxNVZ23VwGzdwktgrSeK4UqlEPpL3Pfgv9/aG/y4Mw4NLliy5tJgtz6IHwOfPn+/P5/Mrx8amvp8geRoIHgjDoNf3gzAMtDShAOBU3SCd0XIgzpA3NCUQ2UIYnTuuRT02AwTYcQjaCKbY+ZiH98zps2IgjEm1gWasqbsUY6xxu4Gjs0WddVPra6DUwCuXovi75Szk9tZJaYTJPjMFGQ0dDZzJIQgCORi4LwcNQTiP4QJKk0co46wss3V6m+HTuHB/u3b+zoHHAUsATKfAwWqgc2hoUM7B49iyjDtgLXOEAXDTLdlyj+nGzKi5xk0kENQfpRo0V/NkgJqDn9V9LNk5jb3JPlzjaLNem61Lv6LuTpyOAd40/CXNg0jvFzMimv/EjmpgggDmdOmSyJjShYiavfwQpqZDnDtfxe//8C72HziFS6PKNk9MXMKJo/vw2KNb8a1vPYovPnYLegoeRkdGkadPTVlnBk1IG0Vuod6POmAFwDx/kNa80DzAAoDFuV8DwIvZEF/NbXNZsc/7OhballYATBfCSWU63XSCwXTWqXl5LVROgZ0iZZ+a/5gZIChZIkFSQJgr4uDh8/jtH97CX//fv8DK1Tdg2cq1Ypv9oIrVK3vwrWcfwW2bVmPFUIiApY9rZdSq0/AZbyGsHM+XVuKS8a8gmGOb0DhisBslbiRO/EB+2mrbuXPnxB9wZZC22kgDTvZt+Zx+wbTCRrqIXUtlF7pyVke5XJKVPh7H0nzxPNx/6dIluPHGjcJA5nLFliA56xfmW1xixfW9Cq7IJNO+NXMNzwekmq/MriDKU8zoeu14rg/OAnHbJosNXOY3u3+n/t+OAaf/ImBlsPip0ycFBLNP2ATB0rXxM75JiLHCrUjzZFKUoMYUbzUt72wB6MQm/J6ED30dcxzT/1ESyZ+GGWwFmG2mv3X1yXYvjLHW8+lkwQCwrkZrwB6nMLValamBjwHY1VvM/5u+vuK7fX19Zz5vmzDb+Rc9AB4bG1tWrVZvKE1X/ipJ8CXP8zcHfpjzg8ALGG1rUYkSyZpezjwBMJFNu6WQZoc3Wk+XxjhbE5Do+Ri+MIyRCyMYuXgRxz85LstJPL8to7PzupIBd4lef9cZu4nOXUZULW/z0XDwGPDlcTlTJ6hj5Rp2cnupwcvLLJ3pxxgQx9k6X8zCQDaUxomDhQOK4NAApmuYXA2wDQArYEGjZ+CXP2kIyQbwPPx9+fJl2Lz5Fmkf2yZSgtT4sH0EyhzwNMaUbXAfThpcbW4nQyR4T9gBfS6mP7O2231wGWF+xrabJIMBggTBNArZa+dxeSx7bvyeJlgAsHUtwZwWEMPiGMYAp4GXdBqNClCkZxnnTScVIMgPoVzL4eKlCL/93Tt47/0TGBmZRj1KMDU1jlMnD+H2zavxxce24M9/8AiWLenF2KUxhL7KKphVj5piTpBkwkdQS2Y3TXyvUJyMkTLArATHcshsgbLDWjL52uvaHbicdyALYC7nsbs51qdpRxMAp8GuDpHSWjFUga8UvEmZS7KzChbpH/Ko1T1Ua6wG6aHI4OPeXuzcdRC/+d3b+Nnf/xHXrduEFSvXyOpQGFZx3dp+/Oh7T+HWm1ZisJeJZ0qIa2XUqxV4IeUUvhThoQ2QPONRjEBAbihyjVoSoRrXkS/kRY7BtIlJyurRRn/88ccSH0KARNtG4oM+RJbKB4cQio5XAU5zAkEAzXMw5sDWveWKEcW64mbEBxlL2kraWDLJZB9JgKgdV3bRpIMadKeSDIKu1nMqsFsoADZwNheL28AMqTShXR/LHiM7sXJBcKc+6oJjI1Z47bwfnETQb9IPkjii3IFBi1w55XPp6+tt3CcNOleswlUGAk4j0ehf+TwMxNrKKf0sV4H5nLgt/R2PzRVhHp/33Ygwa7/JBG0F2K7ZJhachJlkU+NvtDBGGKpP0ecZDXtJ8n4hX/i3YZjfuWLFwGFxmfMrSdjNcL8s2y56AHzixIl1QHhnksR/lcD7AoC1vhcGkm0hBVb6s1lWcH4McGseYBsULvjSDmBvGivqqIBatS4ZF5h27MzZM6hVdfZELZRpbzTwTKvUKDPZjJS1ZX5b1rcZufu5Lem7gMyeuM3oaGS49ESwqeCQeisF1abHJQjmAGOn5wyQxomzdWNBTXzP9ruZJmyAGCvMnzR4nF1a5gueg8aP4JefEViuX389Nm7ckBo/tqcmLAOfEQcl7xsNMkG6RfzyO1cjzd9NH2w/sxpq7kMAbzNmM35mQHlPaWDIgvPNtnNbXj/zJFOeQYNt99wyW9gs1/qDErnUAFsULoGl6s61Ho4lpk8rNAkEZdEKCYOTUsQEzLHnI8z3o1IvYGwS+O1v9+Dd9z6RVGjVWozpUgkjI6exdCDGnVtW47/+L7+HDetWYHJiUgpiiLaY/TxlZATIigSCNHSaDF1vgt57yQPMcxMAU8aRMtXXAPBlMZzXDtK8A50Ax3zZsU9zLy/XuWcHwAr89GUAWJXC1EKK9CAg+0ogmQLgqgLgvoEe9A/k8fNfvInnf7cXL766D9etuxlLlq1EHFdRyNWxYf0Q/uKHX8YtN65EXz5CrawpEHnsRCQVGvav0f8RomoNlP8x+I4z4XKtionpEgrFInp7ejDQ24fJiQkhQd59911hGQli6CdIpNCPUTNaLBSQy2mchLG/DLJVAiC1I0z/yow24r8IkDUjRa2urCPftLUGhsk0k2Wkjd24cb34mqkpLUZhK4H0B4ViAVOTM1dMTSYgz3Uetmo2sOuyvubXza7byqYrw3D74VzHzfZZFyAb2HUBufkV3g8SP7xPzNxEH0q/yQkJnw3vE/0Sfw/CQJ4xn429eFtshVgY4ZTEK1eYUpOrlb74aPdNwok+l+dghVhmZeIqLa+dskkj2IzldbMxNRlgzSalseBK3mkQPAkjrRqozzeeQJIcyeVyP8+H4R9XrFjyNoBpjx13Eb4WLQBm6jOSd598cmYTkDwUBP73ATwQRVjqB4HPmamBQ3kAzRqVDQmEdcDmfW9KINIVqxmPxDpyc2banBXn8z0YGxvHieMnhF3l0hI7GplYvgl6raQiZ9m21GDMIjuQLdO7LKXpXM2gmK7H5BSWUoazec7iTfJAULtu3brGrJHblcs64+M5a7WqaIIJ1DkIbIbOfdhObmfLK8rWqjE3qQLPb8ETxvzarJ2D2Nhc3kQObA4uGtn+/l5HOqERwtyWLATBOAEpz6ORxQpiW/MVa7Ae3wSm9ra/DZRzf2ufa7D4u2mEbYbNYA8rk8miHHwbCBZ5Qcr+2s9Gx7DElync1eA2hbdpCnplV6Uqk0oQ+E8VxFqilEFoMZcnc72oJ0VMlnz8/oW92Lv3GE6dHkOtxlRyVYyPnkdcu4iN63rwz//7f4Zbb1mPCisZVWhT6ghzeg55m+TBALC5LNVgqAaY6c/4TkukGghehHboWpMW0R0wxfu8mjQzU1Vjt88TAEsjuvBuVlRGgFIa6GpESrNgkkOIMLA0rYQlWmASMhKomkNUZ3wG4XEOvf0El8C/+te/wB9e3Icjx8ewavVGDA4uQa0+jYF+H5tuXI4ffveLuGnDMhSCGqqlCcSUX0nlt1DDaiVdZIKAk+moDuqAc2Femlip11CqVtDbp1kZvCiROJAjH38sDKPJwAikDFz1FPsaZX/dwGh9eAr4jbVt2lbVFBP40LfUyT7KWwkX+gSLg6FfvPfeu3HjDTdicGgo1apqRTZjgK3yWjt2VUJ9W6n3jt0xu38TLM7SOdOl/HYH7Qb8Zrd1VzuNOVX5g97TyUkljQ4ePCg+h8/DpIn0Z9yWn2m6UyWCOEmx4PfmsZo+S/XhOjHjMa0UNNtCf00iiAHyfD78jP6f5BlXhPnseB4LUjegbmnQDAzLRMEmJCkAZsAjzydfif+MOGmrekjOeX7wSj7M/bq/v/CH3t7ei4s1J3AXJmJe5vCybcTsD8NAb+nU+W1RrfrlQj73tSTGtlot7g3DUHL/GgAW9k5FmPpKJRBzAWDJ09omDZrNEhUE60PmK58r4pNPTmDXrl0SPcvBTCBJMMVUXwSBVkvcZS5dAG7HNukDO5jNjm2G7DLB3J6dk53aDIzVPecxCDg3bdqEG27g0gkNjXZoGjUm0ubs//TpU3jrrT0CAAk2WSaZS1UyEy8UpM3G0rKtvLcGxnksGioaNr54T/idLtsMy9+cWZKJ5sDiOcn6ih4tbcepUyeF+d2/f7/sy4Fu0cMc/Pzb1Z/Zfu49NPDrAmUzMGyXqw1uLtlEcs2cqLC9nAWzDZyo8B48+OCD0m4+N9cY2zMSYEztHfuBjBRlfpsAmNwqP/bhCwDWYhQBcuKwyL7Cow6XANiDn+tBjCKmKzm8+PL7eOedIzhyZBj1iMuBMSbHRjB64RiWD0X43/7X/wb33Mm5Xx2TkyNUWCnbnVA+QylDmvtXHooOY5udKwCGAGCeW74TXURXmOCyjeVrB7p67sBszr/bq/jcAfC8G6xsLkevjnIrOayTzVYALANOqz42Vgg12wuLX1ASFdUDJHEAP6RdC1GLqvgX/8tf45U3PkQ9GcKy5WvR29uPSnUKK1cUcfvmNfjOs49g/dpB5LwKyqVJsTkEPjFL4bAuRhwJ+A1SOZRoQT2uNHGcJ6h7Cfr6+1GtVHHu1GnsefttYRlpX0lMEOzQh6j0bQi9ZICLPfK3EQBq80mCKNNrL2U0VXJB/anJGqJIQbD5MCtWQfD9+uuvi1+84447cOedW6UgCLcjgWN+2WVhTQJIf6Lgi8Uw5v0AG8e0PWYQGekX7qqxPGsn+M7dt9OZs306u38r6FWpggW2M3vDwYOHcejQYYnTsVz9lvmJPpC+yTCE+lAlgJjViS9Ng0l/p9mMqlWRHagU0qNvVjzBdtpxDU/Q/xF8k5CiFGLz5s1yPvYBXoebjclWiK0IiPQ3CcLW589VAfOTzWQBzM0ns8IJAAfCXPiL/t6B/1Auj51crDmBFzMADiYnJ5ddHJ96MImSb/keHk0S78Z6LcoZCCKjqp0kzQBhV+MAYHcQZ9OgEQB3ejUfrjLAPFd5uor9+w/gxRdflM7FzkMWkWCKBsaWPiyIwI5heh0bHDYIm8wwQY2lW2tWLLPPbCZnS00EngTglBFwYLAD33TTzbK8TybalvNV68tOW8f+/Ydw+PARMYpkjgn8aBhd9tXAsM3+bFAQePNc/J5GjOfm8hpn/Twn33b9OpvkrFU1XhT2E3Ryxksgym2pR+ayD1lyCQRJs2lwENs9dJevXKPlBhOYMWI73WwRqoUOG2nVOLB5DRz87733nsyGuc39998vRojA3dh2ndEqgy7LPwIaNfhNgGUDAOvyj6ZH8yUXL5JQS5SCUeCilpN0ZQTCEdPd5YqAX0S1XsCrr3+At/d8jAMHTgAoIo4CTI6PYvj0R+grTOOf/w//FR7csQVDAz7Gxs4jiiqSHJ3OMBHJgwJg0QGnTImmR9M3md9Iv9aIaqFzrgHg7lzqP72tLycANqDzWd3Fy9fWTweAxQ4JGKWOlsQMS5fnkCv0oF73MHJxAv/j//QvsWfvESxftRkDg8tFdzs9PYYN65fi7js34pkv3Ye1K3vhJ9OoTpdkGOfzRcQIJfSNgb4eWP2Rf8WoMzNOtSbAO+wpoDDQhyAM8cnRo/jd879BIV/AihT8moZ0aGgJBiSzQF8KMlX3q2SMZn2QbBZpFgYjMRrBUQT3kmqNAc0E5soA8+XmATZA/Oqrr8p3jz32mNhYkkXczgpyWIouWyk1EGz+shF4Mc8O1PTZzaA314+4emPrO91KIGab1LX3UwyMTFdBL17E7t1vCWil/+PkxIgnY+b1b5UUWOpSgmAGt2ucTCK/E+gSkxBc861ssY9QUmYqOUifZuWd2QfoB0kIEXxzIsJzMlMEyShua77YjQcyWYRgLU8zUglLTB+TzlBUCqFtS53MdBRFJ0PPf66vt/fvgiA5MDQ0pAzaInstWgD81ltv5davX7+hnnhPJFHywyiKtyZJsiaKYo9LPzq70bspQUEthdlnXpZ23PYSCBsM9tPt5Krd5lJCHUeOHMV7776PPXv2CICkqJwzXLKpllHBZQ9thqkDw8pLNksOd2KfXcfB41mwFo0UE2KT1aWkQEHwRYyOjgkYp8aXYJxLXgSgBKg9PdQQBRgevoSTJ0/j+PHjjSIVnAVa6huex+QQZvDY0XkMS47OQWLLKWwjmVMupRB085z8njNUssAceATqhw8fEuDJ/TjgyFZz5kkQbom39RlqSrm5nKZr0Nx22izX5CG2rGNglm0jc04m+q233pK28V5Rq8b28Ny8B7YkZD3I4t0aAFj0vJw6NQEwgaifhCkAJjDlUij1ugTIdUSoo04uJ1+EF/SgFhewc9chvPXWIbyz92N4YORLiOnSFM6e+BBhMoH/7r/9Z3jsC9uwccMARkeHUauV5TlKIY6Y7IgyzpqCTZfXJEhGzqkgWNIjSTCPUB0pY7XILNC15iyqO3D5QKVe1mfFAl/edhoAlhanDHA6exQG2B6RExQtaQg1DVpjiMm+9EtkMKmt7cXkVB2fHB/B//wv/iU+OHgaN2y6B8WeAZlIT0yMYPMta7D9vs340uPbsHJpAYhKqFfKaTqzPKKEcirNp5jE1AXXJACW0f985xhQ1ltE2FuUoCfat3ff3oP116/Hxg0bxDZb/MSSJctQLBQbmYXM3lnciBE95lf57ExuRgaQ9obMH30iwZaygErTGuCineeLbCZXSmln6Rst7oJ21jL/0H/QPmcDoBvET4csEJ0GjNsnrN+5JIn5Y9fPz9Y/2/Wxdtu753IJHAHyUurYF9B56NAhjF4aF19J8skC5g38ugW1CDjpQ43l1dSqGlCuK8YshgHJA6yp0SB+t7ePFV9VPmHP10gd7ktfThKMPpmk0LZt2wTLsE3czp65/W5pQTVLE1c26CMZj6Jsip5DA+K0WAvHS1KLavURz8Mfi4XCP+bD3jeWLi2e9jxPZ0uL6LVoAfDRo0eLQaGw1Yf/Vd8LflSr1a+P4niI0a1cGmIKNM1pqg+CaV/UEs0mStNIeBkIqeUywNpu9thkl32UStN48Y8vCQNMQ0Pga28rI2hBbRbpatkEWsxnWkjDnS26v1vHs4FEY2CzOJt98fhMnj02Oips5pEjx0STRa3VrZtvFZaVHdqWNExSwG2oYSaAJ4DmjJwA1gL2zFDynPa2WumcmXLgkPkl8CaQdcG2GQECYM5IuR1F/rt372rki9yyZYtIRTj7tZm3GRk9XzPgMMsAtxszvO822zUmwzRM7j01R8zBTxD80ksviUaO13/XXXfJm/eAx7JKRnLPmNy9Tl2T9ikBvim7Ss2VCiA0swKZXwG+LDhBQCzGj+Qwqz6xNHKMIFcUGUTkFfDW20fw5q6PsPPNA/C9PvheQSY3p48fRFIdxX/xn38fT3/pbtx151pcGr0oKZFE6i7sNEuHEnDrkpTfiBAnAGbgjFauM7fOJVxPtMxdrikuIkN1rSlX5g4sBFiazWrXws8DAM/WnvZ3MR0pafoWiiGStKBMw1c0dnR0wDKetEwtJU8SqMbUnGDVNQLgHsny8sEHp/F//O//GkePX8AtW3cgzBUkddXopdPYtvUGPPrQVnzh4duwbCiHpDaFpFbTaIKA41zKSSLI5RGxOlzE8spaQIG2jrpfpkqrxHW89vrrOH3qFIr5AjamxATvP8mGJUuWahB3unTu2kmLTVGA2OpCzQ8RAFPGQDer7F9Td0pyR1cNgfPnh1FinEpUF4DHeJk/vvhHkZsxX7BJMYyBpC9T4kRZTIIs2kGCcsb5dLNmZTa/nU93+0TW3842suYCwVk/NQMAS58AXnvtNZkQbL3jTgGcAwP94u9MA2zXz7bwufP50EfzzVXUS5c00JxZnkSCIMGXlIto0CLvPfP+Dwz2N9KkGhFmoNkAMUktAnKSYTy/EUGWF5r7WSYO+liXmZfsVXUtsGIae+IKKQpjAdpeElUq1VIQYFfOD38bhrnnV61aengxFsVYlAA4SZLc5OTkkvMjo1/wEnwFnvcNz/OXAujhQ9TO0gwI0k6os/eZBrehi2gZTLIdc9tR75RqgbMDh8F11Kfqsv8F/PrXz8uA5ovL59Q4EWyaLpY/LZOCBWiZHEGMS1q+l+dhhCc/oKZTl9h1iVpeksTcqAWLuNSlh8aSVaSpaCbGJ0Sfy85Mo8Lzktldd/06LF+2XA7HEp2i80nB9NkzZwXMch9LqUYW29ovYC+mgdUCHDRGZJ2PHj0ioJpMMyUXHMgGyrnP0NCAtIkp4Q4cOCBsBGeaGzasF6nB3XffJYOTWEwD7EJpbxP86nk10pUGV2+HRb6qBqlZiU8BsOZBNg2w/ZR7LNHMyk5Yuji2f+fOnSLL4P3iMyQ7QVBulej01ms5FfUI6TmlBLGBYMnx4ABgTUxPNjZI6EDVObKbKl/Mv3Lw8wTBRby//xRefWM/fv2bV9DTsxzFwpDo904fP4Jq6SK+8bXH8OzX78eXn7odIxdHUatWkM/xWmn4iKx7pMKU6o7T9EicYHtVSdGks3NJ4tYIakm1EFcGSV07y6K4AwsBtJer4ZcT/H6216GrJ8ytrRpHjt90hUXIkiaporrf1Jqny0MEA/WoJrYhCPMSCOd5BeQLfTh2dAQ73/gIP/3pz3Hm/BQ2bblfbD8D4MbGTuP+ezfjicfuxo77N2GoP0RULSGpVWXUUnMrkieyNWmmI3oKCa7l90y7WcyjND2Nc8PDeHP3LlTKZWzbcofYWS2gwJy8WgWO5AeBs8+4jumy2JLsM9LLa4UF4l+lHjNtjWa3IeunwclaipmgiSnV6M9oV7nUzkA9+qYPP/oIuTDEqtWrce899yCfVykdQbIA8dSn8zziC1IU3onL6tQX3GvJbtNuUrSQ/mnHtZVFl7AyMGwyPfpc+puPPvpQAsAJZrdtu1OeCX3bqlUrxf+xcIhbrprMLJlz+mhWlqWP4zPkfbNUZYZ3FHtQW11KWWE91lKuCEtVuKXiZwl6yUZbujsSQTw+WWn68y984RHN8iCpXHV13X5vTJAs6xC7QhoRo9/pZEzbJNKIpFavku390Pe914r5wr9bs2bFu57naU7WRfRalAD47Nmkr1gcWzMyMvaNBPhyAv9xPwyKvueFBoCVQWzKCprgd+bgNdDk3nfr/DYTJlgygGlAmOdgPj7WTGdn+c3zvxXJATvw9u3bhQUlgLQSkjymLee4ddJl0KSMs82sXObSBd5mfLIzSxf8ugFfljGCTLBWYjvXSHnGpX0uP2WZaC6dnTl9pgECacg4CGy5w+4X28XBRING1pvXyWsnYLQgOjKmbKtKH4pp6p33ZMBzIHOAk/m97bZbJT0abwUHNUErB3UTACs7affP2mz3xmbWrW3TOvSNSUFdAzLsHtv18Fz2PLjt3r17sW/fPmkrGWky+WTCuY0BZpEMpH4uzXKvmR1SBlgKJMsG6aqCML8KN6kCTmIWoNAUMWRgI+rnkkAY4LDQg48OncPLr72Lv//5rzE4yKCY5SiVyhg+fQqV0ii23387/uzZHfjet7djfHxSAHDg11GvKQD2vD4gSVdBBPAS/NYAr6K/C2rPKSttEyzxbddY4EVkfz/zpny2wHH25i8EYHQ64md7HRkAzPFLSVM6eaSe3l5NAKw5YHTZl0FqVQGmfqDyB98vIlfox/59J/G73+zBL3/1Ei6O1XDzbXcjyIWo1acweuk4Hn5oG7785P249+4b0N/ja/U3glTGIlBXnC7cEJcGoS6pq0xLg5zYRNrmjw4exNnz5yQN2tY7tqKQz4ttF5/IkAAAIABJREFUXbFiuSydU5pA1s+CkKcmS2kAlQadNbWwnSBB83NLhWasJX9SakF211J50fZbzArBMMkW9odHHnmkUTqZK3J8WbCW+Tjzfeabs33icvaFhfZR139bbI+RLraSynYzdoZaaD4zrjJSNkmfzN6zatUKWc1mZgiLu+E9oQ/nMyVotXz9nNCoRjfNyyw3hYSIBr25ac9437ktNcauvEHlK5RNFGR7guw333xTjnTTTTdg82bimWVpEKRO9Oi/jKBirIkGw2neX2OUmz7a4pdYnCpK4jg+CcR788XCv+ktDLy5bFnPqcWWD3hRAuBLl5Il9frYTWNj4z+G7z3pB8FdvuYR8ayTaUfQB6EDxuHknREz16yQxzOxvwEne7j8nKCOs1gaj9deewOlqZKAPy7nUMdD0GRVcazjszNbShMDZ0RTnHm7wNuArAvqtOKPMqBu7ltjWt1UaQYWbX+C4DfeeEPawwFz7733NjI+cPbJ7dn5e4o9kneWoH737t3C0nJQWtlEnsNmsW6y7rvvvhtbt24Fi0nwWFYJiPvyzXPweM8995wAUQ4+GjwCcd4zyx/M9prg3iYN7uSDn7kA2L1O1xhqqjSNkrW0chz87jPl5xzsbu7jDz74QBhqRsXSaJOd5mSGkgiem/s0AbCuCcqyUyPlLqEwga1OwDQQjQBY1HoIRa/HY3CpSMuq1hOWRA7hh0UE+V58fOw8Xnn9Hfz7v/slhobWobdvOcZGpzB2cQT1Sgk337gG3/z6dvz4R48jqtdQr7E06mQaZEvn3CuBNvSAiU9GyABwOQXDCfw4BcBktCSA7xoA/swR5yI7weUEC91e2kLBRbvzfLbXMV8ATB19s3UC0JiZQRZ/dMKbSKVGAuAe5Av9eGv3x/jH//AaXnx5DyZKwA2b70C+mEetNokLwx/jicfuxde+8jDu3rYePXmgMj2FIJU1id1hGUn+Td8hmSZ0JZCBxpQ0lCvTOHjwI7y5a5dM5iUepa9Pi1wMDWFwcEAIjDNnzkqZXdpHyXozXUG5rOXsLQuPXlm7VdTWbAkKeDR4zmw5CRSuPPLYBmgJ4nhu/s3gY4Ji+k0GxJExpl3md/QFlt7TwKT5tM+6L3TbR11iyiVn7Hc3dSeBP9OlvvzyywJ8H3jggUbGJV0JVRmDrWDSb9MnG/jlPrxXfKZG5pgPtSxSLtnD4xA0M+0p/Ta3ZZ+wY0xOTYhUkqQdr4Pn43M58P+z995flp3Vnfe+uXJ1V0d1o4wiCLUSFkGAABFENhgsRBh7bK/5ad615g9451+YtWYGG5zBNthjZmy/BAWUUE4ggbJaUqtz7urKN7/rs/f53vvU7Vvd1U2nwbpapaq+99xznvOc59n7u787vfC8bd26xf7jf/ymxwTPzdU7RBLhPYFTWlYqlD0sJQXArMXF8xDhGcHkNw80W81Xy5XK3w2Pjd8/MVJ+0R0qZ1FTjLMSAB84MPe2+fnZTQvV2dtz+fyNuXzxAhXnDnBD3AvgowuA0wQ3bZoj3Ttd6dXLLCoYP6j8rN1slpjFgnz1lVc9g5OFwKICDMIawpAKAKe1a9WljLGo0xmMoRaPSp4JrAngpgkIAqEpaE5jXdO/uY7KlVFxATDMwgXcAVqxPlXfFzcYaIg5hanlh43K+cLVQpxRJN/xHgKS7wN8N27c4FarqiYAfBGiWLokl3Eu3CvEFQF8+Y7ccAi5YItDeHudhKwOIeNPge6xDJd4xhHmoOoRjFllW8QYIwQQtApJ4VvcKzHAsMAIYgQNG59xMue67yzcTW6dDgCOMIiIzesFwPCtAsAoCWcKyOJOAXBlyLbvnLSHHnnG/v77/9tGxijFttpmZxZsdmrKavMzNjKUt09+7N32ja990kZGUIkLtjB3yOOvYKfy+WF64QVLlWu6AoYBzuW7DDCl2YhNdpDszTxizt56/fuZgVMLHI8+j8cLLo52tlN7HwLAkipLMcAJAO4gYQBpw3KUiykEyQH7m8sTOla2nz/wrP3g+3fb62/stVqzbKs3nGcDQ2Wr1Wds146X7GO3vMc+9+kP2TuvXG/lQsvmZqatUsCHFHG+6Dj+Uze4Jk0pWk2P96QqzDbc2Js32ysvv2yX0+UyA0uQGbShR5bT7ABW8YUXXvTqEOgtQgiZU+Sj9Ex/vZnlzCTxCPL4oW/Uyhf9oNwTAC1yGYZRbCQEEh5K/r1p01VeGm1mZqFT3UB6cSnWN10bJ3MtnMga5Tsag76vf6uqEu8TAsgP9021KPQw86KurpFYRvJ50bZsITFtR6fakpLa5cGVruc7vWMWXpHOVrlUlSnFEEIfVwbowBcVmkQ8AdIfffQRu+uuO+1P/uSP3EDJ5yNkIjrFhWecx1/MoXe6DciEWdJ1I+MowH1jpt6o7yyVy/9aKhTvKZUmHlm92ptinDXJcGcdAKYBxu7dB69YqFc/0KzXvpwvFN+VLxRXxQZh4XXZ0cULoVvhYSkAnFqVvQA4ZSIlEMTCwpDCGD7zzK+8A4/iRhU2ALBjYyuLUxawQJjq/JIIpc0jsKdjGFskgXVfur90k2mjafyyBAWkuXbKcOKaAgQD8LD8eM3PhsuFfyPAsDpJjMNqBPypQ5rqHMPkwpASs8RnhDCwKZgfNjxgm/mB/eU7WJxsJL5DnWIJWln86QbkeoprSjd3KuSWElKqN6ye5xwnJpn7RNiwiRHUEsocQ+gDsU+Ml7GgEIjpZqz6jiuf4EOylqcR+0vNTY8aFwD2Gc0S3zDOstg8y7rkBAC2LgAmBKI8aHv2z9rDjz5jf/Pdf7LhkXU2NLLaatWmzc/M2MLMlNUWJu0jN19vf/CNz9r69SNWKTdsfvZgdNuhxmiBEIgM3OKi7QBgYoCDwaYyRYRAFKIQREpf/fvBgP+u7/RkgoXjncgTARdLXePU3keSBOcmYgqA032TAeBO7K8aDlWxhb3cVaFI854hs1zFJg837a47H7e//96Pbb5WtFxxyAbHJmxwqGzV6rRt3fpr+8ytH7Iv/u4tdvmla6xgdZubmrIBchsyANxNPisY4JcyZIALmg3BAj/zzLO2NauyQ3lJVX1Atoer3VzG79+3315++RWPCUV/4blE1qVEDMceqVO7T0TPAPIJuSk3OsnOeM8AwKpjy7kBYugDZCBACz1KZ7p3v/s6u+mm99rCAl7EYKFVj1iNF06XMXS8azTVv8IHKWiPTnuRxAYhBACG7YUdx2Ms73DE/oIDIZ3a9txzL9ubb27395hHjldlBvRX6iEVS57+TvcH76PLAd7oOl5ce+26NW4U6Tlz75VKyWs2//M//7N94hOfsGuu2eThkIFpaFoShpKXZAMAJ9WsUgDcy4yzRhuNWq3RaBzK53M/LxTyd01MrPvJ0JAdyuVyEftyFrzOKgCs7m9bt+58d7PZvrVtzVtz+cIl+UJxuBtnQyB3xKG4e9kfDsHbR4ZALLW49Z10IfBeGp+rxc1vGEPcR88994KHD2DJ8YP7nAWt9sBsYsXyiCHVNdw6y9pmym3Q3/LuPhId1wuKtdhSMK0yYKrHSDgCLv4IpJ+397znPZ36u9UMwCKkGDPfxVpEUOpeVHmCjQgwZBNPTh7yeDIEKwKU8SHUfvnLX7pg4x6xdLkWoFKl4RSXK7CfGht8R3OmEmYCsqlATu+5e99hSKrkmRIOJQzEeHMvinNjzqM822bPzOVYnuN73/teT4STUgAAkzQYBeezrjtE+dFcIusD58XaPTGExLeoxxu94GiRGklwnnSQAGAqQZTKw3ZgsmoPPfqM/flf/Z0Njay10VFao+ZtbnrapicP2tSh3XbT+95l3/jaZ+yii9bZyHDOatVJr0rhjTBsoAuAqfrgIRANs3zN/yZW0ZtlQEu1CxlgPwskzm/pEJZjsJ3Irf+m5z21wPHYd3S8AOOMA2DKDLrHBOMyXmkZtKgIHkSFgE6ttuCOGJfnRcpSDVvbBmz79kP2kx8/bD/4/k9tZGy9lYfGzYoVKw+QhHbY3njjV/a7n7/FvvLlT9rbL5qwfLtqs1PTViHJG5mjerw5KuvQ9Y1qE5EIPTBYdiB83333OdCE8Q3Wd9xltTxe6DTkOrkrm1+NdrjkZEAayOvZq1+6/14MD1LWM5oxND08EDe6SnshS9VVVOFneEh54SUkRA+P29VXv2tRPeI0kVn64GyMAZZOZl2nVZOkhwTkAa0PPvigh06CFQhjYI4wFNToAr3I3Ozfv8+2bQs9zfxBOKFzld/DbxE4AsKaG/1OyTKeP8+GcxN7reoO519wnp1zzvqOh5dnuHLliOvC+++POGVigT/xiY/a3Bw1hKOsaTyblpXyMMdZ2J/2Ro9noLNn3INcb9Xr1YV2u/V8Pp+/c9WqVT+o18vbJyZyUSvvLHidbQCY6g8r9++f+nCz3fx8znLvyeXzG/KFQlEMcICooOGdXctiUNSlRHN6LMGbKgYBYv1OATbnwa0PAKaLy+jIqLOpWNFY2xyrWFg16OA7gC7F6wAWYQfqWd90FhSbR6AsDbtwgZsRwf2UV7rQU2ZYJdgA3ry4PuXKAO8wtGwKQjcISRgbHbVSseQLXmCSMUTNwSi4rTAA9SjnOKxCxRFzDax6mGPFHGE5wkKw4WUJH83Y0LNTzULuQXUn+z0fPXMZK2xOJWKk98HfvI+gQUnAMvCcIvSi6CEaGAckJ3BNhNP73/9+B8B8zj16mSFcVBkA9s5u/EeDiaz8mbpERR1gj9Rz5qZTPSIrkcTjJAmu4d2hBqxYGbZDh2v28CO/sD/78+/a8NhaGx1ba6123uamZhwAHz602959w+X25S99zK5654W2cmXFaguHMoOPDnXFKNVEMwxPgssS4SiW7w04AMAwwFSMEAA+q7b7WSD+Tt4QlgKax5JDxwP4TuRcZxoA997fidxDyMRTGboTCa/A3kgYVRm0FAAH8A1zNl5e87QNEMTw5B1aFhOSNWrtdtleemWn3fnTR+xf/uVeWzHxNhsYXmE52N1C22ZnD9qbW56zL33xE3bbVz5lF56/0vKtms3OTFmJ/I+sEhAlGKPMWDkLYwrPG/pkfn7W40uR9cG+rvJKDMMjQx3dwndnpgFZyLzXPcyL0DSVkNTcpuB26TUZnwT4y7uuQAcQcoeOA7whS5G7kvuMDQDO9QDA99xzjwM8dAS/eV/EB3JXZShFbvUby8lcC8e7HnVfnfrIWR1j6RzdDwwszCqhJ+gWDBN0CwBYRBn3zXNh/pSciPeUZxSe1vmOp1XkTm+YoACxdCjjYwy8ZKBwDcI4Ab/nbFjf8QTz3dHRIS+zRilVyoOuXj1hf/zH/8GqVfQmHeWiihLeaUIgFHaq57KUgR46ms6C9VqjUduWK+TvXbNq4h9yueZLw8PDe86WOOCzRiNm7O/g7t0HL5yvLtzaarV+t5DPXZ7L5QnM7CS6eUxU9m8B4OgI100wW86i1oNLwW8KnsU4cg3AElbum1u2+eIEAF9yydtt1arV/hUAcAre+G5qvWH50aVnobrgVpkWu9r/alHH/SQld7I6YMe6Hz5XcpwS2Fi0xPHgBgGgYuV1xn7x2/1vJY45o+BgMQLaNa+MS+EcaXgC12NTAa4JI+A8sA+Aa5hfhKCOVyx0GDDxSmOXuZ4qcESdw8hITp9PyoTzGddjzhG6lGkT46A5F/glTg7LlXkQS0zh8P37D3QYYM7D2BFSYvS5NuCX6xSzdeXMS+e/LKEsK5oPH0v5sw4D7DViMoWZJZ8BgOstGKJggA8drtpDjzxtf/rtvwkAPA4ALtr8zKzNTB6yw5N77F3vvNA+dev7PVN83doRW5ifjALkLtwC2Do9Bfh10EvYBkxwFF3r1CZ2kBzVKN56nZoZOJkA+GSd62QChZM5a8eSZ6ca9PQ7/5EAuCuvggHOav4mAJj5lZ5gVyK6G82cDQxQ47VkT//iVfvZ3U/Y3Xc9ZuMTG2xodIUVBwat1QYU7retW1+wL//erfbV3/+Mnb9xpeWtZnOzU9FQHZDpnqcIwyJmFw8ihm3UZm3Y5OFD9tjjj/mFL7zwItdH1IIfGgoAiq6kdBalMvF6QeSgiwhNS8mafp7G/s875AfAHxmLXAUA42UE1BH+AGEidpljkckcx5jRGT/72c/8OMLy1IBILZqls6Ku7dKy6mSu6xNZi9yXWGr+ls5VDhA6BcBJtSHY+Y985CNOQHEcAFghfxgQhCjgPUUHQcCgg9SUScYAc5vqTOEf5snJmhbVhpIubVkSPcdxDQwPMAwJkWvWrvYQB+nc0Lc011iwb33rTz3m97/8l//HSwHWag1PdtSj8G6nPSXyjgaAIxmu0azWqgfyudzD4+Mj/yufrzyxeXNl6/XXU7LozL/OGo3YbrcLO3ZMrzCrvqvWqH+63W5+rpAvnJPL5YYQPWJlKcadglNZJycCgFMXSyrM0k3BdYkXZTHv3LnbJlZOeOOEt7/9Yt/IAFY2sMqBaWypUGEB1+p1O3jooFdKYNHCHrMpVGhalnVaBk3vpeNJgWEIozAIFAIRcUXdWrlsRjYAQJXNSFjC9ddd712CAJByPUlYMTbVw9XfXJ/7SdlWXFmEPiDc2LgE2fODpSu2VRu1e2+x4MXgpoy7riHwKwAtZldbhXHAROPWAeByPeaSF5sdAwMBwr3xOQKYJBDuKTrdBQBGGXAPnItzCACrG51Y8FKh6E1WHAA7CIb/DQActkqEQPD/qAZBrJTfZVSS8I45XmXUavSpKA5auTxiByfn7MGHn7I/+87fWHlowkZGaWE9aPVqzcMgDuzdbhecv8Zuuulq+/SnbrLzzl1t83OT3gnK4+BzagQj5UwcMIw+3YKCpeowwB1Wq6vUz7zoObtHcLKU7Iko2JN17bN1hs/GOQkAnCV8ZftF8xex8ykDrH9HloDq9HoGQI4k4kFbmG/ZfQ88Yw/c/wt7/LHn3MAdHlthlZFhq9Vmvb35ju0v2Ve+8in76m2ftXM3TFje6rYwN205bzubs6ITPWrelLM67W+t5clMCwvR1OfZZ5/xxLbLLrvCRkfHbGRk2AaHSMBDDwDGB+3wZMSD4o4XA6w2xNyjQJTud6nnk3ZeRRfA7CKHAXvIW+Sw2tvLk8Y4FE6H7iPxmPNzLHkijEMym3WvmOFeuZ+u5ZO5P05kLcoTmeoy9JZ0DDoFcogf7p/wOpX7VHMK5pznF42sXncGH/YXICxdLGCreGv9WwaC2F+RVikx6Foh60uA3ucZoZxYH5BU6sLKOEimpMvof//v/9O9pV/72u0O1PUMvdmGd4HLuoomD+NozyJr2NGqkfFp7WcHByt3FouVu1atGnrBzObOBhb4bALAA3v2HD5nfn7mg+22faLdbn+kWCqOWS5fxv0cQC9KcKhIs8CSFkAveDyaAui1enWOXrDJNagY8Mtf/NL27ttvq1etdgB8ySUXOQBuNLoAuNcaUowQIMwX4d49DoA5p4LcZd0tBrvxWJYWRMEC6nNnLJNyJLIWuS5/A9BhgIkH2rd3r226epOHKrDpBPQEhAV0tYHScBBtCO6F2DOaSWBNyppHuMoqFcPQex/atL3jl1tN90KscbS4VqWP8AJwT8whljMbE4GC4FDslRLtor3kgB9PHWeBX2LpMAgQTtRAxFWFIUK/elxysr41zi4AJv4O8MsPYFiRgALA0TqVJ5e16+goTTehc3mrNc2KpUGrDI7Yvv0zDoC/8xfftVZ+yAaHJ2x0dMJajZYtzMzant3bbNXEoF31jgvs9778Sbv8snNJX/SOcG2Y+UIlU44Z2HbQGwBYtZo8AQ72t6PQ3wLAywWFZ0rJnszrLvdeT/dxJwI6TvW8dAGwonxTBrg/APYcAA+BwMhFN5V8f1Ol5eDBWfvxTx6yxx57zl56cauNrwQAj1tleMDmF6Zt8tBu27HjZfv9r3zWvnb75+3cDau6ADirJ47hTdCF/0ctcRJraTNcKdrUFKB2pz333K9tbGyFXbPpOpdxtMMddM9XVPqpVAacpQUAAYBhaJH9aZnOXl3Y7/mkEShKgovY4gOdMprITwBwGl7BOFQnH6DLOJDf6AlIB4AWJIrIEKcUMpmfElRnEwDuNxbGzD2hS9CPJKIDcNGZ4AXVmFdoIOcgf0a1+2HlpceYM36kezlW5T0V3iASSaB3KQKPZ8n84gGYmj7soStci+ckhhgAPDBQsj/90297s5Rbb73VxwJYxtAKHFO0HAD4KAxwrxzJAHC70WjUzNqvFYv5x0qlyg8HB8eeHBmxAzkxNadbACXXO2sA8MGDB8fn55sXV+vVz7ebrZvN7LpypVJuW67QbIWbPABwlOXQRpGlmG7a5QhYAZwURKaMpQQu71Hh4Omnn7bJQ4dtzZq1GQC+0CYmVlq9TmOHebdcU2ta8aaMmw2/b/8+27lrl1vNCCrcPzCPssRkTaZMdi/bm4JGMc1sFGXOKq6Y9xgPlqgAZXSkedljdi++6GK7PCuPxueKH+4HujlXmmTG5gZMw56yeX/nd37H5wP2V7HQfCcFwJpXbWxZsnpfMWCUaBF413sShoq5YqxsZoQ594hAYbMqVpn74Vj1WeeacsEp5ATWgrAQWHEEOO9/6EMfcjCvEnCaewAwkb1if5tGp7rFiXDO/3od4FBWWdGxDADDzMIMFazRNCuVB2xweMR27ZlyAPyXf/33NrdgVh4ctzVr32b5dt6rdOzdtd3KpZa9beNKu+32z9m111xq42NFW5if9rrA5WLZSyN1RRJ7IqsG0Sl1lrms3IfbiU4+g+Lm/55Ln2zAtRyZdLKvebbO9nLm4khleipjgEOtazdFTYiualyKAQYAo4ow1gvUSMW7Uxm2ubmWbdu6z/73v9xpzz77iu3eddhWrlpvw2NjVqoUbXb+sB08tMt2bH/Zbr/t8/b1279o524EADecAfa8g1AImaEdMbfBPOasWCrYgQP7XYY9//xzrpPe+573+5TJ+6W1hDwDABOLyvHoHAAQgIzzAaz6yf2jrR3kq5hbQB4eUogICBXOLxJBScjIX67DD7oSxhPi4aMf/Wgn2UsgWABPBEy/cZzMfXKiazGNxU1JIsIMJicPu55VmB4GhwAn1xM2YB54LuhpwgfRP8ob6iWi5BFNWxOnelbVPFI8JL2NnnS2eSdVJuqd0qScizGWyyUvxfaXf/lX7h2ldv+VV17ubDTxwewOypbmvUL1kZAxfR76O8bRqQlMU4w9lm+/UK5UvjdYHnhgfHxgay7nsXpn9HXWAODdu6fXmlXfObcw/9VWo/XeXD5/ablc9l1Pb4guAM53OpXwXr/Nu5xFLWCoY1lwvSBaIBOmk5ImdOpav269B/C//e3n+WavVtudhDc2gtxJbH4WJRsbwOXhD5OT/jlWLwBYpWi0AmLx9C9ErmNSwC7ArdhZgUQWPO9xPsUG829AI2CeQunnnXueA1dvkdwmKSNq9ApwpquSDavAfZjX+++/3+O+OB4AzAbH+lfinJ6JzidQq02sa8jqj3lWQ5O4fz0PAXRZ2JxbjUkE8BEuuNRg5DWnHK/6wAoLUWgGwhc2HABMoiD3d/PNN7sATxl5F2y+6dFFCn9oOhj2urp+o6jNOE4McERAQBFnbbZhNHIkQTatVB60weEx27nroD340BP213/7fTs827BiedQ2brzQKDYMAD48echy7aqNjZftC1/4mN34O1fZxRett0Zj3pqNWsRmqcFgBGQE4M7if+P5ZaC3A4DPmu1+RoXeci5+vEpWDMxS516uTFrq+8c6/3Lu6Ww5ZjlzcfoBcBbG5OA30t3iRcnDjAHOxZ5TOAT5BdGpLef7ulgcMMsP2P590/bKK9vsX//tLnvl1W02M92wiTXrbWhk2PJFs7kMAG/f+rLdfvvv2je/9iU7921rLNem1OGUJyhz9RZhDLmshGE7a61eyNvAYMUr8uzYsd1JjfHxlbbp6ms7RIXkXnjVCp1avcSBIisBwJ6XUih06rkfz/rivOg31Z3Hm4bcRQcAmpCnyFy1YEZOI89FylA2DRIDppGYV64NMcQxkr9H23/HuzePtu5PdC2iT3nJyyudhRf00KGD9uijj7muV3UMNWJKiSEAsCo04EVlLsALfI971Dwyb8qNSeN+UyIpJcuEW/T8+T46b8+eXVar1zwZnnEy19zH4CBdA0v27W//he3bFwD4qquu9IS4ffsORsdWYtcbUQ7taDIq/SwBwOirQ81W481Sufy9obHBu3e9+ebLV155Zf1Mh0GcNRpx585D57da9RuqtYVvtNt2bT6f3+ixLsSeuAWiDMQARzzwTlFmByLdqV/Ool4KAGvxpIATAOwW3XzN411pnXvhhef64iZbUpUTtAm0eFnMsL9YX4enDtv8woKDO9hKALDApwLYw+1x9AQAWXganxhgsZuK++E3AA4hhdXNcd77+5VXvJYxwoqWxiq0nQLgdDMJeMrq5xx0emPjwr7SEpqyNpRt6QW4eg6yajUvaXwY31EgvgRKeo8CwL6Zi8QhtXxOGcfU1LTPPd/nufAjBoLjlYwhtl891WFE3nxzqxs1WODc24c//GGPjVINZIePDoAjtIHN3M5FCIT/7f+Jf82O60QRoiOjx73PgTcxJFmibcXygA0MjdqOHfvs5w8+bn/9N/9gh2frViyP2PpzzrdCrmT1asPmZmdsYWHa8vm6ffITH7QP3HSdXXfdFdZqL1izsWDNZt2heSTKsB9iXNEbJkoDRlI7ZdxIkDjSfXW2AKKzbRwnomCPBSCWK5P+PQBgF9fHkZB5Is/jeNdUeG7o4BiGbS4jV6LhMfs9EksJS3BmNuvixb4iHr9QoE1txSw3YK+9tsOefvoFu/PuB2zX7kOWzw3a2IqVNjBMAmzeJg/vs/0HdtiuHa/ZN77xZfuDb3zF3rZxtVmrHlUgSEyiooRn3wcYj+TXtld/IMxhamrSdu7aYYDJ8bGVdvVOK47wAAAgAElEQVS7rnE5iB5QCIJ0mdcB3r/fPXeQLwBgVSVQuc6jrd/FrF6EI3ItdAuyGGYZXYD8hYgAMMH2igFG/0iOA8QUHvDJT37SWU/GiWdRuuBYz+5krofjWYfpuARS+b4S4niPOrt4FR9++BGfJ4AmxIrK0nlFqHzegSfPg/tG5/BMMB7ADCkZJ/2u2vmMIQ0jlBdVOjNwUXgL9EzlBd21a4fNL8z7eOQx5TkNDVVsdLRi3/rWn9uePfs8NAUGGAA8OTnlz3GgMkBp+yX7KPV7JuwRdFKMuTnbbDX2lcrFfywXS3fU6/NPnHPOOQtnOgziLALA+69oWuOmhbmFbxYKhSuKxdLKWAhkzlNcHABMtYMAvy6w8t2sRO/Ek72Ws6i7oChiveTqlztDTC7nwsp+9tlf2dzsvG9w6igClhAmtBaECdDxEu6cR4IHkDU9M+MxXNyHADB/Mw5ZyiEASovqG/cKg9574/tY24qBRaDpGMaAwOGHFwH3m1/d7H3iAcDcB4IQgYmQ0r2n8cSqAqEMVu6FTF7CH/gMAEyRbTavLFJtVp6TNrBimviM7wVLHUy1wHu/EBRteH1WrSF0I/FiZjqKdXMd7gcLWpatMnL1bPlNzDDxTli5b7yxxcNaYIBTAKxe9hIe3oXJE10AwNlPVuEBTOnAUq2Qs1rUwWxH9izX1D2QJFP0OsBDtmPHXrv/gUfsz//yuzZXbTkAnphYZwOVUVeotKo+PHnAZmcn7cMfutFuvvlG+8hHbrRWG2Nm3lrNhlXo6kOdxnrds8LpSOVeEW9fSQYv2BtlVQpFemq9yMfSW299/tYMnLUz4JUWcgWrk/lOnO1Audu0qNWwZjsy4pGdbKRajZbr6KCilUvUUiccouQNap568jm7995H7KFHnrSFasv3daFccuZ2ZHTQtu96w3bv2mIHD+ywP/rD2+0//sHXbP36CWs3qzYzPRkNBzIQU60G0wjolb1Npj6uaQAw5MzEylX27utv7JTWTMMIOA8gCzkHA4x8hG0U8aHOmdJbvfolZNninBMBYBE8xLIiN6n+gxxGBgGORXSgW3gBtiBOCJlAJ91yyy0us3lxLoFxAfg0zOA3XThLgealsMLRMISYVYX0KSmNawBwMTYIEVRlDEL0VA0JLyXfJx4a4wXiCfIIPMGz0VylZJoMGenT9HmkbK8wDfMunSMgzFjffPMNm5qe8muhrxkr4xgeHrAVK4bsf/yPb3cAMCGNq1ev8pCJwAWFJUMg+j0b6UAB4La1a7lcazpnuZ/k8/aTSqV4x4oVK6bPdBjEGQfAVH9A3uzat+/6+nz9I7V6/YuFYvGCYqE44iDEax4GKIxFoZqQWN7d5hcpANZmPtqmSQGwNnlqTQkEck3q9FGqBMC1evUaZ4DPPz8AMAIqjW3tAKfMymNBYyXzc9AbSdSdOaaUGkKD8y+OjV1cBiwF9f02pe5DMbOKKVb4BYJFDDCCCjC/emKVg1bijtKC6NrYsuD5nkq2cB2OhT2lIgZzwua99tprF3UAUqUIzZ/Y7d7NG88o7k6hLCkL0f/vtluwAsDT07O+BhAg/ADm5ZJiHGmiRwBg2JOy7d1LTcw3HABjrXO/MMBKQlDyoAs2YnuzEIheAMw5O8yqJ5ulRcIzxoZGGK2WRRfAgmeIVwaG7c0tO+xn9zxg3/qzv7RqI+c1Qteu2WiDA+OWz1VsgXVz8IAdPnzALrv0PHv/+6+zz3/+Y7Zy5aCVSi0vl1QpF61SLnlzjBCKEXOlBhxqd1qr1cOQdIPxrddbM/DWDPTOAHIEABy6IKoLNtyobLrnKYBGpJNKX7iRa9Qir5gZILhgs7NNu//+x+2uux+0VzZvsVarYCtWrLKB4UFvXlEZKNjuPVtt9+43bf+uN+wb3/h9++Yf3G4XXbiRTANvhexXaUViMwC7A2byJNEWbWh4wA4ejBhgQtpWrpiwG65/tw1UogsZL3nuVK0BAAzjiIwEACsGGBmv0Ll++iUFwJqzlAFGHxBOhm5ABgNo5VoXOaM4Y36rQROgHJkLa8yr0y01S/4ScDtZK/VkA2DmQDpNxBFjZl7RKSRY8290PQnvzI+8qPxmbjAElBBIAynmQsBXxBHH6Xnq+fTeC+8r/FKhJwozDNKw4UB31+6dntSmjn2EZTDvEQNcsG9/GwZ4r914442+Ruj8GvlF6Op83zrAR8dY0bUwG3ez1WrWcrn2o7mc3Tk0NPaPK1YM7D3TXeHOBgBcnp6eHpuamr253mh8otlsfiSfL64vFouVEDreY9KD/9UKWTk+afe3XgB8LBAs4Jhu+tTS0sZnsQoAH56ccgBMDPAFF5zXAcCqoCC3SICtEEScx+OADx2yXbsjCY5NAgBWYLzKxIT7IoRtP6s7vaeuEA6BLADMRmPRqk+7YoC5LgKTuKOLLrzI3n7xxe52Se9T50eAMSYAbtqBRkwx4QdscH5jDLChYMa5L3W50cYVwNXGVpywhCgMKWNI3TqxqRQPrb9iLucXIqwEBri6QBLckMc0IWi83FyWjMhzUzyw7pFrEe+EmwcATAgEApwxkwQnSz2YiKxDndpALWKAs3jbrDW3x9pm1Rb4mxJGESwYTLA30WijzDIAXBm2117bYnfeeY/9j//5HWvlyjYyvsrWrNloQ4MrrZgf9Hsjzm/y0AEbHinZpk2X2ec/d4u9450X2erVozZ1+KAVCzkrF/PWakbHuXwBYRex38yvJxW221ZdWOgkkJ4shfLWed6agd+mGVAIhBvshCs1G1F2rNW0coXwhjBuG/VoDiDvHTVfCnnY4gFPftuyZY/dddfP7d57H7bp2aoVirC+YzYyNmLFEs1wFmxyco8d2LfD9u943b7y1S/Z1755m115+cVWyJvNzkx7Mm1UlyBnYMA9UPV61XJ5Yo2LNjoWIIvYW8qK0fziumuut5GRUe8YJ0+cQiLEAKcAGHJAuimtCdz7THsBcBS0yXtZLDXCILcEGYoOSBthoIfUXInzoFNUNQLdQuUdviMgKS/qUmD1N1lvJxMAC5BKv0tvsnYAlegnyBX0PvNMjgzvy9BQPK9XZdq3z/Usuhg9Kv0tNjwl6gR0NQ/SscItItLkLec4dLaS4Pbv3+vrGn2JIaR2zOgJ9Md3vvMdZ6+JAVZbbby0WRCOFbNOcMt9DkGCAYAhh9pUg2i1262X8nm7Z2Bg4G9LJXtjxYoVh5Z7vlNx3NkAgAcnJyfXTk7OfqHZbH3Ocq1NhUJprFgs5gtYv1m72VjAIabSlx6+ZbVPjzZJKdgV6NLxi8Cvx4GF24fFJAB88MChDgC+8MLzsxjg+qImFFqUEioSnNMz014FAhcQG4EFD4PM3ypxElZbVosy8Ven1lwKjsWy8ltsJ0IH9xIWn9xQ3AfgFwaYDXftNdfYJW+/xOOv1JgDMJ66dNLQClmsacLcj370I68DjOXKD5uXe2ajq7oF5wB4M4eqyiBAzn3E+xEOsdjdFYAxTYyTsIGxALRyH8VCyXvbw2arfq8EB8cfyQAjoCq2ezetkF93AMz4uHeVQWNMeh6EDnj8r68EVVmITa1gqGCAs6YUnVxykt4yRlbHujFHrcgBK5cG7KUXX7Wf/vRu+9a3vmOFgWEbX7nGJladY0MDK61UoGg6ypB6oZN2eGq/bdgw4XHAn//CR+wd77zYZqanrVmvWqtV96Exj5VSycdKqE2jWbM8FSxQ3HlaMy8dv3UqBMtb53xrBv6vmoEsj1TubDo+unylsgLhdzB+rZYtVOc9DhjZEnUjeB+yo2L79k3bgw8+ZXfe+YA98cSvbMXEGhscHva6vSPjI1ZvLNjefTut2Ziz+dmDtn/3VvvdL37Gbrv992zTVVdaoZCzqcOTVsh3PZ6FQgk619owaXmM8oINDQ+6FwwARW7KyPCIbbr6GhsfHfe6v14dxkOfMLiJFyYBao+TH8hmwI3KcqEjehngfkxwJNiGJPQqFfmQk8higLWS4HDxy6uIrEcey63Pb5KoAVnoXxKocfsrYbsXpKYkym+6lk42ANYcidiR9xRdgsFB51hIGuTvpk2bXMdwTJqrgzGAHuNHOhT9ybxGdYZuR7dupSTqv3dr6Qu3CAvwmfQ1cw8xxPwy7wcO7nedShdbrsPYInyy7A0w/vRP/8yf58c+9jFnrVesGM9CfaKpCqE5vVUgejFV+pwiCY6qTIQHebWqdrvd2NHO2cMD5cHvlkoDz65ePbTjN322v8n3zzgAPnDgwFiz2bx4ambhS+1W8zP5fPHiQqEwBLjBheubP0sI8D2YNcLQIjgeANw7UWmYQ/og0/cBRLgq6ASH63zVxCpngC+++MKsCsRiACwgp9ABNh5/OzCdnnJwyvkRFKoJyL/j+l3mtxfkL/WQZSGqeQWAjmtgfSrWln9zD7xwU11K1Yb1UbOR4xRDzOeMQ2DSXfdZRqo2rzYNISGwDwgzhJg6wKnXOefWedLQktTgiL8jTjjcfWHcBGsarpPO882+yKbmHrGyR4ZHbWxs3OdShoHYcM6nuOjUKKFL0u7de2zz5tdceSCUUQpYvbigupnRwQAHwI1xgjQjGUad1rJs8bZapwoMA5oDcXI8iSuaAxRHzor26189b3fcebf99V/9rXeIGl+52sqVURseXGWDAxOWyxMGwb3O2IGDe6xUatqG9WP2ta9/wT5087tt9aphq1FaaH4hTKbot2FFB8Heh92z1z0Hj84cHqv8m4iKt7771gz89s5AJwkOS1FVAzOgEXXoqYWat3qtlnlXSm5UUvu3XBqyyckFe/651+wfvv8v9tJLW+zQoVkbXTFhA4MDViwXbHR8yOYXZmzH9jcsX2havTpt+3dttVs/dYt96ctfsPe+590e0jQ9ddjyHgMcJT+d9MlaH5MIx1vlUtFmZmdsz57d9sQTT1ilPGBXXUlI3ZANDQ476A4glHcZGBUAAgADiMRIIpOUM9LrCT3ySScAOF+wUjFKaAHiiGVFBwCa1OlMspxjuD76CV1DzDLyXl1JAc4iHKR/NJYzGQOssfRb8dI1GqdYcv4NsFSpN8INuX+Syph3XgLAHMtxPBcINhLJ0aHoIhkOqRdZerirI8Pz2w0NDQyhsQnDgDHUmAPvKbXxScBX91SuRXx5pVKy//bf/pvNzs7ZbbfdlnX0owNd5C15OF2fJLheYyk1NPR3AHKKBVTbzWbjYLvd/kWpVPinYrH06Pr1EwCTM1YN4owC4Ha7nd+7d++aZtM2zc7Nf7Hdbn+8VCqtL+RLZTa/U/mUFsvcQQgDWGFNuoCj/3sZDHDvYk5Z4HRhpa4FxkDyABbdrp27bXx8hbv9aYVMMhs1IFXlIO2qllpvDobzdPJp+KLn+HBRlzrB8QL0McZ4LEezrtLNJxAsYcOCV3KZus1gZcL4Yo2uolzYYNSBTJP3uKZCE7SRVEJMbhVtMixFGGX6nXNdNjibWAwAghAQjEDQuVQlosOywFQ2iLOLOCcEdmC5yLLuAuDunHAOhXeMj62w4eEovJ5uNpWBEwDmGlzTs1kHAMC7/ZkSy8w8MeYbbrjB3XcCwJwvYmjTLUIhejosEfvn6dkZQ4zbtFtzl++4D8HXJG0q894Km9AId202Wvbkk7+0u+/6mf3gH//JVqxcbWMrSDjI29DQKhsZWWsDlRVWq7VtZmbOJg8fsLnZg1arHrIvf/nT9qlPf8huvPFKb4hBYib5n8GsN608UPG15s+VxB160GUAuF8Nx99eSPPWnb01A8ufAcUAe/Ioe6bobltnsKq1hieSRg3WRmZshkEJAK6Uh23z5h320INP2V/+1fdtdqZuI6MTXu2lPFCyYjlvlcGCzc4ddgBcqeSsWZ+1fbu22Qc/9H773Oc/Zbd89EM2MhxJSZA8gOBIIgvLtlQmNC5AKOqOkAhCpB599HFnZC+96BJvejE8PGrjK1f6jSPLATwA0F27dtsbb3QZYLnkVc4rnSnJ644qcudrVgrOz1vwxD81WCAOGWJF9YWVBM15VCoNIAZx8dBDDzn4hfHEFa9atKn8li48kwyw5qMX4Ekv92OrGa9aHhNzjXECUUMrZIAtL3SSvMOcQy2TIV/QzyQRKp639/6FV/jdSwxpXCKoVPGIBH28zrD0hM/QuwCPKXourR3MevqLv/gLH+Mf/dEfZexzrLVIXC95GbReEmU5AFjJkNUq1UBaM81m66Vcof3TgXL57nPOWfOMmc2eqWoQZxoAV/bt23fe3Fz1g/VG49NmufeXy5XxfL5QpHSTW0A5AHCwhEcC4HhAywHAS7lAZGUKALMAegEwMU5Yrtu2bnfARYA4bgSyJFlgLCQEiUIIxPrqXB1wnYtzK8BdYDPd8GHRqfvZ4seje+hlRnlfYQ8IJW0g3iNOjM2I1Y/lB0itLVQ7LZDZsMwzwBxhJfcL5+R9ZYuyYdQwg3tQbBHMMgKQ6xDPRSgEGyxaEQ912j0rZi69h9jQ0fXGAWdRSWQRE9y9zy51CYBkvmnZSNIHLj6Bc80z96AmGZwjrNyBjrFBBQvYEIwaXghvNwxWreoRDEkdXVcATa/VibHlDK9ny3AMNYAL1naAq9aooTRgsgGgebrp5CO5hcoVDz7wsP3s7nvtRz/5ia1ctcpGR1fY/ELDBioA4HU2NrrO6o2cTU9jMC3YzPQB279vm73r6rfbhz98o33tq5+3kVFK00QIRMu7B6G4qQKRmRHZOD0OK6tmsXxI8NaRb83Av58ZiCoQkbDqSaTFnMfPN71+bcNDl7xEYr3hVVeQKRFHm3fA+/DDT9v99z1uD/z8CRoQ24qVa73hTWUQAJyzan3GZmZIht5jA5W8NepztnvXNrv++qvtYx/7sH32M7faqomVLps5J54ibyiReQU9h8DVIcC7Ze0WNeZn7amnfmHV+ZqtmSAJeKV7xEbHxzqePIgIgPLOnbRCfqNTBULluJCV/cBUPPksj8HbugcxEUCLGOCig3WIFRhgZL/qC6eJ2OgUdBL6Az10zz33OPgleVqeO8aQegnTCkwnawUebwjEUtfVXKXglPcUMhihMea69Oc//7lXXiK8DrIMPcUaiq6kdPLM+fzhSVW4ArlBK1ZEjWbKfEJqcJxIHuW4CDv0Vp/i2rzH+UdHR3zOefaQVRs2nGMb37bBySrhEEgqOgr+6lfPuj4EiH/1q1/1ewhyiuon8dxLHuveH5v0my99j7FmDDA6qt5sN7bnzR4rFOyHExPjD4yOjk7mvIXp6X+dUQB86NChFXNzc1fOz9c+187ZB3NWeFe5XK7k80CFqDWIAAAAdyYzF8lloeW1ITVxWWeAnnk82uLvNEnwbl2qMBG/WXiMgWQv3Bmvv/aGAy5AJCXElMGquNYUAKvsCUNxhrbdcmGaMqva9HKhSLikAqmfBRrHxaMTmMbSBMRyLX4Dfln8bBg2Haw11iUCkUYLvJSti2XORuUc/M3mZWwq44Jw416VyRqZo1EmiOOxLnHjeFjCyIi7clSTN1oSD3a+q/no3nOWAOdBql3Qy311hWI38zqETST9lYqA3yirJvDL/auKg2KWGS/3rbqU6r8OcOc+yFzmeaqVczeeigWRxWXDvLgPKACwh0NkcemAX2sXEwAciSJQs80Wx4fioqtcq9lyhXD3nffYvffebw89/JCNjY95AkujwfVGrFhcaRMTGy1PMlyNkksLNjNz0A4d3GGjY0V75zsvst//8qft8ssvtnVrV/lwPNHO1xnQPEIv+MDjf+Ug8e1yRrf86Zdwb13xrRlYzgw4uRqESuzXAHxucHuSabiB2b/EAvNC7szOLtj2bbvt3/7tbmeADx5csIGBcWeAi9TkHShaqWJ2cHKPzcweslp11gYrJK5Wbf/+XXbZZRfb+993o33pi5+3DRvWu0pr1CPkAl1DF1T2tMtGPDkY1a2Glxav16r2/PMv2P69B6xRbdoll1waXqwS4YMFl98wj3jrdu7c4XkgADEIHHnmJOv765lu2ENHw2bhIIRAAIDRMch+rqPyWmpmwefydqIn0KMkhwHyqDTA/MndrzhkMZjdsMDlPLxjH3MyATBXS88XAC+IMPSJQhfwjkK0QAhBDPFsRI6hE7lnr86wKwAq38eIAKiiizAMAMCaC74rwo7npev2EmOBDwIjbNu23cNUONd555/r55Ye5FyMA/B7xx0/dQIIYu+DH/yg4wbWBmstrlWwUk8S3FLYRE8jDSUlrJGwvFar1Wo2m/vb1nqhUCp+f+XY4J07d67Y9Y535KKV7ml+nVFtuG/fvg0z8/Pvri3Uvp7LF64t5Ivnl0qlXIQ5RNykx/9mCy56oqelnNL4TF+WnUD95c5jb2xNutF5wCwW4nRee+11e/GFF106spiJA8ZloU0sV36HzSwEg60NTfgDXVj4t99XkuSWhgZ0QFUGcvuxvQKP/FZ7STaS4rnYULhWcH0wVgQeY0UweZgGG7VU9k1GIgXhAAgxhBkB/A4uSyVncPkO32VjIOCwHnWvmh++Q5A9ndX4GxAM4wwI5vsIW37UoUgbWTUCHdS2Aa5dJqCXAVaYR2o00H6UWPE0VkoGjYyXYIsX3PVDhjRzpHvGqGGszJHYCz0bJ3f9GWXtH3sBcNYMI6ymLgBuwQDTuRAXat6s3qQqQ8QVDuBCrTft8NSU/du//MgeevAhe+GF57w+KHNdLA7Z/HzRavUBW7XqXBsamvD3CGmhHvDc3D6bmd1nq1cN2odv/h376EdvsmuvvdrKeRIjNIdNa1C31BqWz6M0aSaeN48jcr29OIl0ufvkrePemoHf6hmAZGlGuBLgl+YXIXtpg05IUYRDoIOKWTgVsnfnjj327LMv2A9/+GP75S9etFWrzreRkVU2MDBqLZLWymaFUst27dlq8/OHrVho22AFeVGzqamDtuGctXbNpqvstt//sl100YUuL6sLsG6he/DqIIU8jMlBOWFjdSuyp9ste/31LfbGa1ts25Zt9r73vs/OPe88J4wYO+EPExOrMgC8MwPAKzpdSDlmKQY47j28WL1ABzBUKVdsZmbWGUxAHrIdgIfMV86LupxBPgC++UE3XX/99V4/HqJG3rqIM40KSGc7AywSR7pZQJRxpwnfhNjBjnOP6E9IFmS5qkVIb6Gj8DCDM9DJAGYqEon1VTUN5cmIROs1EoQt+K3yq+hldB6GD+B3YtXKRSXTOPb++++zv//7v7MvfOELnpiInoekoWQausvvif4Ex0iC65UPYpljvBBG4f1uthpT7XbrzXyh8P3hwaEfrVu3cvOZKod2RgHwjh07LqtWqx+Yn699s1SuXFoqlddEHVfiJbOajLiAsuDuABvd+NiY2Az4+uwvDwCL3dVC5t9d4BMbXsewCGE2AU2//MWzvpjY6HRRU9kSMcACafxO69FyLsqP1LL2ibIg04XM8YqVQdCGFddNApMQkqWpcATGIxcSixYQi8WnuFyAKLFWysT1uGNiyxpNX+RsUgAwFjrXkBCSQBJDAEDjnnFf4bpSyIQ2POMCRPPD+UiIYBPzA8hUZjACXgl7Ieia/hnPjiD99D7D8oznzXGpAOCzShkrOrJiNfd6lmKExTAA3Ll35o3xEboBc43VC6PPHCkzuvtcWAv4Hb0VRocBVlcoGKOoDNrLAEfiCgqr2apnytS8SgMNLvbu3mv//E8/tKeefCoyc/OElJRscGiFzczkbHaWahVrbXx8vY2Nr3WhOTd32ObnD9r8/H4rFKt2zroR+/jHP2wfvvkDtmHdOT6HjAZ3rXer88Yw/N2IEmy5glHK/C0A/FsN4966uROcAcQMIRARttTyEmh4bfBEttpky7e83CAdsRRytWPHTnvmmV/bHT/5mb355l47fBhvGw0Gxm1gcNSKlZLVW/M2X41KLjSwGSij3zjXgtfyHh0ZtMsuvci++Y2v21VXvcNWrZyw6ZkFq9XwNiE/Qh+VKyXPKfAKL42aA2D8pPv3H7BXX95szz37vF177XV23nnn2+DwUKfBEuFdMzPTnvhLKB8yDoCDvAlvWniyOoSMM4ehe8hZ8Dno6N+Y3KhRHG5+9AZkCzIeT5ryKNSBlO9CfpA0jQ4FDEcOzSXOfgbLibHeraEuHbAUa3sij/hkM8ACn2nopK7B+kDPwXijY7h3CDPAJViC76CP0IPyFKO3AcD8Bqwyl+hZeTGZT15KLHdMkc2bdLaeI+/jAfZSodWqs7zoYQwi4oDFtnM8hNWPf/wj+9u//Wv7r//1/7WbbrrJ6vVuWCK186Vby8WBrPfC8jo5cv6uNzW8KxkAnmu3m3sK+cIPK5XyjwcHS8+Oj49PnYmmGGcMALfb7dz27dvfPT9fvaVaq91WqQycWy4PjLI4AMCwwA1iQ72bKxmx4YrOOuv5YgjQKgCs8Idjp7qnmyF1H2gBSTDwG2DBRsWSevyxJ9zqZWFeffXVDvIU9C5WNKX92QhKhnPg6q0BuzVvdW2BbYFwAHA6rlQ4cB2xvvwW46ywBzYRxyOQYG7ZSGwoFrrcL/Va3Q4djDI6tASmTA6CcXR0zH8LdDKzbDwAGN9XW0csWcV5ASgV08SmA1xSMUNWLowA11fdQdUJ7goOks0ibpX2vjIOxIqLiUgBsCxdyonhmuxN5NM5UkMjLT8D84tlDnNBWAix0Rgzct11wykWA+BIg81+vAi+mylEDHZDILJSfZEfFzHASlwpFfI2eeiQvfH6FvvB9//Rnvv1c67Emq2qt0seHBy3hQXisUmq43mss1UT5/gar9bmbHb2gNXrU1avH/aEuE2brrAbb7zBbrj2ejv3bW+zsfEVvmcwthqtmuUKMM/RHAMA7G2dTysD3A1TSkOWlv93atz+pueSXEjPE8+vm9nR+9mJqNqz+TsnModn8hmcvucB2INk9cQ33LXtcP2yPpot6Z28DVYGjMYyAJknnnjKHn/8KXv04SctZ0NWLo9bsThi5cqwlStDllGgeqEAACAASURBVCvmbL46bdOz+63WmLN8ju6NAFf0AMTFnOcUbNiwzgHw9ddd60BlZmbB6nXcNW52OwiFmcbwZmze8TF7r1at2+uvbbFnfvGsrVm9xs7ZsMHOv+CCDrMLIEVPkAyNbOaekMdqQiT2UjGtkWiXAeAMlPYywK7L6lEmTmU3IRLUYhd5jC5I9RYgkDmj+RIAnDGoApEAts4nz+nZDIC5R5FcaR6RgDFAFZ1MaMO9997rcwNmUDI2ukbxwGo8RagKLDnnQ1+hM9HjitcObBQe8BSriDUXGRYeQ0iTOccn6G3WgYf1+PoJ7wbrAj3461//ykM8/+RP/siNEyoP4XlgLXA9XatUKHcAsEvOnnbmQQdlRpLEYBa24dWI1BSq2ai2Ws3DuXzuznIpf0e7XXpww4YJmmJUT7f0PCMAGPCLb/nV19/8eKNev7Vea3x2cHBwdaVSGQgWMgBwTe1cvQQN7pEo+t8FjMEA+7+TVsj9JrHfZkpBphaRHqwAGNYTIHDv3n320EMP2+ShSbfeWMy4KhQSIBCWWtQsYgXF+6JNkuDSFpR8pu+pW5c2FZ+lix6Bw8IGlPNbIB0wh/XIWMVoqrMMoDm14nfu2Gmvbd7sbhfqRuImo67xypWrfMPgABSrzaZDcMEeEDOLcKKDD6ARIYabixcbmo3KJuZYhK263ADCleGqxhrMDfUHOR9jJt6OUiwyEDqx2RkDIfeJhIBbsbmo0tAbFyV2nGNV+UEZr3yP++ZeGCfCGEAPEGZMqhgRz2QxAI6QDRLheuvBBLB0IJyF7sDUuFKhdBFksCevtN0F+Pxzz9k//P33vS018dW1Ou2NG1YsDVnOhq3ZrNjUTMMq5XGbWLnexlespIy4TU7utVyuZnNzB23nzteMMpEXnP82+8LnPmfvec977PIrrnAJtFCt2szMlJUHClliYVoH+HSFQGTemqx2aAQiZyC087eSCDPPjcdb6+9MNPEdFxdZIHP6tzxCJ/sap1sKn5brLfU8zsQz6H22WZWBJZ/tsUmN33gKsxhgL2zoea1dg4nwBzxNhFBRCxVm7bnnnrf//cN/taefftYOHZy21as22sqV661YGPLmF7lC0WqNqs3OH7bpuUkrlltWKrStVECeY+82PQ54ZuawjY0O21e/epszhG+/6CJbqEYIRLFY9uRZZGNUa4ja6C5LsmoQg5VB27Vzj/361y/Y3syFfuN73uu6AVmquFMAKd45QBkyN7qztSPRLmXqsmoPqfexi2ViTlzntiIGGhnLuQB46B30nWKDYXuRgXgkkbWck4QwdAwyGx0otlTgl3GLrPiNn2lygpPNAAsAM/7olhb5Qqpp7B7KSsXrNd9xx50+EkIQiNMWaeZkUKXs4SQKG4HAUq1kdBUgmGcoNliEl66neRMbz3NWr4EIe9jgetoJq1yUx2SOGSf6+a677vJnxto777xzHXBj4NEAA52k67jXo9X1vmtqO2x9hm8y+8k4lCrZfCPwB+ulkDHAzWaz2ViwdvNxmmIMDw/+a6vV2rpmzRraIJ7W1xkBwG+80R5YvXpmbOfuvV+ytt2ayxXeVyiVRvL5fNGLbGchEAT/u1WhUICsJ4nvQHdLd189xsiiSezH+MqKEuCV2ztlZQU+WXQ0JXjmmV+5m4KNS1wtAJjFiRDgGIGsjsVUitI5nVcWWuGxMbSvRdjKvdSJOc3u19ntKCRN0oW78uuAn3l3o88ToN5sWrVWtbnZOdu5a6cHzNO+UOOiWw+TxPhGR4ZshuN27raXXnzJLVM2yqWXXGYXXXSxnbNhvSeUMf8UxcYFqNCK+fkF38gIUAAcVQxuuOF6u+qqd7lbRXMZrsFY8Lh+uAbMAxsMhgDGnL8VXzw0NNiJS44atl3rNjUknJXIXu6ay5iJFAB3GYxw2fUez3d4bjDZMNRUrWC+CH2gpB1WMvevuOSuLavaxCoDRPWHSIJZ/Aq2hpdcRvxN61KG46lpHibysj344M/tnp/d54qU9UM9X5jbYnHArE1rY5QnJf/IFqaSxqiV6JhnKA1aW0/ZzPRBZ4VLpbxdeOEFdvPNN9vHP36LbdhIXDotWWcyo9CLykUWt9cCTlyaPrDwSKRJKMSrs7ZQvn5Hms8sbj2cLsoJT5b3IlagywXE8cdiWnv5g5RLOJqYWg6rqTEu8xpJyaflSuNeNuRY3/OpPA24rufpHIPtXub89Fn7/Vn0fgzu8VxD3z/+iXKgAI7NEpRSL5uaWqQyQjJZBmuxhEGbyd5mywYHYHgrtnXrdnvqqaft3nvut9dfe9MOHDhs7RYu7dU2MkymP2BmwEOgDk0esNn5KavW56xUyZjfZt0ob0/TC8J45+dmnAgAGL7//e+z66+73vVf7EcM/Nif4e5G9sV+RJZEfGbJ5fHhw9MezkYL9YsuersDJ4CWkpVh9KgaoTAyZLriOyWzgpTpJvh5Qw3l32R6Sp5YvqNyXpyT6yi0TXPN5+gLuoZi6CNrIRu4FxhKAWh53JTQfboY4NC9i+V7kpqTib3FsifFGSlzLRwR+CH0Oi20AaaAf/QhuvC6a6+1tevW+dxxZroMeoK2J/xHS+jpqWmbnDzsLLq6xAJMmV95P8NLHUlxgFVCUZQ4DrBGnzHnYpll9ERnN3PdI6IK8gcCZXAoKiVF86dYX9yPamB7TerQ9lGfujMZ2RwmHEemOJzz8MZRmcHm2KjVarfbzWar1Xq53Wo9OlAsfH+kNPL8yLqRPceSmyf78zMCgA8caI+129Mb9h/c/7VCPv/xYrH0TsvnMVFyAW6iCHg/sbcI3CSzsZQCOhb47Teh/axFFiYJB9u3bXemFcsKq5cftdxVKTQBIMX1doWvesp3Y4y1cfSdNCmP7wlYsxFUooxNxXgQJGoKwbXZJFjhLHz+VowQgAgQSS3IV17ZbFveeNPBMGD0HVe+078zPj4WQKfdtlKZWNnIAk3dK2nyGLHASoxT8XO5THiGJEcg/Ki4oNJsgD0J5kiKC8vXgWKx4PFJKVMtYdKt9tEDbg0FEXFFXQY9kgzFFGtd8DlzRUkY2F/FWnHvGAyqcCFlwO8IScm2fAexJPFyfVaoFJZwY3g0osIIoJTmGz/96U/shRde9DI3CCrqAkMWw/igTFtNEtqCVSYGsVKJKhoYG9Xqgi1U56y6MGvz87NWrREb1rZ3XX2VfehDH7Abb3y3s9nMpyfiWbgpQ/CEx0RznK7zNI5M8ylD4whXV6olFm2gLHGm814AmMWH9wNAS4UnpCdfDtA93mN6d38CuDJ3eBzRe94jpcbxC1LlL5xskX60852s+ek3J/2e4bGMnn5jPZHvLD6P5GZ3D3fLKsrQk8GcAhf3OjlhwF6McYRcJnGnbbMzc/bEE0/ao48+YY89+qRREjiXizrAQ4PkOQxbqRTlrSAQDh8+aPPVWe/KWBlABhM6QOe1SJItlwCv8y5n8KiRfY93rQtcg1hxcE6JQ/eGdb2F3GfcT+gVDHvkW73WdJmGB1CJVnwukKqSlnKFO5hqt73Jh+ZF8kAzG3Ksq79SIMbfivllDrkm8grABwmCex3XOvoC2YQ+QBarFJiukepNEVIna3f0Z4CDTNGrFyv0wxTCfOlnIrzSucIjrWOYE4wTyp3hcQQ78GyQywBOvMiqD8x4GvWmBelE2byozJSOU3KZNSF9RcJa2okV1hfdkuo/5cOAHciBwUvLc0IHEqNMxSIvB0j9+06Vo1hj8kKrNF4YDpJ6wfWqZH7Haafy0VlX1I4+x8iKhLid7VbzFwOl8t/liuUn164dfyOXsl0n6+Ef5TzHL7dPwqB27Zpek8/XL52emfl6u93+aKlUPs8lSS4C4Zlc4n77iseU3UsOOF4AnJ47XcD6u/d8CKID+4mb3dZp/QirKbZV7h6BVAmXAFHRSlAJY0owSy1fFicbAkGiMl5a3CpJohqAch8RboCVyAaBXUW4qJuZAGAkmJkveCWoUdpr1ao1LnQBy4yd411AVsq+mGt1ADcsQSQI8oMrC8sRIMzfvBBqnAfrHksP4QbLKjcXNShffXWzf485ZXyERIiZwMqMUJEBGxwiqS3inBYL2AyGZAx612UXITEKV0kFEN/HMFFRdsYE6H3jjS0eZ4UrkDEzb4wnvZ6Kw/OcFgPguEIvMM/ezS4fjKsUD9ehQD1JJ1u3brGf//xB+9GP/j9/briagnXHlUjYT5SWAzByX1j4KCaKzvMcFQvG+Hj2nq3eatqBA/s9LnDFyjF3pb73vTeGUbOCVtt5j1unYQvnlGLpskrx3OXFYLwSsAIHAsy9e0L/7jIhqXGwPEGxlGtyed8+NUd1RIyXu1scOtDbir2f8lzuqJYjs3rl1HLP3T3ujIj44x/mMb9x/Cyw1m8q03uNv67BHaREN7xAvcMjJOfNLW+6B/COO+6yzZvfsNmZBRsaHLfBgQC+GK+xT2n4cNgmDx90eUgSLD+VCk2dYHIhFSKMQW5vrgtgAfx+9rOfzbpwDXTIh179pGo/IlhCx4SBvfnV1+znP3/Yq9pAUgCCpFsAWhAj6kDKedMavOl1BIS7IDt0gFhGr1aRJbAh62B0BdQYF99/8MEHXRcwDgFyZFiauK09oGuLoV5qbxxzmSxxwNJypkuq9ILa/vjjyHd1bhFdEUPdLaPKnONxpM4uuhOde80113SqNiHbIYaYGzc0sipY7nnO5lVxvfzWK0rlBfNeKhX92aLLBVjTGGX0Ms+MczIGwDjkFElv6Aq1TOYe0Jk8I0IgvOJHBVxQ6tTIDoY7AcCLwHCvvOFYp4Ezvakuqh6Ocajdbj1fKhZ+UCxWHly7duULxBieThB82qVju90u7tmz59xWPXfNQr3++21r31QsFtc44lWRZbdo+8cqpov0RAbfbyOkrN1SG4WNWV2ouYWNO4MFwoJiMZO4QLYtC1GMLeMUqNLGiPaWAYh1nEqc6LfcQGJ4U0Ek0KIYYIQLwgchB5gjTkgZykpC4zxY4pQoY8EDcNav22jnn4/r/5IO88l1veNLSUHv4f4QA8GmY4wIObXVhOVl4yDgONfERFicXCMFR2w4fjiea7BRVRki+pATX1f0a6s7nqpF6HNnNJMEgGB88x6NkLI5mmuOVVKbkkAiK/c1vw+VauP5KY5bz0uhLGGgHMnUHQ0Au3LDvZkpAQQW42D8MDT33PMz+9GPfuSfh6sP1psENcJViGtmVYd7K35w44agGxgcdOVFmMr8wrwzVIz14MEDzgrjVr3ssktt06Z3eZmhCy+6wNatW2PDwxWbnyd8ptphgwUOUrbca5BSrSRjgpSh3BsGobxTD+FxaYzEj9/H021uSSL5RLXcSf2eYhTieSx28R/vhY5UCh2jaRHTfLznPcbxiqk9yac9M6c7MQAseds1muM8qXdDMh+dEwCgYMMjxLJO2f79+2z7jm32y1/80p5++he2fftOqy5guEIslKyYhSkVC+WoXpTPOwCemj7sjK/X4s61rVgCaFGnm/jeiOVV1R/JWGrjfuYzn3G2FEAkOSo5nHppUjnH/ege9u87YM8//6JXhxCzDFGTAiOFGCxm9mJOeAXj3K0EIDJFRr0+V56IQLEAMqwvXjbIHDUZSuuwC+xqzLpur6FystdZf91+dADcAbXZYDqNt5LBpQA45Gp86DoQfUBpt1bdZmen7Ze//JUdOjTp8l8VlUIGo/vKRlggNZZFAunZMtesB+Kr9TxCHwbOQH+KRdaz03PhOGS5ajHToQ59gvcavY3+E8Ov6ymvhmeO7vIyfP6SXOxW7Qjcps/7AeD4XtTPpilT6I16vTbbajZfLxbzPy4W83etX7/+cTOrns5qECeCIU94XWbJbwM7duy9tN1sfKDRan/ecvnrCoX8KEFTnvHqi6bbDa33Yr8pAE6Fhf5OLd8svKUjULqbNYDIgQMHnUHENaGGELCaAlISUoqP6l4v7i0NWkdAqPsa5xLzK1eF/i1BxVjYBABgflikCDc2EuwvFqTCFpRcAPMK+0sWbtQDnLCLL77ELjj/Qt8AUgzOouKpz5qB6JoScmqtHIDroFu0AEqYSNgLmNRIpKPebmTAcm7GxFwRDsG8wXxyLt4fGYn6wLHZyXaOuDIHewPReQlmWKESYnMFSHKW1IvO0FTKvDP3AFDGCPhmLihdhFDGaMHyBQgzV92kuyj7IsG3uBVyJgKScIju+gzFGhnb3WcN+Ob+arWqMyL33Xev3XfffS50YIvc25Ej1pbrhmWNwERWRIKnn9WVK/ePIvGSZ5lxovgvmmXgaoV12rhxgydpXnHFZXbpZRfbxRdf4C1bG41IptH9yVjqBQTKzkagpmxw737pKBSX81EyainD9YSFxhn4YheYL+XWP55BCUCn3+G8KcO4/PMdFzPmwz9dSY/Lv4dTfeTRSAyBTXnh5BHx7mbeHrbujC+M7ZtvbrGXX44seRizzZtfzyreDNlAZdiaDdZ70aIaTcROUuqyujBn1Rryr+Fx+MgDT8fIZfH4XkkmABJjVSUFKiR89KMftY9//OPulQKwyOhPwYyMa7Gl0lHITapCHDw46XHKyFzc7ZAjyHrVlVVonGStyBrJA87HMb2hUBqLwJjkCPci2azGGABgwJV+kCPcpwCcZG4KvCRfuqz8yV0pxwLAvVfrGkZdmBRj6z+ufufH2MGbOjZGyF/JXnzxVXv55VddfzI3PGf37OUCAKOPhCHkMea5yVhCr0o3e1EAD9EJg0ovYQzmOw1lSWv+47m94YYbOqU/eaYKSdH3OiA8y4kIQyVrFuMQVsZDBhxiVSeTk+nEzMhPATA6rlar1prN5q5C3h4sFIr/tnHj+p89/fTTM9dff32UgzoNr9MOgA8etNG5ud3XVqu1LxSLxQ/m8vnLcrlcJQoOZsL6FAPgXkW+1DxrcYlhHKgMudsHAAigIgwAcKfYG8Coypao+gMLS4LCuwqRzFaDjaPQdLQeFsjkt4LeZRVLUOp7KqTN+QHeKj6uOrscx0bCNc44YR2pesD7gD7vYLeWdojjnRqEun9igPgem9zZ4KRTD2MV8FK3OO4dxQCo5TuXXorAC9ebGnMgFEKxBHAGBAOcw/UWbkDf0MQAlyLGLGUcGAfVIVRqTewFm59kk0rWolT3IODKnKfAl/Eg0ElkwT0IYIdl0TynoQHp3PcC4K6Q681iysBS5v7Scdwfz3rHju0e+kAMsOpxEv5AHJdcXtQa9ftHMUrAGIy8wHDLAfDQUDQVYR0BrD1Zso3CaniN0IWFOZudm7WNG8+xK6643JNrLr/8Cnvb287rdP9j/jVXXFMGAM9CsewSnstWSN4G+jRIrVN8iV43+SLoesT9deOq+w+rW7s8Plet8kgy6Ve9ph/I1fpcCtwt79qneOLOotPLQOzmQcBkhaHLj4CXiILwdhQ8UWz/gX22desb9uijj9iTTzxur21+1ZmBkVFqtw54U4z5ubqNjqzwJFUl44aHbCbyGUoFB8HU4gb8ysCPEEfcwd1yVIwHWYoHj1jMP/zDP/TQMva3DNAUjDFmsbC9Bj8eJQA5lQTwVNJ5Db1EmNrFF1/sshYdkoY9SbYKaPULS5DHUuEUCsNQt1B0AKAOI58XSeKbNl1tq1atdjJE1SbkteTfeg6pIS59dyqXUrqHUoP9SCY3829l6DLmpSsA+u3TviCYyuzN0K3oHzyo3ln29df9OVBff+OGt9n4+AqXySLDUt2kuHA9ez0HiBHGgX5z4y2ryCTPB3oCPQgBxvX4HsAX/QdZhV5XCKHkHr/5XsdDQTfTrGJIlEjthkC4XFoEhhcDYO5H3yGxOr7b9pKDtVqt1ajXJgv5wjPFQuGfV64a+9ehoaEDp7Mc2ukGwPnZ2dk1h/ZPva9aq91eKJeuLRQK50a7rej65hvgFIZApEBpEfObfZBu/hQAcyzdUCJZoO6xTQC63Xt2e2UGioOzSAGm4fKODF5Z0t7Rx+NgIqEBYSlhrOuk/46F003m0lgRYIBsFi+CTR3WwlURPyxqwDkxvwhBwDqgFAEI6zk0SFvgSD6LmLesuLlnAAdg1Tx0kzCi7qE2KN8F2G3e/KonOnA9eo+zsWAy0sYTmnPuk80PE4vA5PsAuBB6ggdZvFCnzXUkkXWt3jgQoEXcHSVkPCxAlSGy31yLZ8QPwkHJBmvXruuUhkndoKlgWex+EgvbWTmJbE7R0GIALAXBPMDEIID+z//5oSsJ5rTL7LS8mx2CmEoQ0e1Q/dYL7nVww6lJAk0jiwUedhAMsxSZ6k2vEEInPZ4fABgXLPNGciOGDxU7rrzyHf58CJlJ5ywFVwLDAsRaB8sDwUuLk06oRB/NdmQ9iVOp/o59bg/jSD1+i77SC/KPJUJ7ALAfnrG/HmO82JA6FsN73AB4ESNz7Hv/bTgi9lDX28Y+dzatXIomDlRPKBSjqUSdkATzSgrIid27CXF7xZ566gnbvn2rh0DQoAegMjREJn4lA7x0Q6Nmeslj6xcWql6Zp7pQ9WTeSrls9UbVWq06gUpeDSaAQLB1AuiMDVml+Fk8iV//+tc9Kx/WVgBFsld6Qc9JeSECS4D4YiFiPQHVMLHIWq6BrgBk4wGDdVQeRuiBkLEpCAo5u7hufcoCC4QBqJFx/KDXYJ3f8Q5ay6/0czKvupZyDHhfwEuhFbpeKnNO1XqU8a+N3gt+lwbi/QFwihvSMbve9kTkSDBUcjrPhERo9CHziKGwds1aJ7QEPlNZoDlizkQCea5I5q1EjkhX830IDp4/4Y/gFEAwOpBnj35mHNoj3bkIrwTPRliCexExJkMljLj+IRDpmNWjIYjjWEcOgCkY6gDYyb+ZnNnrxWLhhyMjYz+cmBjZksvluoHOp2oBCO+d4vMvOn273S7s3Xv4/NnZ6Y/Ua43/UK6ULykUC2t84XsNVVlcx58E189dsdS9pYu9V6EcDQBL+IjRRGgBLom7wvLXpuEcaRyOWGA+74KrxRUNJGi0KFOXlxYjQgTWEiEGABYji9DhGD4HfCOIAL5knjJGhN373vc+d4XxfWJnVQ4rarN2s6QFuhVvrHuWNSg2PIBS3ROwYDQBdmw4xQSzydhsAsx8j/Ei0BGIHEuCHBszZRfCGPB2iZ05TA2RNP4MdhaAqAoOAslSBlHr0nxeMBZgzDds2Nip2iGGRfMr11GXZVad6RT8LkVxdt094FevbdxuO9hECdFu8sc//rHH6/LsdE8cE1Z8JJh4SETmto7yMxkArjetWiVrmOdMss2QDY/gikXZ1Z1t4n5hn+R2m5qa9LlG6Vx4IVU7rvD4QhhwVS+JBApisKMzlNZhGvudKoNegLaYTVm8pnv333IZk9Mpk/pfq/cZJyBXqc6LizB2QqaOPF+/EIiIC9XeO3X10Ppd+8zP7ukYQUpApEo9JRIUHjU9TUvf/bZj+w6XYy++8Lw9+eRjnvgzvmLMxsZHsxCllldkoSQaiW9UgaBhBcmsyFky90UgsA8tRxwtRAdJcCWPo+yWWaR6TdZ6OcubUMzvJz/5SfvYxz5mt9xyixvwyKk07CHVI/IYCsQi1wl1wlPEHDAuQuBgHAlPAGDDzqITAMQCZAqn0F5PvWCSBWIG+c2Y1G6XOUMPoudocxyu/XV2+PCUH6P8EoF9yQxdU88q1YHLM7hPxkoKmSfwrTOm1xdx1Svr0mM1b+kxAX4hvSKemvtF3jLvzP+2bTvsxRdeNGJyeaE7kc0KpxQjL3KGZw1pxHdJrOb9aIYVxAjnV/4GehVPK6wvxxAiyXOHAOFY6dwumO4Sbl1jKuroSx/HnARaUxKcy/RFMcDdBhnaa2KAIwRCAJjQnxrlYBfa7daeYqH4b+VK+YeDg6VfjY+PT56uRLhj0RcnY4V1zvHUU0+Vzl130RXz9fmP1+q1/1AqlzYWisVxXzQegCrm6/gB8HIH2gt49ZD6MSvpZ/o7XfRacAcPAOSC0eSHTc+PgG+60RWozsJT0oSsahaTMnRTIRdB7hEbK5ZZ8VxayHzO3wjMF1980YUeAg+LEoGEa40NFvcZQfcwj+6a8cYOi5MgZBUydsan88vlFgC57huOGsGAbjYb1+c+CLWAdYZ9lEtHYFoGQlTMmHewqI2reQ6XftRWVmMLZQ/rfCQlUss3QGSARRkYzBkbnXsG/AI6I352sMPKy9KVckmBXnc9pSCiN+whXXVZg5YsBjh1UT7wwAOe+Pbqqy+7MELpaL0tDrfwQoAhXLxcmaxsDCrmOwAyn1HVYWxs1JUzFSawsl2BtKMuZITWRFx5eBZ4xjkXnghBvAGAYFUOYX5YW4xH1TPEAvfbW87aZjix395ZDvhd7p49fccd6Z4OhiiN+xOXna4LOA1k+1LitPf9LDO6wwDHHfYqz35zeCyGePF3/v0C4H4sIusZg1BGIWECGO/Iye3bAL9bMiA75wb40BCVV6hbHm5m9gahY4Q80KqYcmMYpfMLVWd+2WPsxSgh1XTGF/aXCi1RijLAVvqc5YUSoGS/si+JA/5P/+k/+eOEqa5Vie+PDSd9IrklssWbKLVz3spW1QHS2FvkM6BItewhQ1QpAjkpN7uYYMlTxoQ+Q7ZjNMBeAniZR8YEYEPGQsxg8DNnhHdJB4o51Plk/EvniN3W+70s9Knc/2qklcr+3j0WLGt4cPvpiBQspwRa6NBIipbuEtngc2x59x7D0hIaSIwu3lEwAvNIfDAkksguscCRmxEMuvQjoTvySmPs8JzAEqwl5D1VOJSXpOehtch5+JvjRe5JV3sieRvwznpGHx0bAB/5vLKch079/LblnBFuAIBxkUzm8rm7i8XSv5gVHt24cWJ3Lpcj7uKUv04bAG632/ldu3YN5JqlGxZqC59stpq3FYrF1flCYShWVQKAT1EIxHJArhb4Usoo3aRyG83OznkzimhRvOAbH1AntlQbXYtfbJsADq5qT37ymNgIn1AMjxapu/BKpY6bu6TTdwAAIABJREFUKt2MApTq2KawBxYv4Ff1FxGKAWrCzU7gva+/DEA6gOoUXQ+3YWcTdwrKd1saijEFxMI0oEyoNIFwVOMLrq0M4BRQxfhDGSgOejGcjBg5/XRDMSKGj3/PzxFDHfWQxVyncVPR3nnUhYmERmolq35zsNndrjeahxhjL6vZjwHuMggSeJyTNYBgu+OOn9odd9zhLh/mNO0O2GXU4+6DAc5aoGbgy0OD3N0V8+UhNLVoQU3x8ujCF0mDNMuQUHTLvRkGRMScR9wvig6FNzoy4q63devX2TnnbLCJiZU+NhSZQljSMJGjszJHFyXHB9xOhtw70WDkYCkAMd2wjQiJ6FS46Pyte+6N803noh8IzQypToMXrR/d95G1k1W/+fhn5rSJ+GMM7USfx/HfMd9QOJmM52DPABv7HHDATu7atTOrjLPgzQdIHgtwmfN9RUgXSbjsaWQ0e5cwCIxPGk8sLNQ96axea7gBROy+s3UOGCgSDADK2P7ObSiEJmSL5BXyTCCJMVARglhg5DdAFUCTehKlp/T9LjFhXkdWuglAo/AD7huAxQ+6grlR4hPjVuiePGIiZlTjV+ELyBDGIoIBzxpAjXEKoPO5dJfIFI1Jx0gv6h4kd3Vvp0NmSMYfec2Qtb0/koG9YLjX4NLn/ts7sIXeikZfEW4yUBn084tJxzAhnFCseeqFU8iKSBvGq4Rm1uP09JSfk2etfB2eCV5fSDBIF+V2KB5bXmbdY5pHJH0aDG/Iq+49dkMg4j1PfMlW+JHGvj9/3yFqIOV1PsOgwFJst+dbzdZjZq07B4bKd5jZG+vXrz8tYRCnTTq22+3S1NTU6NTU7M2NWvPWdrv9OcvnRvOFQgSjZgDYN8MpSIJbCtC6PZMs9KOJWx62mD3FcSI09P34vO2NDdL4JgkAsZMCrLK8UotXio5jxXTqWhwngS63khIYVJmBsAfcHwgx3CkI0NT6i/uNH90L76mEmxhDvi+3CkBKyXGaH1ntbFadhzFgxRJ7DCAGRF111VXuelHhbzX0iM0XCkPzl4ItXYd7FnMQ5VjCUOCVAuAUnAk0y73PNUK5kDQWsVicE3CsZyoQLeGge+rHJHXXyGKlHsIusr05P/Nx33332J133mmPPPKIGwWq4qA1EDWHM6YgKcoeJZkUgpHVWMis/mAkQsnzXBjzihWExhBzF003OCdMcLqGtA5Rpl5k/UCUShpbscKZepgclJiqmqisXmpc9APE3blfDPaWUmDp++m+PDGo0+9bR2Pqj3aVTNB76+r0HP2Ee/deAxinojStvLB0FYbF9873lwaJAQ5O9L5O3sye2JlO77gFKlRDFVnED4wlnirlICAneQ9Wd2hw2MMbyMWO9Z6zsbERGx6Gn6E0WhAQeM+oq001oLm5BWvUAbg0qwniAiUfSakY77TIRRZEeFMA3m5Sawq6wrDFe1N3AgGZTUWIL37xi+5NY5zylKWhBCJF9J70j8AksiISiSsdgMQ4AVsY57CFsMLIqhhjhOkh+yWj1GUMeYrHiBhfflR9SEBWoEw6RF5KAeeUnBAbLmZd60oy6sTW2fF/S/q217gPnddlfXsBcrp3l9IRegbMh/QYMltAlfng38wPcleJzTx/9CgJ7OhSnk/6nDV3el6ME71Kkw30LTWGleTN97i+Qg3lGZWxJdY3xSDCA7wXYYJ0tYtY9ZiHMN465NCiJMFeHdCN/c3UdrDpWZvliL8k/aX+Yr1ef3hgcOAfx8eHnxsbG4tGA6f4ddoA8M6dO4cGBwfXTE3Nf67Van3c2u0PmVd/yBXCygjgGwq2ywb33n+qPBfxLEkdkH5KdZFFloBeLeyADEe6ddNzycrWotICFJB1AdgOd7VAq47V4hGA0ObqZ0kuDm6PGUjHkQISscWEPVDtgaoMuEwQoGSXAmYAonKXsRn6lfbSNXQdjTPAqZJ1Yiypy6qb5AeDUfVYOgQrG1exR/QZB4hLwIsdEAOsDc21dN1UWC5+RhlD553N/JMOiyKBo+NTZqHLngToTj+TcNLaSp+VwHk6Bq1JJbOkwhtlVxkou0LheXzve9/19scIIISNfmLtqKRMdoYsOYZlGOxLtxyaN1IpUKA8GHuSGJlv5phxUyqOc8ME08wknjdsMH3do/QZ9yyGAEbYs3Iz127KNuCe8mMHKO/U7azXC357lQLjTatAnDkAzMj6tatejjSldqvYin6ANKRO7JMe4LsoBGJxiET3yv1ErpSJYkqSJLxFNYg7Ky0B3BpHSLCjZO8t5+ZP4TGnFwRHhZQIAaLDmcupzKPEOlZDBvYBewnPGz8uC0gI87rjsL4Fd+lrP9G9cWaGMLcFJzoKhZKfS+5pVWWh/q8rekqeBcrqlAkM4zY6WKb7Sx41dc7EWP7P//k/e4MMGDyB4ADiR+qFADGZZy8pYybwhEHAMYBhXlxfhARz5V61+cglYCxihVM2GRkDUFNIHPtA5RJ1TsmFVLdJ3qYltrqAqj8MWUp+nMxFKi+srtU1HI7sLiodmuoEAfZ+Y02JNZFf6Xu6D+YmYnkjwU0hCjLc+M28iYnX85BhQ9hNuYx3grKiUSZTOlrPRMA7NZ4YcxoOoTGmui4MlCjQFc9TbHDU/g3slvnKxAbLd5YRMUEGUkZWIUAta9FkwyseebvtVq1W21pdmP/l0MjQ94aGKk+tWrVq28l8zkud67QB4EOHDq2o1ez8ubmZ26yd+3A+n7um2W67lndlvygEImqj9nstBYB7N11XSS0WFCkQ7gWf/YRKCjwlsFTCRbFXAlcCLQKwPFwWmD5fjnUbYDCEk6zjeA9GIYAJQjkWbhRuZ3M8+uijDrgIQYBxxRKEOYhsfzEPEUeaGXIdl4bDBb2ZxAJrs7pbP1u8HJsCYAkMxSOxWXG1wUTDMjB2EvAYD2MRCO5eLwLqub80lCG1yBc/MzEsZJJ243411lSo9gq1qKeL+wmmJhhUrRspldTq130ufm5ZrG8GHGUgOHgnBhnAWMh54ttDDz1oP/jB9519UnytwmDi2m1/ltkK7VTj4PnHtbt1gNkPlEsL44G6m/wdjJHYCs4zPDxowyOR3EKVCClV3SvrRs9ALk6OQTmqC2E160aYSxjpdG/0GpjdPXmkOOmvxHTcibjFjyayuufrCuvjEaPx/Whj2jX8ukqrXzhDBl7jm9kP35VrMKuR3KMcSAihoowan8R3Nf4s5thvNfhlD8qgTnRWa1qhMgH0w8HYnRn+nYVwdN5M58alo49YmdrHM0uLj136eRxZL3Wp591/bN3rHD25st/YFwENd8G6osm6Tg46KcBL1Vo8J6IYiaDI2AhTi9CH6KAVTB25HoQSuSzOcRzVIejgFXW8qcTic99p/xpssCt6z3GJ39HkJsoeysPFeBQKoXbBt99+u5EUd+211/pY2aMpOdALqFw/FKIhkwgagXPF7ArYykPm8aiZd1O16ZEX8gKqZFovGYBRz5zocz0H3VN6/RQAhw4LOST5u9T60/c0V6lMT+WyQCG/Fxnzi8DZkQlaMmSlb8Lz1w3f0Li0JuQZ7JWBHMcxMUfdevp6P4C2PK/dZ6O5QP7yfKPayFAnHpfr8Sxk0KmuvEIhmMdglNEjsa44Rp7iVB8K7ErP6t+MUV7RvsSQO7G6ezStAuHYxFlhyQEZ8x2NEevc5yfTdM4AK6bYe3sz3r2NRu2FwcrAd8uDww+vXj366ulIhDttAHjv3r3ra7XalfW6fSNn7ZtyufyFzVbLJb0/CAclWSymZ78HSDnaqx8DnC7Mfn8v9Xl6nX6LW4sk3bAp+BMLvAhU96mLqoXS+1vn7QUM2pgpCJSQZuGz2Al+v+eeezwJjfeuu+46B5y4q1h8CLXuhqH+Yte1k553qbkOgdbNlu1u6m65oZRNQCgCABkPiSYI702bNjkrzXj4XJnNcpPFRu/Wv+4HnHrf631OqYB2QJqUkRN7GaxqxBanx3SFVzdJJQyPbnhC+ryZz8iQbWUVKxoutDgGRXPXXXf5z5NPPu4WOUy8rimhxjxSL7RzH94y0lfCIobRG2W4Cd5lH/mOhB9rAAFKIgSd81asjAQKmCsMl0g2jERD3YOUR2pkuZjrSdLRXCmGTYy/3k/3Q2q0HGvvnujnyj7uiNeUck5Y36X2cG/ZsX7jKBZhALtF5rt7O57N4nWo8JRgylFCKWBO92pU94j1pzhtGbIhXyIurstK6XrxXAjhiTXTTaBVVQEpXcFgdRuLvOIu+6qxKZxiOfv/WFK4Nz451kFct5+cW3w+lYcUIF/8O9ZX12hdzrpJQWXqUdJ+7ncOJZ8yH+xtQC9eFeYaMIGMFfjV3tP+i/OpZXZa2i7zQmSx3sHOAvyCzJBXJgVvjFEJcexpXNkf+MAH7I//+I/diFZCmmQX8pOXCAjGEWUVY52mP6n8Sj2QqUdMc9MbricQJnc+IE3XXEqWpDrtWOugn2zXPPNZmqMh2SNQrPljfpDJaQK6QF4q53Q+3ZPGKXZULLW+o1JzCneUPND3RFaBWQTqpU84JiWMUpyQPhvJ3u7vxfHHAuBKouc4rQXJdo1HBk2vxy6dYxldqZxMn5H+jnOwvBcD4LQKRMdsTyxe7TWtDVV/8HvOThfXjg5x7XZzst1uv5YvFL6Xy+Uf2LhxzXOnoy3yKQfAWfe3/LZtey9ot+vXtZqtr+ZyuXfncvlzcEl1ALC3yumWgsqfAgDcDzD1E4ZLKc9F4DYDC7IITwYATsFE+rcWY3p9gTvAFkwrBciJbyOWCMAJ+0sMJ5ucDdJNbAgBLNzQCxr7K4fFDDDHpJtLc8CGlKUK+H3ttdc8FILwB8IxAMG81JRC9yP2lZhVvfoB4N6x9T6ndJ76CeVINOwCm+UB4G5XOFnHEsYSbIqR4nNia1966SX76U9/ao899pjNzUUNTMBxyrJ3768LTjq1kBcRZV3mCAAsJSaGpjt3Mfck4MAqA7oBwABisS0S1OncdgHRYiAiEJEqTTEruo90jpcDTNJjevfS8r/fj4UNsKWQmqXPtTw3vMjamJs0/CjArs9fwngEuxFeK7wSaQ1hrbkAS4TeZF0PM3bXY7Yd/EYB/NRbtHh987kSVrsd9zpKJGOdQoEm89FhI2NWuuC8ly2Pz5ez7xY/R/9W330bTNGxznlsYzzmsL9HcKlnnQK43vXeK2MCiIRxIqJAexuZhGEpDwkGjiryLLp2BwV03cQdwyObntD3aht7ZBlMyfRYD2Ek8Ztcjt/7vd/zEoYY0irfKAJEQDB7grEGs9dSez0FwAJMqS7oB860/xmnckZkEEtedImG7uwcC/wutUZSeS5jQTkj+o6uK2OEe1A4h4CyPF5iWxWvrbEqZrkXtEmv6X2NQftIY9D8s79TYiWVcb1yNj1H7xqWR6/32QmQa51wztQLzXn0Waqf0/OnwFb6rP9+iEUb54nclu5xLOS0DnB8eHTZEYlw/QAwsYztdnum1W5ty+Vy/1wqFe9Zv371k6ejLfJpAcBbtlilVNpxeauVe1+z0fySWe7qfD6/EhcgU+kbMAPAoVSXLoO26GEm/+gFib0LLN3c+tqxgG7vwlwSABMw32l00WU9ghVYasT9F0y6iCSE0jMItGkzALgImAds8TfJCQBg1XoUKJXFx288T+m9d+fm/2fvzb9uq8o737W7tz3vaTj0CoiVCGKQUAKiImgpnYkau9KRVKrq3t/vf5QxbpWjvMlNJfdqWdHYgh0IikqMHY2IAofDAU73tru94zOf9V3zWXPPtfd+T2NSY9zNOLzvu9dac83mab7zmU/jo8/9js8sOn78XkCKEc1KaD6nL7zwYshFjCM/fQKQ3333e8PaAoD5yKqoSGSOnupjrf2VLseUX3Q6TylAk6VA1pdZALhOT3VFHoGs0SqJ77EW4eoA8Gczwr+nn34qBKdJaPsjPx1L2ndmZTZMJSuvRlMKmmD9NeuiLC9S1t59oz/YrRQnvmEAYPmEWV5hAxOAds2DhGjMUWp+XwY67OjdBHtTUEi0TNeP1qeWzAnReK1mxG1+pLwyS2SZxc3T9uLH8PUXxz6VR3plpLO5AxkArdwQyqNNclKjBA18mdVeJwWsA7k7g69prxsKI1h6rej+Q5YCMqpg6ZVSllWYMfmcrwLmtiZh1Jmflo7LW29slPHeOGopsbkLkPBofT1Svpmefx0PV1I4u3HxxVHOpcR2DoiJLiQXvHVY/uu2dsYbltWHlJbbQa7xHW4SMibUaU3y0luwy3R35VDNNY7x8w6dGMRgZOZOQE4WRNwMyGJDHAW+wAQ4yeqr0z0Bs9D3Mng2lYXqq98A5fRZqidzOkhyR3LIu+sJTFerWzLSvI1Vel3vFYiVvotGB+MtzRN9UPYlD4B10iJXF2QlxgilidOpHf3lO+8OIgsx3/ER0BUgDtK6dB0Rr0s3qF8CxJ4vNO9+E+LXS7LW07A3Pnjdq9+9rmsCv/4dnv70vd+oeKBs2Uwiv0Y9lfMBbpIfygRhcxZijCWrTa+QOP/4uBh/ud0uvvrGN171UFEUW61W66KWRf59AODOyZPFga2tl28dDPbuLcatByl/3Ol01kYlc4SdyIJ5gP30LuICkQK9nGBIl2weME6JWTvFuuItFUrY9+houzkiPCVCMZd+pm1LIBAxCtD84Q9/GFJdUfISAEyELoyrQBB/FFT5J05ZhJqsaPX65ykD0jcTVARdWeDVsWMvh1zEP/7xj4MAB5B/4AMfCH1SKU5ZpyXILLtD3dWirmTq4EZgy/cnFfR+Xr2Q8sLf76jTeVbGCW+RQVCGsY6sAAnV6JZXloO1m9KjuKOQEg5AfOSIlVsWyJRArwvVslSq8xO1fnhrpx2xegXmlUKlMELSdUsTJ3DENe9X5hWHP04UrUmARgEtlxGbzXT9S1HmAuDSjdS0mMltWJtE52Lfy2e3frcX3DPbUReDJRXwSp5OzX8JgsuAEBUooeysWXAtOwsAGIAL0GVTR9lcC04kHd+BkG3ASlmvhiILvZ6BIHiG4CkCrDhqJ6URmQbgZwXHwCvwjQIapRA9PdQVasxGIEvsrPFLqTXJvsXWIN5l7eQs7nkr/NR7PclMYnXERfvhrVt+jrw8kFFA95oPLycpAF8LMGWetYkJG9mx5eBGrlLcgmC53Fj1nd8AGAAGTBhwE5iT/BQ/i//4Xv6a8O+HPvShIENJbUXfAMeKLaCfgDtok8p0FVwpdawHtinIza15OmceHNFv84u2lIs6EdOYNJ9+wzFv3XIA2ctov8nXmqgQFMCXXM5k9yD+RLEMFi9hrgQevKp/yHFVVCVlGFlwlBqT+fVp6Vh7rkkPSD6zvuZOZIY8AWCB5PTdXu6loNbreg9o7R0xJWhukyL9rrF5YJzSAn9rrWp4yvlLpwA4ujMZ/3oXCIeOZ1iBHQA2+7EXFrQ5HI9Hp4fDwXcnRfGlyy8/8j/W19cpiEF1mYv2+X0A4O7m5uYlp06dek+/P/zwZNy6u91uX9vtdnsShWGySwCs322CZ3/mdX4eo88DuunbPUNyzTOXCN0LWBG03cv/6j3Ovd8LAi909D61KWEJ4wM0AcAwLb6/3t9WR1QRcOEbaxkGfJs2lnq2h9zs58GPSmZa5CyMjQVYAFgVbt7//vdXWQjkP6u0ZLTrI1JzTJvOl1lNp6kgJyBs3gxw+OuaRy+w/BpqXiSQKuFelrP1u3Ssvt/73vdCyjMpBcCH5szTjBdwep82AHFdIgAWGFOAJc8LuNfHROS5vVMC1rtLMMfMvaxYOUuZ5tQDqmj1rru/pOukecytX8obnv7m8fr8603uDYu5PUS3BcAW4Ness/oX8nfKpzxkCDCXBlndrLyupZtCMQOCKboC+D2wfiCUpD5yhEIBh4oDGwcCeOotmUWeuYV3KTAAqLEqiaeqwgPaxMrXT6DDu11JMXtrvlmPldWidhRV430vp+bP8/w7PCDMgaAcIJ/m4/LYNbig+I3g/Pf7O7RmngdTPuRv+VOa/DIZprzbsuizweHUktM+A2GcVNI3T2N1S3C9t9rg27ceKKbywJ/ycC9/I9fvuuuuAIIBY9CDYijkm2t+xrPdRZr0Yk5OeRmgPio4zhsFNB5vAU5Bd9PK5WS4aFJtpLIOHoBnSBGGDsTY4OWW74+XcanOVp8YE3oKQKxKq6EIRBmzwk/5AGtO7NlosPFy2PdF4NtbZoUXvIU7HXPko2h0EC2kRjfb/NhpYY7W07n3FuAUc/jn7XeDC/LrnwWA/Xvq6wojW9CnnWUmensynkwm461+f+/JSTH5h6NHD/1tv98/fvnll9tx8UX6zMOQ5/3ayWSydOrUqatPnjz9wdFo/ImiaN3a7XQv73a75iFWApgQp1tWvgrg938hACymSoFVjQAqQR6tY00AWCAiBcAS3GIUiNgDYIQg1l/8bQme8D6FsjaY4F5KgKB8HWcD4JS5UgL3woWE3k89ZRZgMhJgkX7f+94Xjp8krCUE/PFUSnB+jtL5MoaPT/hNiN+s1Ptdr8bkhYZXjJpjU4QWrax0QqH/bYsQ54OljrRnlDp+9JFHiqefeaa09K0VW1tnwz2yNmnOdGyI4PVWA43G+h8tj5U1uPRJlRXEjtrjMSoR6MEnOVgjYm5RuTfo+FIR4Cq3mSoJvw5e4GvDkLOwac78GOZt8nLXz03ozAK6+wDBE0QzAML8dcm8Ed0azGqnY2pSYHnXIvmGGvhdKdPSrRcbBw6GU5CjR62E+cbBDQPAPcvoAniGB06fBvyeCrTEP4Aw1mCyDpg1ygIZ8QWGBgWApQzNbcIq/1kRlJJ2Q8W5Op94WZKu237n3wq3pFZHnSaFN81wS/EuY+7Nga8hdg8aF1dXBjoAmdHtJ25yDcD6UxnApECUPWOpEo3OzZXNu8WYm4RtNusp9+y4OOfWY7xjVsKU7gUuGbWAJWtt2SgsMA5gRon5z3zmM6GSI4CNMcjNLbQR/JjtGa1rCjBTYNp0b2p1lJwSAKYd0aDXSWrPb35m8XkOAEvO+LmSjMLiy1rBH+Qx5hSUDxZc+Iv7tNH3mS486KTfzCnueLTDT3gZXYU1WCWJ0Ve8jzmuy+bpNU6BpNeH0JC5lckHnOdjMLZfAz0X59YCMzV+0a18xKWbvJ5r2lRoDB4Ae/5v0vH2fSzfHi3AEcNZ245HffGgwEB5AFwdvk1Ge7t7e89OJpMvHz268blWq/Wbi10WeXGJsl+pWN7/u9/9bnVpaektZ89u/eloNP73nXb3uk6ncygUHLCZD3eGU4R/9QBYiaDrykTpqlImTwWBKR37nxU5mLbKpITbtJvT93KB+MEPfhCEERkgAMCUQFQ0LO8RYEGg1AGwy6tb+hLmlnqWQE0cnQPwIvsDLgFYphEi119/fUjszhEw/VSlPPqVA4CLkJvcE6TM/UZEz0uQxrVIfUTrO+a8oLbKYEMARkiRY5H4smLj90sauq999avFs888Uyy7XJmh3GNZalJgCeGM8OIjAGwKUMKxBAyl32/Iw5hsCKUwPY2ZwrJMAgafo+tKUMrBnzcepfGsAJ2swt7SolMDzatoTlae1Jo+rSAi8PEKfpG1bb7HVV0rKxRN33s+1mADwK0W4BZLea9Y6lkgoffPtDmIR9kAXm0mZAWG7tfXcX0wACzLEkq227UKS2ScYG4AruYCYVZg+3c6KHqAL9aus2cphkAGFQ+AbT1lMYy+wxZEhTsMad38JwVAnlf2uzay59hzpiCneajunmLXZ1lK0154V5TFemhg1zJryC0L14WYxaTkE9cXL+Nwb9GGFx9k84OPKRC16YwW9ly/6vPug3A1RwJ4XgYKqMtyqH4hM5GfpJW89957w0/lBmZc4fi+jdubVbUUsMmBIb9G/npKGzl56I/P/f1NoEvjaQLBuecEYvUMPAUPAFZ/+tOfBncH/oanCPxmXnSC6EGz+FYbCeZEJ2OSv7Im0x7tEkxOBiV0KJmLaJ/nLb2YBSZGP/p4CunnPMrCmGLU5Gc02jTFVAiox7lVZhjTXf7kR6BY8+TxQoodRA8pv6f9zgLpssCTXKXiKU6Zs1z0Fl5SvaG2GWyVJ+CyAKstMyMFGTHY6+8eKybjb6wdWP6bTmfjZ0ePrh6/mGWRLyoApvzxyZMnN7a3t//tzs7eR4bD8cd73d5l3W53NSjX0mTP8AHAYf+qiNzztAD73WeqmJv+nv+9EX4KbAWAwzIGINPs6lD1a1x3QUiJ0xNpKqD8vViAAZrk3aXt22+/vUqBhmVSPoMCLQaG7XjX+mu+gur7LPWSY/AU/Or548dfCb7JAHOYlCo1DzzwQAACMLAqyHnLoz9mX0TN5QCwX8OcEvDZL2YpCB/MBfgFyKZrS3/x2QTkf+ELXyie/81viq3NzWLj4MGCHLoGMM0VQb58AlHyT7MAOdGN1kSnBPUUW/Xx+HRb0cInoenn0njKcs+kVp0U1Hrh5wGwnyt/rOzpxiu4JpDl17VJYc5ce59aMLBQU8EL+aqlIm5egQzSzbEOgFuz/obAJ3I8Y4Upg6SU15UjcPn+mpWGNTfwBCDGDQJgcuDAerGxcTBYmNbIzd3FGmRVwgwAD8tsA9vB11dp7QiMIxMBilf5PS3Q1BSx/LylGL1fYfAFHwOG6jOak42L8Fv+HivwYB9ZiFJf/fo61S2gi1jnTWXWrEsLdFjv8ZZe0X8dAJqBwErSm5VWbg8hH32VfcUArVyvQlul21iY4jDROrkpDR0uKFNuNDwj8COwQx/5eN5KwSUyk/4Bzu6///7gE4wPMN8h50MQV6gWOW1YWUSuh1XKWKc9n6Y6oAZqM6ZvyRM/lkVkAM8hG6Uf4A+CvckshMyln4BigC8bTP7JyON9u/3v6oPmWvMt/mMz8dprrwWLMu+nffhVVTLZ5Jost7VSex4PqA9xXnTimHPXi7TftEmpbxqi/JYukl4XKE4BsOS25jy3lqmmFLbDAAAgAElEQVQezALgYJ8U/RudV3IlMERc1fQdNoZWMQ2Ay01aydnjyWg06O+dbLWK73V6vc+vrLQf6/f7z1999dXbC7D7Od1ysQFw98SJE5dubu7cPRgM/nQyGX+o113a6HS6Sx4AM2GjcSk6LgAAThWxV9J+lpp2pM3fT7sIGBPMnsYsGC8BcLpqKbhOd3F1wd0Ku1XSbpF3lzm94447qnQ5KFFfYUbMaUVGBMC9BbjZIu3BXxSCOUVnI3r99ZMhIwJBYfSBvLQIbHbstCULMPcqI4Ksok2UnAoJMWDTejUp7MU4xeZCVlWAhAU2LQXhSP/x2aTq3cMPP1z87d/+bRDCKi0J+OBZLMU60pTAZZ1QWPTbxi4Ll/UsGqVsQyiLi43fjtKUckeAx5SylXCVUpWyL1t1flzlDIRNpyxbsiTGDZH1q6SJUq8HSF4e5eU2Zp7X5gGtCwOAmyyJEazU13sW4LL5xcAzCSnKzR84pi4TQIobda2P+V1OQhq6AKDLKkdWtAYwbP7B8UiWginmRmMK2KpyAXZV4EQZVaTcrIwuFiAsuyX4qvIGR15UVghoVu47ubVKZUmTnJzNL94iH1oItxsg1JNxzkWb8d2LAGDLr7yfTwoItE5euYculqCVk2m5DskFImxMx5a5wR/WqQ1ZAtWv6CMZKyJqvHpXOPGaKEA15no1UBaPycXrMQuIzW04ut/rF++8887iwQcfCKd9MipAN0x5t7tUWeEF0tK1ToGs1j4F3XGOpotI+GvVSruJ8nOdA8Cz+J9rOp1izJwoPvnkk0HP4Z5AZiF0CTqOD0BVm05ksHhNm3jukfWf9nR6Bc/ZGo3CCYz0HKlFAcK4IgGAsQTjxoeMFYCWfNU41K70Rpwfb9iIOtb7wk/rtvoJsc1fPL1T2wLAMqjkAHCkz3gqkPvO00TKJ+F9CQCujIEJAPZt085cAFyePIdVGA22J5PJT9qt1tfa3fbX19aWfn748OHTF6soxsUGwGsvvfTSNTs7e386mRT3TiaTu3rd3kq73bHyx6WVzISCWYFt4s/PB/hfGgAvBKyDlan5ozZSgk4FFJXfKH8M2ITpsQDfeOONIV8kO1oPgCOT1f2QUh+9Wf2KRyD1u9IxGzi0eubs2BFWWC34yXp7/yUxSWq1TPuRF5jpMWMk6TwAW5Tkrd0gEAPgjAU06AdH0xyXPfTQQ8HPmYA/BC+Ah7FZujEbp4R5ztptAtoUpixp0RMlpiMzy5A2LaYMw6662oZHZZoqM5sHuUV4RWbt2Pv002ZdQKtSoHplsPLZwXdlAlCHy0CJ/W1IZrJB5qIDXNbTeI9L1l4/mfA0Mg9wlf6e1QbRpTIsgy59LmCT/axTN1gDKfEpwCRLYeDhsHGwNVTqM5QuVQMZAla7AJ6LSfA7DiIwbMDKU5rKH5Z1Inm8TgnGIYVksEiHZ7SZKjc0Y6so6T+pfEzB8f7WL7EA+xfV1sMu2JzUelNfwyw57B8AT1vi9P7o8iR+VJ8AJAYoLPjRsBzrE8u+mrHDwIjnvek5jtZU8ZCpvHYxIm0mltYye4CXv2qntlEoyzObG4b5Ll951VXFjTfcULzv/e8v3nbT24o3vOHq4DbTHwyK5SUAcOTj3Hp6sLPoeqcgNgeic8sXQVD96iwAzDogT9FhWH6/+c1vhs0jGTCw+iorBDoPKzhuCkpvRrve0i8DguZUAJa/B8N+qN4JUZJ5Za/yt7fiQfzDyIShgs3G0aNHQ2ArH7keyY3PA2tZ0n0O67w+mt6op/f5zWJuQ1NjOcdcOVDt8YSeawK+6fp6V6paju9SRObe54RzswU4AuAJEHg8Hj07Go4eX17q/d2hSw48vr6+jhvE/o41FlQri6KBBZur33bq1KkjOzvDP9zcPP2ZoijuabVaN3c7vW673WmFRS2DDFIAbL7A83f8TZ3/fQHgSKjToCudsCkh0wCAJSxSAOwFowAK3xEFC8jkJwIAH2BSjhEQoPKKygJggkGlh9VD+ewtTl9S7LOUKoKLTBCAc3bRWEeJXqZfCC9VJfPj9XOUE46LAOCmea92oel5sDuizCuK0jJEuqPxJPgA44f5wu9eKH7xy1+GcsekPGO8Zh228qrm6hABsIIy/NrJ4hOUai3VU6SnHHhWGwYoUtqr+92mY4oC1ICVb6uiiFJ7Soh7oTtTWdbyRZ6TyFjgoTS3dvlImIYcDaeAdx4ANmtfXYZEy0kTWMQCzHwCbpjWsD1xQSDh2Lv0IQ2+qeFvwKtFTIVUSi3L0ILPMem1gpUK0FPmXxaQjuZVW2tzxzDLvACwjubDBm6KRiI48kpwUSBU5/sSJCYrFwqkZgS0gUC/cZvnkkLD5waAJVum3YHsVCW6G9gcWalW9Y3Ol8C3cr9QPnSjNT+vXqyIfjwIkz8vMkGnNh7opLLPn95Y3+qVCZGhBHyRFeLOO+8sbrvttmDs0IZ70bVsAqc52e4BsI3dp8f08QbaqM/WKbMAMONljFh8f/azn4X0ZpwiEvwHOFZJecBwcCvC/7ks6UzflSkl8EcZFCfQWs1R2EiyCTVaGPTtFEb5hGVVfe6558Lmgve85S03BGuw2hLo9WCYa9HNQvnUI8/l1ya6FKQbjTogrst3r09m6UwB36Y599c9SK6BYxdLIHoPXi+miNzGVieHjs+DOCjlqMsCEdoPDcgtKMSxHBsOBz9fXln6bwcOrH770KFDv2m1kkjeBTTFIrdcVAC8ubl55dbW1i1nz27/56KY3Nlqtd8U6q2X5UCDn2SZD1EWYJvL/RfCyDGsV+45omsSEs3fR3eB+vtmM3y2PQeAc0SZAuAUnOhvsi0AgLFGshMmUTpHRESyKm0SzIhwoE2OThVsVd9ZTiui2cxiPfDA3DMqvoscWyG88Kuib2SBwDLNrh0hw/2WraBehcy320TExqTzhEp8Oo51ugLTLDqJjN6qUg69cuLl4vHHf1B89zvfLV469mJwhRDopV/RAlwHsviQ2SaEQESzNAXgU0a6Rwtx/bnU51ag2PvzRgEWfdNyNCR/SCvHGgOBuDddB398mIJhP2fVeiVBaXWAMEvUCJQCOGYD1HnuRhEESwinSng+ANYcaT3qYMn4SAoPdwQpWVNc8JFZeTk1UMrB4EOOlTeUzrZTBW+lFEhjzn1C/hi0ZTST0kIK7pRrNgKuekqsHOhafJ3y3NgkL63d6bX1CnbWegtk2QnJ/lRVTi55JZ8CYG8llOWXTU2MlYjxHVqHaOWblkVKV5iCXaW9S/nJ+956uhBAFSjiPmX34T6qbAKCH3zwwWCdZKOtQkPiy1n6JZW1dbA17eIW59U2AaUWKHVBTO3mgfVs+pimKclIxvn3f//3wfXhL//yL4MRBVnL/KPfyHSETLU4iknIxiM5LPkk3oz6L8ZjWFYG819lnZd6y6EdQDAuEOgonuNv9CwpLu+6670h+FB99LrV5D40E0s32+iiMc/PRX3TI0twPa2axhE3U1FPez6SHEjXugZgS2XmaSq97nkkpQ2XwMIFWYakmyUZ8Ft5uhzwqj8divth21qm/Fz6G4V4m9HJQb///PLqymfX1g58/ciR9Z/9LwmAjx8//ubhcHjH1tbuX7bbrVtbrc5VHRzbS4uFUZ5FRU6ocqUdQjgyzFiAEyuPV21+OnNEljJ2ynZNhFm/L1dBSXfsp4BDIK2sNon5XlMLQx1kI2ABuM8//5sQFXv6NG4GR4rbb7+juPbaa4pDhw6HhO5UlcKX0I71rA2VQq4zkPlFSenL/8p20pZOyebIZl1KIESZl4EjfkAIDY6OFLEL6EVQ408FGFYQnBeUTWB31veBdhYyXsf0c3Ee6mP2wWo2Js0ZCfItmAjl8pOf/Lj49ne+U3z/0ceKtTUDtf1B36oBwtw82xEAstMMFJ+COoJILIt+VP6/pN+qQH09M0U8qo2WSM2JtxZ44ae18nMjgGbH6gbWdJ9yn8q/1DYnznct7NDrbhaV20RtgZoXIwrbeI/8VX3w0OzTrriBqY6oa++XghCYjhcjraWFOiIPsy5G84NairMIestUPsHHVwBBubUNFFCIIMxVSElnBTWsGE5ZECcYz4zTh2XwE0F2BoJMNBDMBEhWhcnAc8FfHL/Uci1Cm6nDbXQRMRpON3xussrYFVks47H+PsAmWR984FfZvFylIkiKm5u6km6S4vU+WAW1yBdedqV0yd8p2PX8nG5s4omW23iGUq8xr6oBEblvyBIcQYsnQd8fz5+R1uPdfjNV99m3e3y2GAVBYv0MvsCUPh+NirfgCvG+9xXvfe97i+uuu9ZccYKLBX7iscS234DbiZPJON9HjdPenuNlzZF+VgRoabKqjzY/ks/xmj8FgP6Jh8BtQxtuxkcQ9cMPfyuMEcsrrg+ccNJnLN/K/OD9ev3GRLLcgz3vghZ0XZDJZM3A954gwtJHv9stMOBsblphGtIQkoEFQw46d21tvbjjjtuDHlOQuYatjbGdulqaRFW8zUC+xLlcqCDeGbgLWcLpUZpOsEZ0Xs7xuzei2N+RJ/yaGC17fvK/hycdcPYGIds4BI1XvhzZa7+L/2X1rYnoEhr770KZZHSMAeDN0Xh0bKnX+5u1tdWvHjmy8URRFP1Wq2XRhxfwsw9Jt/hbJ7Zdbx8/fvymfr9/9+7u4DNFq31Tp9O5RNG1tsv1ARTtYqKJboz4jVHGKXtOEVep+eftaDWqRQBw0042nZmmthZ5XjsoL8RlzdGu0/zTJgGM4fsLyIQxsa5yHEaUMEIDgSmh6cEtgJYlsgAcpQqytFyyPigtlvKN0geEhfxQJUy4LuuJmIW/EQAAYLlnsO7vfve7QzYIhBe7dR0TpbvWRShN87PIvTU5USpHntfxlXbtjFHZGjQPEsqknnrttVcLjsO+973vFj/60Y9DRDIuHZYw3SwLtBvS8YTsAK3qKDu13snvsIpuLwGw5rBpZ67ri9BSXfkKvGo22LDFEw1ZPaVQbH5dYFV1RDXbxSLHTzVBVzGqV5baWAngN69q3CSEQ+i8jp4CZHHjkNsI6zsJfvOzNGtO3OiZ76XoA79B+MEEfLSEMWf+6LsCUW5IIVAxAKpxubHidKHn0plh7VXRFnvQgxUFeFUrWcpNG4cZD4y+UgCX5uONUtNbM3Oz38SjEwHgWs7P2OfYVgRMzZvesDOYer2s2l6GpUo6BcG6LtkkHvff1ze5cquPbiTpO3K07fk0vZ7yqPqYgvd4mmC+wd6qr2BZWSKhP+QNH8DhK8ePB8voDTfeWHzsY38WYkAuv+KycB06UY5gfheADC4AJcCXa0W9r/NggdIyTp+uNMslv1mQu4+5dVQZLMqSw4zr179+rvjyl/4xVDa96aabgh6j/+gO4kiYA+ZR+s30k2WNkBxnzKI1nbrVjTztotNthzZ4pwJUlTpNadc2N7dD4CFrQMA5Ln1sNpD93Cs9FtwoQi5uS7cX0uiVed4DZ5YbuHky0sv4dDPVJBn93iPHq+nmkXai3JsNgJt0kgFgiT9L6yjfr0BBZezDIjra3MVs0zYpRjuTyfD1bqf3heXlpa/0eoe/c+hQsXkxyiLPo/RF+p4RWOF8f/nYsWPvGAxG/26vP/h4q9X+N+12+4BPMF6Zy82jKgDgsHiNlX9mAODSopKCz1kKLwVGixCmJ5xUAflri743nTwPgAXCcgCY5wDAgDBSoMF4RMZyPAMQVgCB6qL7KmumGAmc6YQgAHbAVj7SosYlLMTcrAnMj/ChtGvwdSwTyad94z6EEwKAYyQAMJkSaONd73pXOLaiHZ+jWMppEVDn1+hcgDPPeyWT7nwF7AWQ2cXbMXYRgO83v/mNkPZMPr8GVOLGoKZgy+C5+nGrduLaJZN2S4o/ArUUAKdCqIl20+8jHTZZyuvRxZob0YG1Z9ZMCeP0+Dan6GcLDn+Ml7cYly6GU80EwFlJrSYAXH+MzV5KK35z4K8J+PsUe+JrARXWE4ttDwBcRjnLp91bmXgOoByP0c0KHJ4pzF9YSto2WuYeAx8KfGvdRbdRadWDIv14NHr4W5kjuO6B+ZTccSA63RD4Pvi5wvoDALZzD/vU5tm5LSzCq7PcHLSGKQhO3+sNB57vcqcoHhRUxpgMkG8Csn6tNb5U/+T4IKU3rY3cJbw7BM8jS5GXGg/XkbHIZ6ySZ8+cCcFvD37ogeLeez9Y3HPPPWFDxSYO8AYtKQ+u5JrFHWR718C69c1J83rmfbplZQzGkRFFXIzGvaFFc0dAMXEVrxx/NWQ0wu8X0InewA9YIBee46NNDnMEaJXeVHveQFPxRjDAlS5LpQWU+3geXYg7iSrBvfrqa8XW5nZol6Bz/JGx/nKaSa5gvYfxCACLr0NfzLl8SgapL55mUtqQ7Mnxt1+o8wHA1rfpE5acjEj10hQdeP7J8FIzP0CMAOARpxqDSTE82+t1v9Hrdr+6sXHpl6gLdM01rZ3ZemX/Vy8WAO6ePn1648yZM/cMh5MPjcaTD7RarTe02+1lAwvlUbuz9AJ+lQe4ZhmujakZAHPsLGLxhJUDoul9/u9FQFh6zyzl2vT+pqXymwK12wSAyUSABRgfKRgOAIybgVkll0JaFylmnwg8AODgclIE4Xnm7JmQ1UDWXi/MeZ6jM3bd/FtfXwvM4n0TpUgYq68SRI5irNP0kTFgnQYAc4Sl6jrauQtILELCXkE33d+0jn4uvXVAilMWP9EErgGW8uxU8eUvf7n4+te/HgQg9yEEmXcsgQhLWeYqa1PpY6Zj6LrCLK11AUDVN31eyHjBmROOs+arLjSjAqvPdXSFkCKOQFduL+Fgv3KZiCDZQLEsVjnlP60ooxtNTYAnQb7xCN2Mgjp6KyMuFiETd09MS+X7o37rO1nMqhLCzvIquuDeIL+CC4RZ0eGFrS1SVZpPuyxIIRAy3GsnNgLQdKw/2Cv2+ntBKQrsYoEyK5L57Ov0QaAFnpFi9eWsrf9R/ml9OOkZDes+gx4IporX6KK8v9QM2nAEHi83H/G7amtUm+vqjzKrz+zFylt96zLaLI6SM34MHsTqd4Eif5/f2Ko/WQC8AGXlNgj+sUV0SAqYPU/5DSbt8reqZTIOr1OUqYCfl156SfGO295RfPrTny6uueaNIff01pYBZxXf4VnoEUMUNCN6qvNpEyzI+7LG+Qyrlp1Bm2u7JHc6i/+xk5TgKlCWBP/Wt74V4keuf9Obi6uvfkPQF/SbU03l+8UAQdwLz6GfAMey/Hra8TLe83DV57adiqD78C9W5iRcLngv83b61BnLELG3F04uuY/TzcsvvzxYqBWAJ0uwrNrhHSE4tRkAz6IVv84pjkjl6oUEwNI5uU1OE7/ZfPpAuGbAX5f78WSoAsDj4Xg8Hu61O50f9Dqdr25sHP7bfn/55csua1lZ1Qv4uSgA+Omnn14+fPjwJWfPbv3JZFL82aQobm+3O0dbrVZHANgEqkvHdQEswN4ZNCWYlNByfy8iuJruSQWaBx+LtFsxpJuTHAC2tszfWAAYkMnf7EixAFNyFQUJAJaPkgJr7D3RtxMLArtrolx9FLGUNc8jdACu5JuE2aleFYOpzC1HjIHAAAwidGmbLBAUxKAdIpURLADpcwXAqdLO8ULTfAuEyCJAn3WsHRRDGZApAEvbErQcfQF+KezBXDIPKuvMmNfWVisAXLNSWYadKR8rKQpzZ6lCaWvDmRJyFQpszr+czofoUKmdUhBtczUdhGhzJZcrZSKIgNdbq1KLcF7A6ds8ADYaarAknjcAjn6OHiQJALNeAr9WPKYfLFR8ZKVizXVEWlmYyiNmwAf+gsyZ6B+lHKx0lNQtAx91NBoservbxc7uTq3CnOUyXQp90UkZfeB+K5V8OvAR76dt/ZOvoSxj3B8sWTukcapbyWQ59OBatB/AQigsMl3Mx2/K/O/l2YAtbli+aZWSU6SRRuYDYHs+xidoE+KVcWoZTkGyZFROflQbiIbqnHp2Ub2byp90/FxP+TBMX2KlT3WI37DJtcE/9/LxYwH4fupTnypuu+0dQdbGrBZFoAneG47m270wHLmBxf40QYL6OjXrwWYAHLbRoUR1PX0jCZ8OHtwItP3KKyeKr3zlK8WZ02eK++9/MIBb7geMetpFt2BYoR/IYsCopaE0lwTNlcbo3SzEJ4G/u+1wAoqcx7qrAEJSiSpj0e7OXtjg4g9MX9BdnGwCurFOc+KKbOAdAvIyPM0CwLP0VBNeadJ/iwBg0bHfRFW4o9RRXpfn6H4WAPY0PZvn7a31e9gtj4tJWLtwEj3qtFu/aHe7X99Y3/js4cNrZII4uSgPLnrfRQHAk8lk9fTp01eeOnXqk8Ph+FOtdueGdruz0QofJ8hKsBcWFSBQ+QCbwJv+LOYDnIJfCQn/s1LHLkpoHlDNtZtb6FngN/eOGuG4ORGxeaEhAMx3MCRCAJAJ43Ecg5sBjMnfpEGTX6rKehrzG4hGWKjsKm0BqHlGdc95PwKI4yDatkTjvVDcgWvasXsgIcXDcyhs0tgAgBG+N998c0gmjsBQlbpUGSxKuIvc1zTXmm9ZbHWfFKuvQIRQJM9vqPT2/PNBQJJ6R8JYKXVkBWbeNaawfiUATvtrYK9UKokLxDw6bBJMue8jzU67V0jhTkJi/ugfKrqzZ02heQuwFEx6ZOuPbmfRuQe6fu5zVd3CWqXBNYmOnQew5DOfKl9PtygsFBt8QOlhBXei2FhrbXig66BAsFbt7lZV23Z2tisAjCLmfv4t9XrB4sZc6XgVwLy9s13s9XerI2DaRMlTOQ7+FA3yHH2T5UmWQPpkpZbXA48SwAPtCfxCp1ittresehjtMZZ4/5Kta7nuEZQQbdZsvZkCc0YZkbwz7iazeXUaAKfvsL6ZG1IKdMWzOWuvB1r83gR+7VoRghdzOsLzVQ7MpuNrBtnzN65aD/0UzWptFRSnEziNn5/Hjr0U1vra664tHnzw/uK9772reNObrg9yxlzcDKBBB3u7/bKkey8BpPMBsJcVWSDTuIEyS6tOSGgHF7zRaFC84Q2Xh0DuH/7wJ8VTTz1dLC8tFw888KFwP33H9YF+a33QW1iJMd7QDkYV7kH3MTeSRd5fXqcqdspihYiWlrtBT3FaiVWXDwYfsmvIqoyhjmByyjDrWdw0+GAUQqexefUWYFn0Ay2UFmA/V+kcehpKry2iD6azKliLKSitbz7iW2Mg6LSvclMbubZ07zwAPH3dADCJz8mlPhoPKUX0206n9fDBgwf/z36/9asrrjhwfBG9v597LgoAPnHixEa32/2DU6fO/PvhaPjxTqd3TbvdWbUJ84EZ+D9ad+UCERYtAINzB8CpEMsB15ygm0VoTW1osrWgs8Bvk3CtCdgEAHMNZvLH57yD400YFx9gLMAoNnb8VIJD8fLRkSm/62jW/JSwbplSBPAq7yHtAQD4jvGgZAG/ZJdAGHiAqGCfEIlcRqXLMsb76AOAGsspfeQdHBepio/v2yxhsB9iToVI7lm/Th4QSXgJLDC/29tbxeOPP148+uijxSOPPBKACJsAVRmKARBm0WENwneUn9VxcZbDPIKzkxDv/5ijtZQ2m2g1J3i41+gnHxTly7KKFqMgs2NupasSaNYJgRf0+l10no4jtpm3EjWVNXaG76yFMRX06brXAXDMhuItaoBT6P7UyZPBAhyS+5TWMgCmADBljIOVZwR92HEo1l/5I3KNe6GFsFEKbg2Upx0WO9s7xda2lTkOpy0jIsUtcIePJdlfDcBEx7UoaniFd/nNqQFgSiwfKFZXIwAWYDA+3g5WYD4BAIfSruuhfyvLZlkL8oWiDpVvddPa5EFx3QIciX2eAnSqt7amOQWqYgJSuDkXiFluEU0yRO0FADwmKLYeJNhEv6K3+uatGdwuPhexpx4IS36np26ez+QnzOYNH1vywRN0rGAt5BY0xDwBJHd29sKYvWucvX0WJIjX0sw7kUd9sFscj3zq/abT+s+GaxzcNwgw/vznvxg2gtdcc23xtpv+qHJrAJTKRYix2qnLZgCu6BnmBostQFgyGppnzLxTqdLgK/n2Mle4/506dbJqA/4zMH1V2FjCT8hn2ud92sgG3+uzZwPYRq/Bu7xXhafE86OQ6zvKnEV0lLdeLwJ+tWqNGRdqWRyiIcT3pZbdIQnY2w8A9rJ4Ft3nAfCkaIXMJcECTK6i4+1W+3trayufHQxa/3TVVYdfuNCZIC44ACYDxNmzZy/p9/u3njlz9lPD4ehPu73lSzudzlLcMUwHu5UHb+WaNKRBC8nVo4CuwYiGIDgtsiekHFHNuy5h43+qbb+Y84DyPILG0hHSJrlsBTCEFKIEIyCWHSnWVXyAyYsIuMTNAEaUJUjt+ON9MhpIySqnJGOBoQWCBejwK97YOFD5bwkECwD546ZKoY7HQTEjMJ566qlgpUZ5A9DZWZMJwucB1o69SVHt5/t5axuUnZPecnfwhTm4h3kg9+OX/uEfAgh+7fXXK2AjQIEl3NODuYcY2MnpkXrfpChiEJwvwDDLCsA1AfZF5ob7Zf3wSl9995ZbHX/XhV64sxqTB8H6XX1Sv/S9V9IpAE7XYlZO2Lqwni+2UqEtcB74qzyC9QA4KNSzZ4uTr79u61fm6VV5VYHgdXfMCn1jiQJsahMBn0EHgF+UtizGvAse4Bn524uvNQ8CwAI8fC+/Q1/UhrldXjZQDp/5sq8CzPQJHhNdy/LH/YBzFL2At5+HefIppbfgQLNYHsLq0bryq/umS4F6IGxpBI3XJH+8QUD3ajwpjTfxiNoKNOoAsJfhTZvzlL5yeibVDzk94e/JAQa/NtzL3z7zDn+zxtAvdLC7t1u88srLAUS+9a1vLT784Q8Xt9xyS3CP0/E+bjZkNeCkQa4w9Tmaz191A5WvimctTYOmaFkUkA9GmR6BcHY68cQTTxR/9Vd/VTzwwAPFrX98a9HrWVoyBXCr+IWst1JHdhMAACAASURBVKw3QFTWW/gBnsMqy/ihdeS4xWl0g07kJ9+zrmfOnC6e/fUzlcEHHcqzGHvWVg8E/tDGlvt5HkCtFJ74IBPoTZYKy7y0UYFiuUQEFxPSSSYZIGbhiSaamyXrBYuaQGedn3IgOLrlNN2bfh/x3HTP/L25fjcB4HY4kRphRJpMJpOTRav4wcpS7697vfbjR48efbYoisGFrAq3CKUvomOreyaTSe/111+/cjAYvXt7e+tjw+H43qXl5YPttkkwG7hem7cAK5XP9Iv35wKRE0pNAn5RADzLKuDfJ+Dpx7CIcknToEno6ehPjAMA5viHoxiO6AGqVIDDAswcSyh6IR+VRrQEasfKfQgWHdPyN0yMQCFQAT8plLmO+JV+RgAyFXgoWQFgdvb8DvAFpONOgRCRoj8fALzIeubWwB+l0oaOBxkPG4tf/OIXxXe/+93iB48/Ho7aDh0+XPmACkwqVZU2F9aXOo2mNGF/C/zyuwFgYYhZIFhr3yTkcozqhakEVnqa4GnaH4XJQm58W6/slQMJ2gzpnQLW+ruaH3dEGscyvyJhjqdSZdskrNQHFYHx9wloBgvwqVPFoI91DMWFgjaLP7S/Wv5DiTI2aFgW4OBqZMlqA7hEyVrWFOMZPoAUgWB+9yn3uAeljRKnP+kzKF49w3tWVs3KzHt0pMy6ypeZ9/CP58Rn8DPAXABYcy+Qlcq2RRRX6tG9kIyrmfTLMuCZHL+RXgmSqgPgVME2AdIc7+eUc+C7Kj92dIVIx7Mo7+m5RYFyDlyI3zUG7kk3n7pWGSRCFp9hoEsAI1kUPvjBD4bgaGgFGlEaNEsvl4LXRSCB0qDZ23N5u9N50pJD1x4Ac3qxurYS+O773/9+8bnPfS4Uvbj9ttuL1147WZ2k+HF7+UX/2exRCRUdw9+AWNzssAjTD1mMJafhF+599dUTxa+fezbwKOAXP+JYUa4TxHS6SeU5+J42KNFMtgo2GATrwVvwm/habirtMltMbgPUBHbn8dEUXc4IOM3xyjR4rVvudX0WGJ4Fche5lsN3FpofAq4no/FwqygmP+32el8sOp2Hl9uX/POllxZbF7IoxiLU3qRTst9PJpO1l19+/frJaHDvzt7Oh8bj4t1Ly8srBMCV7BJ3hy7dmXeBuJAAeBFg6wXNLMLzxJoTcDmwI0KYR9BxMvHmiRZgvvcuEBKCHNEDgGUBhnmxrgKAJWRQmAFiJT5IFoholjBlftB7ZGHgGtZM1VynMIBZOC3IQBYprqfHj/yNUMHSBUAHAHM/gXT4S7Fbpm/MiXbm/thnUYLbL/iNYClaX7HcWXloYwWE1i9/+YviscceK772ta8XJ0++XgwHg2J9/UA4QjZfaivTqbkRmDbAh0KJe7wUKIrW4pGT5WKug+BpX0Q/1llKOBWy6fu57osjKDm/ALjHJvV3RgCco+lUMetvD34j//hgt4prapb5HA0YAM5Tx6w5qdNJ2oCdRsl1IESB7+4Wo6EFm/WWemHdoeeV5WXz6S0j8eU2IX92VYXjXkAmm0dla6DXClySFQkeMD6zwFEUqIJ+BIBVmhWlaxbdQZAHcrPgPREomisF13lO1mbmDABJZhju51ksyB5QNSnidLbTeT53AGzrEOkuFmYwGo2xIl5eecWdW/OUNmfJ/9rzIUOd+uROGcsO5hT6PF2xqBzz93ng4ccqHeDltN8QCgCHte52Qs7yrc3NQFfvueuuUIb+5pvfXhzc2KgKIYlHZcSQfp7Xb5sL+7cI+LX2IsDyunNtHV/51QAkn/jhE8XXvv614i/+4i8CqDz20rFgVWUjKdksQ4XkKPyFsQddiCUYMMx3gGAAMKcq0BI8J73I72TyOXnqZHBzu/To0eKKK68Mc8Oml9N3XBfoslxGFNyGHoNv4VlONnHv++M//uMAgFUYQ37HMgikFuCcTvBzPg8r5K7vxwIsTFDnHy+TY5Biym8pfUadWqeaJgA8S06Htsrc9NDVYNjvTybjZ1vt4lvdpaUvHlq/7PGNjeLkhXSDuOAA+NSpU0e2tsY3DQbbnxgNR/eMx5O3Ly33Oq0qsabzE8ukQRMTZivBzXKBcPPfJPTmCaxFCM8Tb9Pie2UiJTNPqFTXy02BCI22fKRuBGqjsGuGCQk0kw8widBlRUIJeiEpodFud6sjcR0Ne+udvc8AsPfZ8lG2KFcEgXzIvNJCaCAgEEYAdAAwypuIWeqoA9Z5VkI9DUbTXMxjltx6zVJ41i8bk96pIEGAB4KUI7WHH364+Pa3vx1KXwLWmVvGomNw+hcsgqsELKmamo74LGBMnxQA5gCFskDkTpLTMebAZ6pA/bu15l7pGN3GpxbZSLRqdeDzvp45i+9sIBzU+cKsERXprEjz6eZk5fJzZ2OOMQnQg7It7O3sFv0ynyjHs8srS1XJVZ2AiIagGZ2cKOOKBc1ZIFx6QuKD2mSdhYeCX+7KSsVPAsC0qfbx6dWJjQAwP8XDjE/vs03qZhW5Dj/yHmhW7xFtWGXIuv9rE03NA8BqM12F+mbKNt/+3lR+CADbTytJ3KRUc/LC8+UsmRD72eR25+5wx9j0JeX9HN/l5mFqDjMBqJL/rBsf1tPrBC/XRbfBGNFhnqyc75nTp0NmA1zP3vnOO4uPf/wTISiONpUfnjb9Jm2ae/IQoUk2N31v9GVFPvQ+xgQ98o84Fk7dfvWrXxUf+tCHgl8tgFYbSdrV6YbohrZ8wDJBbLgkYHiBbtiA0g6WbwUPco054V7mgJNTZDx+v7THfTIKCfwq4Jn3K16Ga88882wAwAR304ZibyTzqgC8UPVz+uN1w36E4CwA3NRODsh6w5hPX5e713RGdJ3IAWF/T44n5+nzEG3CyVvLKqUOhv3JaDR4eTweP9npLf/1oQOHvnnJJasvt1otS9FzAT4XHABvbk6uPHv21Xfsbu/8h+FofPukmLy5t9Rrxcl2u4sSAAeQWKZBM6no3ST8KBdzgZgSwqFASV1p5oTifgDwvLlfTOjmuEI76zhPyjQQCdCq3XDMxTEMVlbuAVgCgNn1CtCJCT3x4QOGQvHAQEBdTA6tk/HBrLtYlerlRRVVLOsvPxEUAgj0h105AJ3sCQgbfKWwAtM/KXKtlYRGbl5nCdUadSQIMisoknQvHjzg80t6G9Kd0e8QAFEqCAW4yfqn4zQxvb73LhB+s+SVpe9zGFtJ77NcKb3w0aZoqp0keMHzQR0A10saN23qavMeartPf/w9HkT5NtNNgD9yx99rf5/U5hifbqITbbREm3H+IgBWfwOwHQ6L0cCq+rU7AAQDjwI9OtoUCJEyEIiGb5Q2zW8KxCsCwVK09EuWX0bD9dTnH/4jOI9odJ5TmjXAA/3RRk7P2THzsNroCWACGHzb1j8L4JqnoHLXm1djOigs0uBsACwXo2gFtnSZi/RP9zQB4BythbGH9u2QMpUb6eZRPD9LX6Q81cSrTSBI6+Xliwcmklv+5MzeScBrKwRYhhOHshro2upacf8DDxZ33vmu4o/+6I+qjCEAunqKzFpPG3ner8W8ddEY6JvSkclyq4wpxFkAJrHMUtYZ0C4ADIDlozHzLL/rBEVzRdsYZgSC4QGAKe4NgGH0EQaOEydOVL7AuOMpbafeIZ2pjaniGqBL5V3m/Vitn3vuN8X1118fMlDwHp93X0alWpYUN6OzAHA6pzPxROU/Z43P2px44BoxmemDdE39vep2Cnw9Tc6iiUVoBEFEBghUokpUD0fD18bj4TO95aXPbaxtfOXSSzdIh2a5HS/A54ICYALgTp8+/ebtzb13b2/v/KeiVbyt1WpdiQ9MCoC94g/gywNgXyK5NshzBMAzhNo8oDrvurrXJAzngep0DUPFI1e3OwcMDawW4ViH3SwAGAslR0W33nprCHiA4aVgU8vc0pKlcvKK1ixOll1id9f8c5WgXOBYvrr8LeYWw/G8AWA70qdvCDCC4JRehmMt/IA5nlIlOCkcD548s+V+T5WUgEkALKW7hwe2Bk7N1YGfUqw61pLll4p6+P0CgonWR6Dt7pBGqh0sBAJQ1qd4pCcBHAQnCgjrkAoKJJXn1Pf67ttAcOqOkBu7zRMW7Dogjb67+apnXlBVqc1mWP0qQRokRIQ5+U1FFCNekKa8I1qu06NZH5tcG6Zl3P4AsPqgNRedmVJTVT71v/w7aEILeuEDCA6BOLjIlLl/7fkYXIiyFAAGMJtfLsGoVL0ykO+ts6JP3sH3SvHE9zrm1abKlIeKblh5W/n9CgyoPQ+yDQzFwglROVrCevFD88artPjYg2EMqcLwBcUkJzxPR8WXnhrUWxIPCZzjsmG/c990FH2TXPUAWONNZah4wYNUlQZW31OZ6Xkx945pOR7dmLzyF997fvRAyPOPX39/kiB552WcZLJlVYjGClj39ddfK7a3d4o//MO3FHfffU9x7733BtmmLAlyY9NGUf21ftVHpmvzAE26PugSPhg+5D4G7QfXopWV4HIGoMTFgFSe6AliMXTqJtqiXfngy8VP6yxeAEQDdNGJzBu6EKOLvkP34B7BP+aBcVd5e8vh8j7eo0wQvBf9JlcknsH49Pzzvw3gF6CNNZnxcQ1+zgHgnEz0M5wC0Wn5V9+gqb15eYA1RzkAq42Tf5fkSLreiwLgKGvy9NM0rsnIjE6GT4LsPDMc9V/sLfU+d+TQ+j8cPnz4l61Wy3w7L8DnggFgwC/y8cSJU7fs7u68f2d798+Xlnpv7nS6RwIYqIoBuFRMleWLkprnVwluilPLyUkZcRag9QJRc1sTkk5Lny8wblo7XxxEwjhlEF/1CXDJ0RFMzxEMQQ/42cLYOpL1Rzt8h/8fCgZCk8KRpVfJylPLlY7NZGmKBG5Kln8xpVOrSiwOmJQgIzWPwDnWawULCCDUQWH9yCWnYDwzql8IQdZGR8dmXVuuNgNyJ+F7CVIEJQUuqEAEAO50WsXK6koQnFZJywICzf+3zCIQKlwao4ZgCSqCUUq6BNiyImijIWu71tRbFGEdotA9QEwFiAdu3urj5yWnnESnts70fVogSeDoSmU9y1h9vbJOharG5vvhFaUUthSD2grnM0HRGrhtUq5NoEf9zvkjNgniXFv6rtftFd22HROHuSgmBd8JkFQW4MKOpXUaoCNaKXh+igftPpt8n3GE9kWLAsFcFy+wIa2UXHkEn66BrLqiMa7Hd0xH5Av4q52U1ysKce5YcY5TAmLvFgGXaFhtG4+afPByK23Pb0rNAkx6uJixwwN5/w6/vl5WC0goZkE0p7USoBIvhT62zD2Kf2ZBt3/xnrqfstY2BQuRrm2UomfuU9xAyjsp4PayLeVxvU/85ukB+QNwsOwjnbKEL+4ak2AZxQjx0Y9+tHj7298eACDvlZsFgFJyTnNcHeMnm0UP1NJ5r+stQ9CSdyrprL8BlfxOBggAJS4KnGJyUigXO2WCoB3pMq2J+IR+6j74k3YAvATHwQuq1MlYsTqjhwDFikHxLiE6gdBGQzxO+7ghKYCbtjndZB4Bv1iTK9DrXOO8BTiHG9Lv5m0uUmzC3z4PsJcXns9yctm+m3Z/0pj9Ri19PqX7VEfnxjF3bGPknRlFTF6OtwaDvROdTvdv1ta6/3Mymfzkiiuu2L5QmSAuJABmi9c7duyVu3d3B/cN+oMP93rdN3S6nfWwIAsC4CAYnG9wfVKbLcA5AJwquXl/e8b1TJ0ubJ3BZyc3n6e0p4gmGXvz8xYox7EOjIglWG4QHMmwI5WwlXDVT1wgEI6eUQSAIbqaQC0Zme+8O0VU/KQoMjDpBdQLL7wYBBrHWgBzonLJUiE/KSl5Wc5yoK7J2pBjcI1NVl2v8Cw1mQEJMS33s1snlQ19xN8X/zP+Jio5RCeHnK9UTSrjN91iYemmipBvz2ezUB8loHPAQIpW9O6VoOY3VXYaRzoH6VylSilV4l4wChQIhFTgIBTIiNXfFqXl1ErgBbYARqrwre1mf+BF3n2+AFj9pHqbB8CaDwAPJxv0hfVfWTWXHwEbrTF/a22Vu5c2rHIb7kfR/9VvQmWJkm+wpf+yQFSUb/oc7xPNyU9Yvr7Kmeo3PHUaiXye0l2lpBYAwIDftHDGdHt1AJwqZdF4tP7aZm0eAK42aq6gh77TmonnRdu+b5LjgafCBrSeIjEFqSngTGV3TmeIj3Wv6J+/tbbatMv/VDQhi6ZvdxZvmYwehjzAIftIuxPy/eoZYkb4/sorrijuve++ELwF0AynG2UgqMbMd5L59NkMHLahM/qflonSG3FeovlYhoPqVKXMjSt/dAFgXBg4xcQCzL3aTOp94jHNo5ePnr6DD+lgEGT68eOvBIMMBg0MQ4BfxbN4uag2U5rxQA8XJKVGw2UOqzUAGCswIFhzIDkd2lehz3JivCzL/T4LJDbJwRwA1lp6Os4BYvuubuoXzTTNbw4g53DS/kBwSLvhAHlIibY7Gg9Pd9rtLxRF60tHjqx/+9ChQ2cuVCDchQTAvVOnivUzZ4796WAw/BMC4LrdztFOt7ukoCCb1Agaou9jtADbJO4/D/CFAsBeyKVA1y9wExE3CcUccWQJJgP+80RvwlqpmNiJYmnlO3aiMCOuBgKmEkBG0GYJ9AokAi6zcoiRpcjlD2tgydZQwEmWX6WbQdg8++yvAyhnF07gGz5d9AnBICuAlHVNWLhJyQHg3Fykikd9N3qzBhkHf0uwY104ceKV4uc//0Xxk5/8OBzBYQkOKa9WKWNr+SepzAUg4uh7NMQaZFY/A8B1X0a/+9cwvMXJW+S9lUm5n+cJEI3Lj88/I6HlhZx+N6BEcKMKYtQ3bljc2ChYWV3LW2klKc0iloIaCdUmpZ9T1L7/6aZMADhagp0arazDs7noQgHgTqsTqrf50w5lfFA5VOjk4MEDRa/MU2qAM6ap0v3kFt7r9wPNrB9YD0E94d6SMP2mQ8UusF4pT7cySqCwPQDWRk9BOTuh7LFZ8NbJQ3xwo2ZttPXy1mDP49EnPPRLTFMBYJPJaqMmB7Ee+SP3wGvmphPsHqG5WITF06aN3TYQqVzxz3i69nIp3UR5OpUME4iSlVz+0pIH9Mcsvfh+WwYX6akWJzyV1b0sVVwGcpGKzmRqLLMd4kxcOhVoqFrfkjaQIZJ3fnOjfgggyi0mWmBt5sRvHoB4nQWPj8b4kAOJoGHjef5BkxR6gYbf9/73hyIZ73nPe6psJZJPtOcBpwAhssECq7Eam098/UOpYw+kpjMLpJs4q2K4FE7gVGkTYA4A5r3SESkATmWg1pv+2IaUbEXD4le/ejq44MlFEKCKPtKmQ4YYbQKgCw/SRTemQ2zDqev0FwBM7A0GHv7xboH0yiASzsanN1ezMEQOODaB3zBm55zk7/M61LeZ6opZAFiyPm0rZwFO17dJYjeCfGJCgtyAlsLpy2BSjLZbRetrk0nryxsbh7502WXrr7VarcFsbbDY1QsJgFe2torDL7/0/H8YjccfbbU6t3S7nfV2u90OgqESktEFwue8Pd80aPMAcBPxNAGqeQB33nVN/yyizQIenxljZoL5aEVCSLIbBXBiwQT4wpRYgVGcCBjteCHa6SNoU1LVkX7ZMTGyfpoVgOPJqLRk4URwIGQA4bhjYJU+c+ZsEGBkf8DSQJonWTm81YP2pxmyofJUZk6kzGjDg3oJTRjJKw/GjzXkmWefKn70ox+FPMoAdkAvc+aVi5WYdXNGMGBQKHH+U5CYbixkxVAeVx2tSrFoI+h328wTwllZBuQmks6TFIFoyW9KfMCTWekmwSqEYoclCZRBQQa3EEB9SHuHq4cdPytqO32HF145ACyBKWWUCjsPhL1F29oyd4hmvpkVduWzW9SVb47Xmt5BGqTJyE4LZJVlUwdApXqUKdhYVhgXG6zBUn4eLLPmBNW1qBC3vh7A6TLZHuCjEpiINnELOnvW3iMQomIX/PT0AW3TNnS8s21lbpk3A8wUyFgPKdzEnxF4htWp+AHLJ5glzEUJWGPAWT0Yub6O5Vo5AKzUWLa+EQCHMz1XDcuDfttwQW8yjkwHAfu1ywFgL2s9bYn+dF2bTm8lFj/xHLzgMR1/48PN3PI71f+sYB4lzpusxTIQmJw0YwEbKpWjXqm5V0j2yb2KZyRv5a7l++iBn59HPSO6sdR8/QBU5RoQSnBDw7u7xeraWnCD+NjHPhbSZ6IzoHG5JOiYX3I6guy4qanTVCyrnfKawKk3QGgNlJWEHMAEHsMDuEBwihmB93QQqtbW86gCT7lGGrhjx14OuogPgXQyvGAJBmCTd5sTGslWZaegn94lwoIE7YRT8pjfAb/0GYsy4BfrsgxNcodCxuYCHPaLC+bBOQHgtN3zBcA5Q4a+SwFwI6jNdL7p3lYVD8JpBjINi9NkMB6NvzeZjL7S7a783XXXXXHsQvkBXzAAfOLEZGNjubjq+Rd/85/Hk/GHu92lP2i32yvBKsLRZpnawpdjvZgAOCWEJqCbrk1Ooc9raxa43g+h50pA55+PyyYiBHji4wVT8kEREriF4pQS1bGoAIoEqBekISlBPstUaNeI3yyqMLl2xCh9hBf9wOqLRQqBglBg142wkTVacy4h4d+fE55ewUkQp9+JoXSk5ZWf5eaNwWE2T88VT/7TT0IKOVwgEIRY55Q83TO5QIRneIFe7fL9UZpnbm9pkk+pFIKU2aBvQNQrd7WbczsR0PdzkdKtH29QPGXFJfm3aUx6TvdXPs7OYqENgdY/994mAe0FsL/HAxU/7hTATLc7GwBbH0MPq0ebhG0jAB5Sj97SNbEOOmUJYLbM0MA1pcJTMn/ew3VAhnLwcnLAeyioocwNoXIbmSXKo2eu8xy8s7m5FQAXH9ZCUfLKwS2Qzbug2ROvvBJKm3N8by4W9m9pealYXuoFEDzrE+Y7FICImSDifEUAnJ9DTBuyAIeZL4P16j6FqRL1NAhAkxV4Vj/FXymtRJkU+Vv3eDnjXaL43ssv8aPn5RQsqy0/llx/c9fVH06SOFGSDvTy18sE3673RxW9+g2/31h4GaQKnz5NGM/zfSjDPRwG0Ia19Z3vfGeoGgcIlmzhupchnveN/62Xi6RT9HMn+cJ3vEP6iRM4Ylkw5FC4g/7QT4FmuQBJ5wSeKvlHbUm/wBcYggjChk8JDkcPkf0BIw18DABm/LQrq6+MB/TRy10z+JjLB7KAfvEu9AYB6BR3wnCinMPcVwFgAmkTF4iZDFle9HJ5kfsTkTcl+2atZS4AWfzudV4KpmdZgI1GZmeWycmUCICZQ+TaaEJy4PFo9JPJZPzNjY2N/9btTn5z9OjRM4vMy7x7LhgAPn16ckmvGPzB74699J/Go/GDvd7SG1vtVg+rUzwi43giBjZcLAC8CNidd08OCGsy/bOzAG4qiOcthl23QhgioOZndCRpgh+GU1o0rEIwKcytKFp2vUr3oghyHS/F4LW65a0OouwIKByxlZHwaZJ+VZ9C+bPjPnr00iBofAU5WSUlyPjp39+kVPx65MCeX5s6qCtntcwOwTVyTv74xz8qfvTjJ4LABXgANFQkQBZQnpSykZ+zLDSaAx0b0q4EqASDgI02CVIq3r+O53d3+6E0qYKrpMjM4q6MAvZTQsNbhEUr3q3Czy/fLy1jCTKLoNZAbcuiLyXsj5a9UhA95ECqF2Y5nkiFXcpDTSDYC1Hrn/mIzft4d4j9AmBkLpZRBbFB11KcvB9rENdUIY6cv6trABtT6mfOng0AeHtrK5QJ5sTAB8bBl8tLSwEEi8ZYr9deez0k5lfKQdYlgmw7yRFAYV42z5Ly6eWypG23WFsz9wrx0/LKcrG6utw4VVXWkXF0h6hbjK2whn2iO5FvMAJgy6ts2SoiAE4Vqac/A3cx2K1p88P3niZTdxwPJFM5wL1mwTVAJ1qXz7QyCfgNrcCyNn6eBz0tzaKr1EBAmwDfXhdrosVM6PjfB+7Kv9ROGSzoNuVPzzsehPh58muk+RKwUxVPnoWG77nnnlAp7rbbbqtc1BSQ6YGg5JatU0kVGQSRA2+SHd7YwViVz5pTOLLwPPnkk8UnPvGJAMxVupn30k/pObkm+XnRNTafuDwQG8M4cbsD6AJO+V7liwHF8t2lfa2/5I3knq1xHKQKYbA2gF+yHJFWDrfDw4ePVG5QdtI5DO4oaQrWebIrlZ9NdObb8Vkgat8nuXtz1wJ3Z4KjAxop9aZ4we6tB4Om/ZMeqSTHjBQ/U8+6wjNgDdJkhpPIyfjp8WT03eXeyn/p9VZ/cdVVGyfmzeMi1y8IACYDxPar21cO25NbXj7x6l+MR+MP9Horl7Xak24IbAnR8s63SmUvy+P+wFBlFggJWzsWTj7hK1dkoCae7Y95wNbfM+/eRQDsPDA8CyB7YR2HEstDNy9gnBsxLgILpgP8stNFALBbFTAD4EmgSgh5UCfLkn+nhKsJcx2Xm1+osixYdSqLlpei4D1XXHFlEDoAbwE72pZA1/GeAOWi86T7vLVDgp3vNI4o9A3w8Xc4mt7eLL718MPFo99/NOzgEZgw4cbGehCy3GvBbwSBME6z4HnLhSwGEsQSCLpHwNeUXr18qVwbagB6FH3nBBAU+BSseSWo8X3wgsi/w1vlNe981x/shSNRT9O0p/coF6gAlubP04rfEKW8lgLgRXhHY1BbXoGnIEf3LgqA64J+PmCu0X1BRoB2KG3MHOLDiy9vqOC2ay4QKisMrQSr6wrgtAgVpFDcm5Qh3toKvuOi2QB8Q5GMtVBRrm4BHoaTEyzAgW7glZIWtTHz1iqUMqcsr7/2WumrTNrCuFkKBQbKYM5pOWOpFs21uu5yUi8VXVf+UVHyfd0FYpaykfIUqPCuORTl8acRORCn+fMAWfQhJe0toXwnPkA2SebwXgFfyS3xiPhO9M69Wi+fAUbj9Cc7+k58KP6Xu5cAOIBoj81uv29rXJbNlhVUslDWW+5RkFgO/MQcygAAIABJREFUBEu2p7wnOShZqP4ogI3vNQ/IRNwNAL8f//jHq3LJvJfnND+8n3nwWU1SeZDSme+XB75aK9rWBg9/2h/+8IfFP/7jV4pPf/rToT9sBmlDa+HnN5Vj8BUGIMrWY0lGrnHyiPsdlm36z5qjHzkBRD/ShtwXuIePypWbcWgpjFk0yXUBYNoDAPOP7EYYejY2DpX3kqqwjJ8I4G1/uc5n6cImMHwuANjL39yJmdZ30Z+zZIDnkdx9GhcWYPtYakzkPW5IRXvyQrtoPdZqtf9rt9v7ydVXX/LChcgEcaEAcPf0K6evHRStd506depTw9H4vUu9pUOTYhIKare7sfyqr+iDtVPGnIUA8IxKcDZn04ouJaZZgDW9Ng+UzQO/KUjILfzUOxqLgKRP29LJ0qC0MggomBxhgNVKx128ByLLAU6/Y9N9Yg67Ft0dvHVSioaftIvVF2XNT9wvVlfNb1EC3VtIJbzT46YmJvICzytCjQlloeNpmxfl/LUxA16wlj3z7NMh4wNWYOaIa4CFAwcoD2sAWHNp74lk5S2sfh68FUb3SMnRvuiA/knAetrodnrBVy8Hev0Rplc4oht9l4IDDyC5Rm7n3b2dymXFb0q8Vc6PRYDbC0BvEfBrlQPAmqOm++oCuAwyKrOOpBYZ3fv7AMAd/OGLmMlB2R+2d7bLDZNZ51S62DYobfOt5ph0b6/KFyo6YDxym4A/AL/dMqWe+Ai+RcEGa2UJgH0QHOuhzWcnpGmzxP96hzZqvAc+xC8Zq39eDtU32qJ1W0ephWkAHNeszHNbukA0WeX95tADUdGWHS3X/ek9LXvayQHhVF7oWckD5lI0bXywW8tBLv6UldHzoKz2OQCgOfV8mPbVW4FtA94PacnkRwpdife00ZV8Vv+9Fdjzo8ZZAYckRV5OLvhAZm3EAYW8gxgNyiWTRpMgMWSiALDWnPfLTUTz5t+f05f+ukC8p0dtwlkXrMD//b//XXHfffcVt9zy9io3Nm34qor0gQ9z5zf5AFvcHpDruDxglcUIw/i8hR+dSLwMJ39cUxCbqipaLl870eO6+ksbKoTB+uBuSKYjS+/5xqDvPN1Vcn+yv8JlFwsAp/JW9Npk/fUYQJvYWWC4SXen3zeCeGjYnR6VadCC4abVKk602+0fF8Xkc91u97Grr770Wfa55wuCLxQAXj5+/OQfjsejD25tbX9kPCpu77Q7a5TSDoE3vRg0VAPADuydNwDeJ/hNlUIOzKbfpUpeCzuLYJuuNX+/qMNQXDovDCWkFIgjtwQAoKwO/kjeC5AmYW6MYMe73INQUAlLrzCw9gIK+GdWV8tSIYElMNd0bCdwlWMkrxRTBekFswQWbUQr0SRYxX/2858VDz30jeD3i7BE6QAUCBoyS4QlZfdWDlXNk8LgmuZRwlv99tZXVbqTQhNwUaS/rEt2jL5arK6sVXMqqw/jlED1R5H6PjdPElB+s8Hve/3dot/fC+3RNwXE8JO/pVAEUrTGfnPk25ZFx/OA+CMF31HQRred9DsPKBifB8D+3t8HALb4eYvm1vwHxVcCW1mlZP0NR9gFrhHtog1IwOJe+loK7EA/OvYWAA7w0gEXlRf3QEUBrOkRMEfp8JeOs33ea57hHQSstsC5pWyMMiefZceu190epktfJFQXarjYZtMXh/HKU7QIbclKrZzUsjhrzcXbXj6nYC93zdOM1kx9CCcg/X7YvKiCpffhVvCUXFr0U7QvC64sq+IRgcEUhHqQ4GeLDcv21k7lQiYwrpL1snTSN8lKuTr5OUz1UA6UpPzjN8/iT8krgCDtk6nnT/7kT4r3v//9QS7yHffQFz6SQZIVTTyc+14AirGlxgruR2f88pe/LP7mb/7vEJTHv2uvvaaS4egWxbDITYS/mUOyphDshosD+gYwj2U3FDLatQBRzSOylbaQ/1iL+Qfw5V5cJVTxc3fXZKUfq4IhkaO8E3cK5o7cyoDobtcs5BpfJQ85xl/AbUv06k83muZyClQ2HHJ5WvF0Kh6K39VbTGla85AaQzxdNemj/XyP9BG/I7/sFHYP19lTrVbx8/F48Hedzvg711xzzT8Tk9hqNZQozb008915A+CyAMbK8eNn3t7v9z/Z7+99YDIev62Y4P/bamEVMQAclreeOuX3CIBzgDP9bh4I9vOXuzc354u814OIYuIV0KxVrPsAC7SlVgKEBUJB+Uhp0R/hS3F64ZaO0458LSCIDwIRoeF92HREJgVnAtiAjI4803altOTbOm8jkSpJD9hlbZRlQgy+s7MdLOIcVf3TPz1ZfP+xR4OFgLEgdOVeQAYIADDKD6GpI04T/q3ScmrR4LzXBLpFrtuc2lg1j/zUPPvymfSPdwBQlJkjRMKXR8FSdLldsp8f9S9Vhh5ASKDavFtBB9pP+6XADu/PLMu4Niv+p9/A+N89HXsQ7Nc9HVcqoNV/PZ9akc8FAPtKdo0cJUnIrr0EwAJArGU1N64BD0pCeryQIrBTjPmvpAU/DtoTn5AVABcLrRHXBLRktdQmQ/zj55T81Pgp61hbfC2LokBLKEJUWlWkI0vJ4WSx30x7leB+tyQRycdyAIeDvOCrZ3ekSlKWtAiAYwqtqoqr+ugsQGpPYE4gSrytn5IL6WZR15F9Ar/a2MF/Chj07g56h+hSbWvg6XVP836jkcoyo6UiBByKNgTMAcCWYWQvAHVtrJGvWnPRjsB3aixI+yW+8ePwhgNtehm7Tgr5nSpsd999dwhCw09WJ2Kirxz/pDKoid9Fm7ZOlkZOa4alFlD6ne98J5xq8O477rjd+Gk8Dn9rEyj5TN8AorgzAEa5DwALkGd99Sz94XfogI3X4cOHwlzLZYI24DncIFQhTkFvkuMWq7EbaJs1IssRf9MHguDoH+ysTZGnzck+MZqnuVkAtjbPMwPXA1dW/O5pwvjVWmp6l76XrOdeL/dTYD1L3ns+ytFSSMNYZgMynkGWBtxBapxfD4eDf2y3O187cmT18cOHD2+2Wq39mdeTl14oAHzgxRdfu2M0HP5vo9HonePx5M3j0YQMaFYsILhAVEOPXfAA+DxLIc9zf1gUiKbWkiZQdq4AeG57+3SBEOGKUfW3lDPvgykVwS7GlBCWNXgaaJRHnKX/K4FhHmR6v7icNdCAoHIyWjBHCs5SAJz2wdOqB79+h6w2vdKNwmccAouef/43odLQP//zT4tnnn0mAFfAJ0LLjuXwMzN/WASa5pKf3rqbe6+Uc4llKhCAwPQR1/RTGwcsEEpPFwSJ94VPAohm7bBz4DcFntXzIQ1hFHKiC22ABNL56X26vdXOH2GqXX2njdc8AJsKWi8QU9Dh19wJjdLamBOfTd/NzxxhGgCEEorihjUJnq7OeloByCqjiKXdU5o9gRDbaqiaUUz76AGifGviZkobKfM79jyl3yufc/pWViD099KW7m3aLObm21t9raDn9KfUSfULZRGMgkSXZcEUL380H56GlPZMm4sUNHqQFvnYNpeex/194kF//Jw7jWFu5KLFBl7uBdpgaNPg5VQO1Dcp8ZT2UyCganNeB6ifOhnipwwNnt8EOgSOdU304wGwn9MmAAyfcx9zAL/LGo37A0FdAGH8Z7Fsqg3mWfLQj2EWABY9aO20ARcAlp80AJg+4FJASjT6dP/99wUjC8+GU5PSHUGylXuwwALgmTeVPMaSyzPeghtOwUIO40llSaYdnsdtAhDNM7juETh36NDhqpyxNibczweDAQU20IEqgEE/+/1h9U69P9BtLIK4kNDyeiaVl036oMkHOMfv4r06fTYDYM/Tfj1T44engyYemfd9x/ljmLEDORqMaYPJZPzScNh/pNdrf/Gyyy55aH19/fVWq9VfaFIbbrpQAPjwSy8dv3uwN/g/Jq3OTePR5CoSfhPE0Qk5RaV8w/SFrgQGqpVCtuT7YRKD32Wua+deCW5RAOyFbtXPrEKIAHHWAiwClGt92ycAFpD1PsA6hpFgl1V0FpjyY0iFWz2BvjGKVzoSwlK6CDUDRLHoiZjOC8IUXOYYyK9HqmDUDwSdLCMRkBowYadOOeaHHnqoePqZp4M/ES4PWH9l4UjTZmFpoB0sBmJ4gQv1UYLbfKw5KrNgDY0JoSzLCkqXNHAIaAS5fM0qQef5YGbuZ1sl+uAt3X7MfkMgJWlHmYOQ91dr5BUq1xkPgj0EcFU5by3dD8Jdbhnc6wGCLEQ51xP1K8d70+CgLCtdyoZ0THEdTCDu/yMQ7Ey9la9r3XyC+wMQeDiwuvSMTYq7PxhUGyWssPhWKzewaHtkUctlwQALTNMGkHEFF4dSEop3BBL5G5ryG1gPgEOGiNJNQeugExQBFPpRgeVMAn6vxGwe46lTTu5OrZ9kcwDA7HJjIQ2vLNVvgTadDllO1Xwluhy/exCqdfcA31tUPaCEnvkH7cLvHHPDi/B3Sn96r/jby6KcXPJ85IG51xlpv2UB9vPiwaWy6mCR5B98qPR32ozrBEHg3b9Dm9B0DtP+M1/eb1y8y1xBm8gpimTwj2A0GU+83BHdpnyY43UPzs3IEXW75Kgs8ozhs5/9bPDR/djH/iwAUvli6120F1IAnjgRrMbMDZZbUpFxv8Cn5kz0gdGB35lX8ST3EnyKBZn2eBdtXHfdm4J+4Lr87GVR5kQRf2VA+0033VS+sx2CUjUvtG+xL4OiHQoLLS6xvHwVP/mxZ4HmnDhfr/uli/0a5nR8+u7U6uvpvgn8Nun0tO3wtyzL5WAJvAcAh+Di0WgyHA5PTorhT7ud9t9fddXl/3NlZeW88wHvY1nyC/jQQ5PuDTe/9gf9zb0P9AeD/73V6b6pXbQvCdnVSfTeKa2/ZQLxOiUIDMsO74MvyveFo7d8dZn0UK4JO8xSwOk1T3z7Bq/qsutITVAkoL6Kwg6I30ajFGiLsosEsYBXBA6xuEQU6kZm+rtpXtLvTYDZEZ7m3INR31d979PdeebNMbKf85RhdE3j9BZO3Yugg0l4J64a/I0wx78L8PvII48EK/CZM6dDsQdLDbda+SobY3t/THNlIJJXQAKlbf7r9RyisipwXf6eFkRhIA1lK79opaHjmsCpCZHS2sjsYlEMuVnjz2reldLGsvHbR/zhLMfaSFoVKwvOqqXWC8/GVFWiUYEzlIvcIvRTLiIWHBPdaOQHi/+rAgb98WwOyM6jB21sPI1pPlPlkOOTfNYdAeDgZVb+E/CrA+owWxPb5AVbMMFtZaMRZFqBA/OhJ8VWuRzKBla+I9AotElWibBYtq5MlhSRFIltLszX0ksC/IpZS6N9qQq9z6y+9Y/SxS0iRaZVwPw9WCQ+ItxHE05KbJ7E9wbyVAwi+v7aRsAZQZzMtMBVI23xeziNcZsJjVXASUfOzI2+k9uX+I+jbcCMUkHyvSyg2mh4uZPKnFQnSD5KFnkgoP6lANr+Ni4MvF+uaaBEnTLgNkOwHIF6+Jzv7lrWgQBMh8XausUJcL/6TW5h6Ip5WqX8MS5bk0kxoPJjKNwRU7+FcZRVHUNly9JNKxR+Kd2jwuar1SreeM01xZ133hlAMFZg0vax+eOnikJgxfVWYebVZHFMkxUkTZUP1tZdrmPcp7ViYyJZ8u1vfztk6OG7G2+8Mfj0YuFl3pChyBost88991xom/sIeANEKxtS4BJnqIE2tPHhnQLznEgg4+RKcfbsmdCnt77VgC3jAQDzHmiItJn84xkANxk0zBjhizCZEIj0UcP8c5nSTluUZ66Sli5VWZ1nA2U5iFSDGaqGys/qzYHDSrxhXxp5mp6wX+1ubdS5FmhbGbwafqoaIj896PaDDi1nhHQAwBgfymt2qoQsrGIxzk4mw193l3p/d/jg2hf6/f6vr7zySrNSnePnvADwZDJpv/DCC8uTzvJt/d3d+/qD4We6nd6VnU7nQJjGcvZsIjTRTecB1VRPDaUZwLqUaI1Hd7O3RjmQm1Oyi4JFMbwGUWP+FAAnwSk1sLzggqZ9bRpPjQBLf7T0FU1tGQA2JWvtxzn176sL/UjIFQvPyAdobU/zhQdBUor6Tu9DuPE7bgzy4WVXT5U3Smw+/vhjxWhsx8ryWwbQYQlOA/PoB073phzk02Vp0KTcva+mfH5pG0Gp9Eq8B4GM8pW/NH1UMJ3SjklQe6XqQaPaT+dQgHCazuo+mGpffsaBxkyOVSDDWw5lHRKYx0+OfwgipfCSNVNKRX7UKl/rLQXeOufXbZbFwFsochufZnkQKXq6fe8B62WCKYPap37QVLsU261suNnNhD2UugaU6K6Bt6u2A/iOfRL/RWB6XmJ7pmRZZG797os8p8PxwEqDl0Fu6q8B4JiaTZs+Ad30XWPyL7ulEO2EfKCFZdEQD3ke1H0+IBC+gV4BMZy+CBzpBEPV9mQ9j0rXNobx3fUy4H4j5mW9xuzBcAUiHCD0pzIp7+pZvRv+UlYD+FE+y3qXTr3oL+OVWwftyrXN5KKdQKSbUe8yQhvco3nld8AnRTLuuOOOAIK5x+Rlp/Jl5l1eNwgACxRqjprmR25iyoLBT07tAMAYL26++eaQmYK1lfWbWA1O1wCiCmqzILRYrU1Wdm2MdEoo2aL+WIYI86VHfgOsAcO4f6h6nPylmV9cH+gfQXa4P2AF1nXaksEkPSlbUJ07HVt/Iicv/R3tBAAHCG5WncCu856vDEDlNk33R8/VRQGwBcMKyzS9t+n79sS7jEUXiHIjvD0eD48t9Tr/z+rq2v/b67V+fuTIkTPnkwnivCTpZDLpnTlzZmNzp/+e7e3d+weDwce63e4lnU53RcFBxiBeMe0fAHtBUyeL2QB4njBPr+vv8wXAvr/7AcD7YRIvPHOgN+1Dwk5TjJYbu77LAeCUgCW860BtmryaCD8Ftb6/Ety6x98rwAagVYQx4JcUNV/5yleKn/70n4oXX3qxOHhwowKilrnC/vmjsKj4zJcLC4fSNCEgFYUsq6j8L7kXQY5Q5j6EOEqXf/IzTsG7Es37o0gP9v2YpXS9kpZ/W8obqdIVAF7qkeKtZxuY0h9YR6ZSoKlFi+/lFvHqq1QcG1R5kj0YQdhbSdPV+A4XzZtuYtQnKSNPMyl9eADsrf/74ZV5wn+qLTYJ2X1zacUzE4Z7TALfFI0fr/mwyRoyDYA97xoPmU+4p5c4X1ZE6GJ+5snM9N0GgHF5imXSPQCG5uT6IFBi1rFY3EJtAoBT4G9ziYXSgmnhOfjMyyuehx/4Xjwptwd4UCm0lD1Aa6TgNwFBbTZToOjpTr8L+HlAlfKel58CosgGr19SwJz+zXG7juBV4AjQpYAw+aUyt4phkBzU+7Uh9XPmxyhwrE0B11QZk/y2n/zkJ4tbb701gGDLGtMvRsNxkIdynxBoj5tfyyChd8pVSu/yLjpyweJefmdsuEB88YtfDJkZyAjBT9oDbF522aXhnsqCXVq15RYig4jWRm4xfn1k+DCji/EUcykrM9cZK77BsirjIkGmCdon9RmynQ/rQ7+xRCv3PvJQm4n98myOB+e18S8BgL2hQzIqVP1doArnLACstqwda894dLg3noxf7XU7/2N5uff5AwdWf7SxsXGy1WrtL9GyE2LnJU0nk8nqzs7OJa+cPPPAYK9/X78/uK/X6613Ot1eTHdm/r9Ryf3rBMApiGwClV4BzFMWdVAX8gXV9Mci75in7LwwTcFQqiTcKmT74dvyz6bg1gjUr+l0hOksp6cc8ZvCt6Pf9OMVkPqo/nENQWPFK9rBWskuHevvo48+Wrx07KViOOxX/re+IAhjwGosy4EEpTGcHan6NGiyfCqjhkCKgkhkEcUfzWfJ0H1+3FLmUjoS1qn1V3+nc+LBsL/WpFBDudlWmZO4FCreR1x+4/TVW6flGwwA1rgFHOQrzTOWVopqZVaxSZ8c+J1F0zlaywGSeXxxPtfTI8V6Wz6TjcZptCvgx/2RZp1CCKg6bx2J4zY5kcoWo49FxPU0ME/pY9bczJNpUzIGXpnIB9+swAK60JzArwCHjcOypshaSJs8o01n2PCVriThSLZ0rxAAgg69rJIVERqGDpVhRQFv3jLIc+I1WVDF9wJl6eYzlTke2OZ4Lypwu6q1lS901IX1ilq6V/1iTnyWHgAY8i1uOFeqwC7NOWMVOPY86N+pNZRc0twji9QO7wXMoa3vvf/+UCkO0BeeDZsXa9G7xfmxap01drXr5Rbv11h92kBcVQCfP/vZz0JQHH25/fbbiyNHDld5k5FRvsKo4k7og7klmYuH71OqK6VrPM2qf8rHLZkPEKbABn1T4Btjot/8g+5wdVO6UfongJ7O/TzZ1MSDs0DwxQbAYR0TFwjv7lP1rZRx88bcCIBdJVwrhmEyM/DoaDgYjYZnut3OP64sL39xZaXzyCWXXHL8fALhFpGojet14sSJjaWlpStfP7P1CcDvcDB8V6/XW+p0um2lETEC9Md5/2sB4CZiXFRRSOAGZssosPMFwYsA4FRpGfHZ0qcgOR1Xs7CPZOF31hI4TX6ETYQvC0KqPLzyyYFfCXGzCAwLKgoRRfzd7343WIH3+nvF+jqFLqxIh1KP4YfG/Tq25b1SNvRRR2cA4HDkVx6Lcg9Cjuvcpzy6AuG4PBBF7I/ApFDtWDCWV+YZS81jwYICTRLemhM/bq9QcowpEOZ359YXFtsULn6bVtI3VoKTLyXvUkEQP2Z84zY3LTBHqZqYT1mR6Svgl3/ev1ljkhW7SZh4OvMg3o89BcLzFMm5Xp8NgK1Vo+PoFoSLCN9JYWrufAo2ywxRT33mx2oMaQHAng9N0ciyPG9U3pVM+XmneXXeOix6nRzAwce5TAGnn6KB1PrLeNlcev9R0b8HLp4eBJKUyiwFOHI9gm6xymH1lT8pQET8LEBE27ShdRS/KaVcSmfTwKk+O020m25GPU+mfKq++PmTbBLQ4GSLfLdYghkX/Kdx6HmeSQNWBcT8O1O+oh25GSjo8+TrrxenTp4s/vAtbynueu97Q45gACAbXU4pfIxEtO5H/vCgV5sO5ta7bvi112mTAuKQzw8//HAAnlig8bfFuEA/oSvl7JUMkj7TRgk5RfuiwZwlX4Hauk/PcppAn6En3CKIJ8EtA3eMG264oXJlkwVe64E+0CmE5tjrvFkgVlQ1C1s0Asd9uEDkdLoPgrOIFJNxQfLIH3iOD7D1v+4/1tTfRQCwcCM/SwvwaDAc7HQ6rW+trqx8aWlj9euDzc0Xrr76alKkndPnvADwqVOnjvT7kzed2d7889Fw9IHRaHxzt9vtqr67evSvGQA3AdAUGPrZXQT8ThNzHgCLaRch/twK54Rzru++zx4AL0o19TEbt6XAt97W4qQlsOCP9f18pMBXfREIVSqf1157NdSTB/xSVjMog1Vy7lrktxLem8AEiFqaM4FPBdF4YS2/Vr5D8MrPUP1DGdEflA7CGQVhfmUxDZbAAM8o6ENKWUpXc+Dnwn/n51s0k9KhB8dSClEJUd7XjtAZt8pzmjsIIN98r2jTg1qBjV6vUyWdRyFIWSqwyMC6RXj78q1Svvz0AMC7W/jxpABffRINqD1P9zmB3sRPiyigRQCwCw8Jr4ql3mPpa/plukNZEuwo32+OUpCkTAFae79xwJ3Au5bleXc2AI4yOc+fOdk2U96V+wDRmUCbQI5OGQTieL+BX5sTD5xEa97NwI9RVjloVrwofuJZ+E/ZVtL3anMivlPGAx3T05d04+ktwbk50NqlAFhjEr2L/3VaFbNh1FND6jkfl6B5VNEHgJkKPvDeWHTINuS6H3nHPHGP5tWvkZepPq2YXBX4yT1co9w2IPgjH/lIyHl7+WWXF50O1Q8t00/6UdsecGtjyLzrBEm0zX18x/xznQ9pNxkbFmAKZCDXccfAH1lFMbhPYJMTN60D75JVXxsK2tf7PC1i3JDhw5+CKQczNMe7sby/+c1vDjmG8SvHGk+/uc/LNS/LUhmXzlOTLJrFbxcTAAcd44LgAmtXKR+LKQuw1//x93pE3vkAYLMAG85gMzQeD8eDQX/Y6bR/0F3qfWN1eeXzl112+JlWq3V2URwztQbn+iDPvXz27OXtncENJzfP/sfxeHxPMS7+DdZfi5jXUeGFcYEQYdX7e+4+wPNAYu56vg+zZzAS8+8fAKf9rfXFAVg/gkUAQlPZ0/pM7B8Ae2uGBzBeIabCAUsuAu/YsZeLZ555Org96OgMSwLg98CGWX5lDTLajL01sDGqFIV/hzIb0Aflg/Q+g1ilEIL45SEYVUlOQM0fZ/JGVaQyIGAFFrRO3vKUKt90s5HSp7+eKuDwd8uC+OxjeWr5cE1phjzwFTgxy/AozB9CiPECgFW1DCsMygeFi28gViEFGkrpCMxJUfBerxw8mA1CuAy6TAGGQIq35PhnU9ptUiTzaNwAcBool+PzSESiKeuPbX5sfk0Ohr+d77VOGPw6RpkpG4xKeqst7wPcxF+LAWCb5+kxpXOWyoz0iRD13bbMBh70epDnN1c2P/H0SXOj+cgdW8s6KRcF+Wcq4JT2oU/SnCltmEAnPz3wES1qI+tPPsSTnr9nyx4fGBzp1ls+037ouFwAXf3hpzYPHryngJR+w3+yBGtjr023wKTkncYkoOitr5I73s1CIJprcoUChGIJxQpLWrQbbrixuOyyKwoyUOijMWs8svTqHd4NRaBUvK4+a4MgwwbvR/YwXtKOAUIZJyAUf2RO2yQ/NX7ahAZEV54ufYBalLUx4NFc3swgAMDlH/MMPaBLAOBKnYn8o23vbuJ5hzF6y3tOemj8Uzw1Iw3L+QJg30ffVpWkwAXBpQCYXX6UUdMGMMlAvyc6PwAcT8uC0WY8nAyGg0m73fpFp9v+3sra+v+1vtz52cGDB19tmt953y+OUjItvfDaa28s+v1bNrd2/+N4NLmr3W5fKfcHP/ALEQSn19cF9P4AcLNwL2FBkpVBzJt/97yprbfZ5AJ8Zye3AAAgAElEQVRxvu9IwcMi7dkz9cjQFGA1MWc5qtrg80BjcQsTjUkB+rnW2NKfugcLBB8E109/+tNg9QUAS2ihBMj0AACW1cCDbFkdzFrQr0CZ7rHrZkGxnI7DKrBBWRKYN6xORAXzPv5W+Wf67cEcfZW/sPqNQtPcSyh7K6e3ANZ5yudurVvkBTi8ZcKsv/YMP6zOevRPVEALz9BH+i4fX/pD5DXAWdHSKCMUk45cUUZ7e1b8Q4Da+32m3JIDwKIjP2eyloquPWDwmwS1rzmaBYzTvqRCuoXloVJCHlDO5vnYN8td6YEQT4Y0YR2zdomW/KZH61FtmsoM+rYJq+faTS3QsWeLAOB6Jhc/fk9v9dHW56EC7qULhAdvCsaq+/3G7ApKKSi+10ZQYFQASSczKnerwEv6KHcIfof/sP5iMeSjPMqyNNKu2k55TOvAePQ+WQ89H6Zy1dazDoD1nejXb0RlARUw1Nz4ddUcKqsKf8cMKxaFT9v0CyuwqpExL8g3pWSEb+UCwv28UycwKQCmz7J8ppsRZZ1AnjJPbGypEnfHHe8sbv6jt4cNtehFa+7pWRZoZIJAvd+8ap3pk6cF/U5+bdaWTTaWb072vvWtb4WgOLI0YJH1myvGwRh0Cufb17zJ4q91pzy1d5HQvJE685lnngnvfc973hMs35pHfvKM5suDQtrnb/kA5041c1LE82DTxj2Vcb6dRXyA03brcq8M1J0DgL3O8O/XHASLbcgyFPXLvPHWxuF8gFX10+bZKsINR2GNf9fpdJ5Y6i3/l+XltR9eeunai7Mlc/PVcwLAZfnj9gsnTlw/GYxv39za/ovWpLij1e5e2ul0Wt7SY2bs80uD5rufA8D2nTuKmcodHH1dm9ry7S7y+6ITXrOgLBDE0qyA8m88FwBsLTUvfdOuLfYgn1quvjbN7ecYnO8EPJuAbzpWsjigHIkYBvgCgPHTov9YAYJlaI0k+FZ8QhZJWRgiEMFyaaCPTwqApaD5qWwP/M7zyjGqiGApSt9XCU4EtJLde2trzvLrFYWEjheA/hhvlsDUWlJqWQA4VL1bsqIdAm3+qFBCG4Wn8XQ60WonEA8IwRLCfJnfMAUjTJmpPSlw/66Uvyow5SwfUaAm5dPLzVI6Zznu8IC6iV9ztH4uAFjrYbRl1lUBKvVVFmCvRPwmRTQjGVDl/J2RkWJ6XPsHwM3ytabi8jIjHGxZeiyfhSB1QfDrRQERTw/iK4ETgQvWRtZfNpUCVNAdf8syB/jF+qvsB3LPEQD2QXICwqJrD3YFePVT65Aq85RmvLzyYEjrLCCc8q+3TqpN7tVcKsOC2hRQ43vGj/sVBRwETjV/vEenMAKXAvgC535l9ZxcB2QBF//QFnOKD/KNN761+Le3vqO4++57guxTNhvalUxT23o3/dN7ZZHnHf7EQOtQ36iMqnHQF43317/+dQCmzNVb3vKWYJlVJTnWWn2SDJUsUh+0KTAQPKxOsJBlWLsBvswvJ3r4+9K2VXqzomO0J7c79I/f/Ml4QB+mN62LogafOznD4Zmjm3BmJAOe1RIzEFqmQcu9eb8AeOLdIZI+VPQb6j7kguLrPWjCGCpCZPzpM0qwga4CG19pt4t/brc7/7Xd7jxyzTWXP7P4zCb9OJcHSwDce+H48RsG/dHdu9t7nyyK4tZOt3ew3W63jGEFSNlZXwwAHCOqbQzTFrFZgn1RkNt036Lztl8AnAO0s951bgB49r5nNgBuzqs8DcTq75k1l1zjiF1RxREMRMuXPR/zuXIsQp5MrL+PPfZYCJbAZ4tdPFYAWScPHFgz4RwsNtFaiiATKBUAlqWAOSerxHBo1hOBWAQegpj2eIeOXfm7DpyNWT2o4W+VHPWAKT2GTYGb31B6YCi6SAGkpwld8xbgbs8KhsgqpX5L+UpZyuJmQj9SobeMoRSVfmp1FVeIlSrtl44IU+sQ7YvGItizdfE0koLgSJfRX9P3pU63MZCsiZ4bv5+yAKdAsFkpmYUvbhbsqN1OFxR76oEVilL+mmbpsCNZKW87Oaqgk3ux5630d/2dBsF53tXvdX6ezcNq17l+YNXuKtCoV4FgA8Ax4BleteA32zj6sdoG01xtYHGeM5DCiYO51WhTpsBRZXzQUTjWX7UpmhBQ8YGqPjWVB+UGwEaxAA00WhYNopJXALECFOUqMAtBIvkiNOW19DujtVh8xgPd1BrsLcGiFW0o+OlToFEJDf5jjN4aqlMYBbR5EJ/KEA/UJOfkLsC9bO4BdoDtgxuHiuuuuz7kB77pprcF8KmNh22ELZ6gCXD5UzdvoRW981MW6WA8w8WNTUGvG1wuKBSCT/BLL70Y5PDGgYOhf4BVn+GnxrGlS5UAuuiE/u7uWs53KrZtbm6FtGecbLGporgGVmbrD0GT0aop44kCgjUWyVK5ZOzXoOVl4Cw97K/ZltcKWIS1PEcAzLvDJqEcJ/TufYABwLon1zfbYJAtIp6O7F/2WhVO45boSoZRwqzAIY7iVDEZP1N0ir/uFJ2Hr7vu6iexi5xLPuDzsQAv/+aF47eMRv379nYHHy4mrbf1lpZWA/oN1ZOwBBlguVgAuF4Sdf8AOBX288DutHKYD4P/NQJgI8r9LX0dmMRxN8/ZdPuzAbApRwmAVCj778WECKqnnnqqoHIQ4BcwjCK0nLRUe7PKSfLLhRY73ejHBDPJOiQQKuGoESL8DNR0Kv9dFA7vITclVhCEny8Xav6we+E7nvWCXlkkZPGwUsoofwtikbXIW4f8UbJXZDkALADl589+N6kY+hIAi/lsesBF29Xxuzve5XuCUixwMIIY5pfjUXzlAMJra+vF+voB246WlixZgBmDB+oeAPlx5ICDFLvNjYnG1HJX3zQYfacbiZRbFwPAKfjN84232He7ltGDtT67eSaUShYNadPFmjMGjnf1D6WpNcmBqpB6aq41uMkCXHd7qG02Wt6VLAknT+RElB02D23SCPYM+HpfcsYhK69oTJZF5odPCkA1ZlnOZRm2DVk3WOX4B19BT/hl4nrk/TBlJZWFmH7IV1hrAs+LjiuAkmTfEC8KjGo8ohlt4lJ5oXn1YxMdhjiDkfn8e/4QSNUzerd4hp/IMLUj6y5tMDZAMNlv/EZK7Suji+hK1OxPHmyzMa4C0DRPeq9y7gb//9fZ/HeLa665tvjIRz4aLMEYAlRNjdM2ZAV9VYEInq/AVVl2XbJe8s6fGMg/G3kDMCVgV765ug9rLeP+/vcfL377/G8razBV42hT7huyQnsZozWHP1VQgywP8CT+xbfccktweWCeAcS4e9FfZL2sxuqHt7B7HmdOU0u65mAeapgnt/R8pQsuJAB2LhD/EgC48IUwyqw5gf/ZDFWxI6Pt0Xj4Qqs1+Xyr2/vqm699wyN4F55LPuD9oaBy5qkAh6/58y8ev2PYH3x0b2/vA61W+w96S0bptsO0SHtj9or8Sstw7rV1UJYTLDWhXe4IIjH9/wA4BUSe0ergff6yN+8+8xYjD27svfsHwN4amAJg/e37hSXgiSeeKB566KFgDeAerAGyOPrqT3F3ahXj+Mj6K/9ejUHKQgpYu3oFwdEWwlDHrrQlQMbvvF+R1d4KTPveB9gsX6YQvYKQ8kqPSD1P5NYnKlrbOXswrCpbZgWxSF0DFrFin/EtYNeAGB+tycoKCfwN1AkoA26pmoSCQJFgsWPj6wNzpOD8TyncaOW08aegPZ0TAWD6749M/dGvB2izFMlMy8RknATBVSvUuHH0/AV9AXagl63tzWA9YiOmzRnj5qSCufPj1vwLdGkdzKLWCvlX8/ExXnbWAbAQs/UvAbpVesq69T2Oxawx/pMCYErv9soiNDq6z4FFgQHGvrRkwVOy9Mliq7nw9GH3WAloX2mRY2n+id/FW7xb/Md3/C0LsDa82tQKBEteWdKn6Bfv+VD0m1svD4b9xk7tR7qmDHa9VLDa9fQoOhAvymIucM+Y5LOPPMEQABhUCXbu46MTMG1CPb+la8Q1WX39vNAHvwHf2twO60G6w7vuurt417veVVx33XVV4BmkKiDv36E54jtdl/zxMihu/CY2V6Uq8QYCzTF0c/zlV4pTp05X2Xm8fNX7ZZHWxkrj1AmVsgOhLwDzyHa526hktmSeTrZjP22em/CKl6FezteYKvnDy5JmPZyWK75AFuA5AFi0met/1LG2wVuk71PthFSdZuggwFZW31ICWlaT0aA/Gg1eGU/G32i121+68rLrv3boULHZarWiMp01we7afCSUaagEwAd++9sX797dG/z5cDy+s9VqX0sKYBMgVge+rOpeAmCzQBgBzQfAuf7XQVx6vBcFf/2+6Vy3atvf1/SM70d6z7w59kwyKwhOQjfHLIu8f/99X2zZPQFLgKUmKD9G/7sU5fw5jsrXAzaNu66kzKXJrKg7Id8vrg9KeYZFEmuaAJgVxzCBG4RhOMqMuVp3d3eqoDYPVGV5UZJzHwBHHxGSBGcgKCXMvRJn7Aq88UpegFeBb7TFd14JetCr31OhM0tApiBSSs+Od01YKx+tlIoEuN7jrTECwMvLMaWSv18KxwCd5QhGkSgzhKVGM76X24Xo3FJhGSiLri/+SNkAH0fiVlbXCi2YZcgCmzyw8nxkmQbk7vL/sfce3JZd1Zno2ifdUHVv5agMIgtkSQSBSBJNHDIGvwcPj9c9enT79ftZzzDc7nZjbLCxSW2JIIECSERhCyFUskqqHG8+556z3/jmXN9ec6+zdjhXJRmMzxhV996z9157hbnm/NaM0ybZWuZsXCCm5zpt3g1gW+cYAFgzfqwKIyfNAARjvQmAeciyWQkIDGjupmaVIBhmYG+M9NukDIAJkpmCTec3qI+1r6xKlwa/st8BCHEomuLX3ugKcISoefh/w0TdgxZYy+4SdJD+7CFFNYSaVYX7hrSIvup36kLEnMGgXxyyaHJGMQIcQG2eX/qacs+jLVpn+C5mPAg0yEMBRuldHXxqRO4/uz+5zjHPtaCVe3BaC6zZV2K+akF3vNehhSQ/CnSgGRroZwpagqaSleIs8LM0RI08+mWtKhbUW3DKtbEHXriEjYYjOVS8/vVvFG3pHXfcKcUhsO8RqMTDKQtVxMDbglwdr8Yi6D/l1WJtypU34kPQyr7yECAFi0aaw/jcufNiicJ8kN441xwD6Qs/JXhwz7LbL1U79xcp5fAsxseDEjX0+F4PA7q/9WCm/u98D8dq17ENbkjRBGVgHa8S2tGdWnyEoinifbBzjFXKdFZWasmxl+W7Zf/7lDHGB9jyWttPBljvFABrcL53N1IIrC51XgMM+hiPx+Pt7dHl8WT8WKfT+eqBfYf/bnV18eItt2SbTZhsah5mfcATIOZ76enn/uWj49H2f8uyzls7WecIQS+0v71uv0i3pC4QNMGVzZPh/fVm+Wkioj8VFy+dj9Bu7nisdeCMz7WZnyoC3wkALj9TfnvVe+LTZzMgbgeA7dsDAJaZKS5ZgWDBFysB1s8xmZ62iXvpDsANhO8IGJUx5u7ipYti8nvwgW+7n//8F8L0ACwAfvHhKd4yfHaY7aKE69raqq8+V9Y+4j1gdszmAKHL6lMA12D20DwBYFNzwgAJvIcmRGqBCdQIeMlYcS/6YwVtLHQpAKqYYPx9DID5NwAEtMB6v6bkKq9XqEpl+8RTfQhmVY0QtWm4zt/pj4iDAYQhA0cU0GmCfoJD7i8KjEAnGi9AcMzDC7WiaIcAmIcjO78WeOma+xr2M7j8MAhuer/5UsXetGWvcw8qkFPAqZpeAOCJ0OfevXvkJ4ObwOyplQL9QMOJgiPQqLOiFOgNz+AftG4Quji4+RT1XvMU1o45dlWAhX1Fd7Siz1kAYmEcMU1AEHXED1OKc/jcvSJyM6XbXn/g+gMEQCIIrqeHHMkPG7IPxOZu+EhjzVg2lnTItQP4GA7VNQjrjTEhWp/FCWzWBzzLQyaDNmmxYbsEM9aig75zrwYNux5erCsH+5SSA2zf7kHLi3mdh0gt6RzS5MW8nu3YPW+DSK0W2vqOg3ZgTYArEmgI7YJuMBbMBUEw+CPni2tugaEFv5ybGARDrmNvrq2tyyEX2t8Pf/jDUqQCfrgE63gv06ixLZUh0zMZ5k9ptgBnWbBkWV5lwa3yS6W90RCHYo27IG8gr8V3tFBQoy2yoMPsB57GTT7o1PqSP5dxS/grJaPLsjONKJpAbh0OwZSGxIlabyuEDYhH6tQnPmgVygKbBQIucVwwgt9E8Js9ZGgGiHIqyzYYivek5qGQWcynjtiayWRtPB4/lfWyv92ze88XJ5PlU0ePZmuzvEulww4+Tz311OC61772+nMvnf345tbwP3e73Vu7ne4+AF8ROMIcqwFwsxlvulPThBVrgKsTclPYxq3WgbMUIVdNVdW9ZQZXnQfYtlvXVtulqhsXQUHbttL3pQFwYPSq8SMxsz/x2HR+qAEMwpegyGoO2Nbq6lV34vkTmvbsh0+4F144KSACAAEMGcwRPwHAyOgwBmv20r9Hbm19TX6SOZJR8yddJABGIHwhYAF8oXliwIUV9NQUUytJja8NcqN2xJr0UkKOQL0t8OU6WUFh512AkQHAzAMcz7HVDJU1wyoorHaPgoiHAPhg2ypVWAMLfmzp0rifKdqgQCYgp0sA+sE55XxSUFtgIwyuCMhtz+qaAHBqTxD4BCGvQhg+wHCBUOvEYilxPt1FqHHnwWl9fU1AMKvu4Xvcs2ePmmZFg+d5re65EHTMvNWx0CgD4HK1Jh1PCNAKaxE0QVqemVUMVSMvJvl+3/X6CoChBYZ7A2mIIIR8QcEDtH3qSkPzMvkzNWlqedmSfxgbApVWV7X6IvYdfO8B5uJof649+s9DEZ6h6xLnF7TCAM8AADPZH1yLOHgsBVZTAMnKmum9qBotCe/xhXJiurdgAm2xP3oQVQ01viMAZrotZoUAnwLd0A0M7eMZ/I39iN+5d7g/uM/jPqXWD1p+rMlwSzPaoE0ExEETjIwJUD7gneiPrSip40wHUGNONHLIWxa8n7/Np23n1QJ1zomsvVh9eOBVpQb5AueB/Iv7dTxB4LWW3ubesetWAnfUihY+ne14CtdYsWP6mZcLgK2d5poBYK+gKXqccGuwQFp+NwA4vtYGc7QDwJBl4808nzzb6WRf3bdv3//M860TBw4cuNrmHfaedisYtfrSSy8tDnbtve3S+XOfWN/c/Fy/Nzje7faW1O/XayOynk/8zjRozNpQ9cqdaICDT1sqL6ZlWlUnMwsc2gDR1AT/vgNgjn8WABzWpgx8qbUdIfhBsiioEMAHQvPkyX9xT/3yKff444+755573q2urAooZflM3Admz4AQgmBqAvC3AtOh29jcECELcAgfVwGziFSXpNvKEdck1deKADtoOBB1jndRgLJvGDuAsg1qIzC0TJhCBf0ksKM/X7F3GvynKLiqaNEycAoO4fGF/FFTbCyg+X4rbPkOdR1RAWz7GSK2nWji4Y8IAAPAB2HItvDT5jRtAsAUcgL2vJZcfSC1oAeFOEyRGtmvmh8LvpSZMiVPe1ZXD4Dr+JQ313ktO/qOAxtoGeAfEfIEsOgXhDEDmmjS1gMVrBPqIwxAg59bm1tu2Vsd5kTjqkCEWlL8TjAcxkyeS/BhrGaFRa7ggGX6MJknOI/+rOrXQ10euvwnmlMFwZItwVtC4K6h6xICLJFzm9aRcAAD+ITvOQoIQOO7WQSWAvxevnTFLe7aJa5HsMBQS0oAhD7ysIXfrQmb7iUExvjJwxQtC+peEnI3ExTGB0v+TQBl96I9cMa/FwAQ8+7TdIpGXQ4e5Z1scZL2Q10EFPxinpE5hNlDBgIsQf8bG+vCp2CJCRYTVQzhbxwaaH2Itajku7bfMQAm+BYXgLErgsMQePaOd7zD3X333RKUiHcAAOuBVzPtWDAURqvHAU1Kz4xdQFAhfkFBsy1cxJLg4RAR1oDKt/IhzOIAAix8p+Mb+UOJQGffNdWaahYQ+toGYB36P52isQkfzKrQaAPoPJcroPUrCYBj2dMWANfJrBIgTZgI4sN8LpUkx1v5JD/Z7Xa+tmvX/F8Oh71/vuGGPRfbzFfpfbM+AP/fEydOLPd68+9ZXV//xNZw9EeDwdyBbre/wNOXaP+glC9OA4EBp4Cq9uHlAWBWF7IE9u8AOJ3/eIeKf0MqZb/dAmSZQiJqqg7MiveU753W+qpgy91wpDkXuR/g57W6tioVgfhvfX3TdTtdAabUeAB48XcKR/ykcMQ1ZmjYGm4JsACIgHCAqXfsc0OCNUNoXLly2V29ekUACZj78ePHi6CHoD1Sv0Um5w/gTANLqBG2oI/mOJoJLbC0TLpqf1Yx0mmtk6cBrx3R9soAmAcXMikLhCkQ1f9WATCFMfpOrTfmigFxAMKYZ2jlaYpF29YEaekgBdit8C0DYACvUGUJ98E8rqUyg28jFKNpoZv24S0zRS2EkTrYhnm3/Kps1tb9pc8zCE4BMICrDQLSwxo1k+w/DmP0/ZRMEh4IMxfu7t1LbtcitHlaxrXX09RTauXweKLkAqH+v2E81ABb5KVjsHsWPJXglzEMeqBR7a+CyL7rSP5n1UwG4AjtG9MYafYVmo/V915BMH2T1R1EQQbuA10xe8PVKyuSfeDI0aPu0OHDEvzGfcX9g34xuwPWks9aKwy+J63b7CSqee4IALZ7gDRh6cD+TvqqAr4xjZdBQOz+VbzNg0L9mwdt8W/uZJIKrAgyHfTlbzXlA8BPBAD/ywvPC8+hnyz7R798KgE4F9R2xzyafIv3Ffuwi3UeCE/EP8z1bbfd5u655z3uttve6o4cOVyUQ0e/cYjjIR/gNgRmel7ktcNKa9ifSq+BL5WBKOUXQSx5ReBVXV/2XbOxWBxg11QPHyEoUddT40QCD8SB36fmMmkKw1qGg3UdT+Z7/y0AYEvHswDgEo9N+cJ4i10s88KcgSZyl8P/ejIe5Xl+Jsuy/70wGHyx3588efTo0bNV8rJSjs76QJ7nvdOnT+9bX9/68OZw9Inh9vhjc4P5pW63NygDYKjDwdCUyMO/KqA7GwBWYp+uBPfvALgMelNC/OUB4OqgGSsIFMgqc0gdRALoUQZFjR8BsK/4UvgSgrGj4MX3v/99SXn2wgsviOBfmF8QjSw+YPjQEFn/N25WaypjIn26OODdEA74QIha7cjFi+fFVQJ0BQAM8yuuE/ziJ5g8A+asZivWAFsmCKEDoUC/xVn2YROjTQFKmgf1PdM+wCnmRDAEXqXzpwAF46JwJejA3xg7BCLyhWKOMD4cLKglJ2jC+sRAPf471gBT+GqQlQ2a0cwa1nccY6kGwPV8RujFB13UA2DcGXKdq99vENr83WaBALCl/7TSpc4lDmQAuZhv+NDSvI85RTt0F4B2HfeDZvbu2Se+tzgYQiMYtOIqJEKlvxAAp+OxwW8EwHE8Bfes9JJegVLiSd3bAIA17Rk0wB1f2ELBsVoI7FxgbgiAcR2aSgBgDVoLIIj7jmZ9aHGxV1eurriVq6vuxptvkfysGD8PtPid71NLgAZHUutrXY4sL1BrggJ2all1j5SLEKRoAN/FezAGwfbvKsEfA+v4GfyNvYI5Y7YY9DW2btmxrKyuiJWMgWCsTok+0G2Cac0sAKb7CPtKUEnrVWnuutD0K+1hfZAK8fDhQ1Ii+d3vvlsqtUFLjzZhzcA9GiSpljzulXAoswcxAkrdS6lDLC3Nus/V197ybKXBjrhEEADbtqyCYZJrkQ7+ixUR8j2Ueb6uAd+n81TWADfxZcv/U/y+6vkm2fBqa4BJC/FPmSuv9BTuWGPJnOUgYNdL+Yrk5d/O8/xix7nv9Lq9vxkM+j84fnz/i1lmcjo2TdxOfIDzPO+fPHny8MrK5qe2x5OPj3P3wfn5hbkuPNG9/w1IBtoDlP1URswIZDVnpABYUfXIdzoGsnYsgXH8fgNgzkO7uSqx4RakMX1LmPeyD3CKcdsguNT1AIqDKYvAUk7/5mQO5o+gN/j9ohwmSoBCyO3ehZy/KL6A4CCNGIZ/Ln1NGfmNd1GjhrkC2ABTprDkdbQBoYt7KDgBgKGNhpsFmDoANitNAQDwGbTH55j/F+1abTAZAn7S5M1yw1YLSyGcYphtmGxbAMz3xEI+focKB9XQEWxQ40fBw7FhrQCA4YeIazZNFX0XbYU5jpt9tgKLwobACu8QM3tPgSH7aX2vVUOtQXSWQQdqbgGAkbvcA6F4F5TnRoE4DwjWt5NCeW1tRVxqAERQTpo0w+AdangBbnFtcVGLuATgkUvwG+6HZp3BcQIE5xakUAsBsL5TAYGtxhS0rFbz2wR+y7xaaQAAWMGvHmYGBQDmvMTCisCi2wvgeHNzvTho6qFKATODThlcin0G7SEyvqAYxi23vFb2H2kGfcBhgRp0zBnzehMMU4tJgUzAG4Av+6VWyyrg2sQwU3suta/q9m/giUFpgLkATdsqZHHMgHX5gnb9zNnTEhCH+cT8UCuPdsBvsP+sZpQWMzvG+PDO/Ra0wAOhB/QLdAkaA92iVPIdd9zh3vSmN8l7Ie6RGSIASwWOCn5D/EdJOvmiZnynpSnd0+qDTmsU95oFserTq3yc81q6Li/MHXyAQ+AdgG4AtmGtCIJh6dP9FXjLbBrgVwIE/2sCYM5DcYgwAJh8exawn9oflDmUV1owZzLO88mKy7Mf9Lv9v+v3O9++7rqDJ7IsU9Nxy097xzjfYJ7n82fPnr3u/PnL/2mSuw/nrvOOwRzwL8r+KBMhyCVzcwLKCYLLAigwiWbBxDHVAWAr9GKGEs9JfAK312PmVTefVffa99OE2LQuqbaavrME0m4MMy+7sovCWW3aBcJeD+AkFCNIrQWDHHBtggjpfOz945Q54QPTNgKCfvKTn7jvf/9h9/TTvxIQgIILAACoPEYtEAUiUyPZCGCWQgZDBJdmIAkAACAASURBVACmhqQQ0F6DyST7BCaIysepFq4PAHNoh5HVeB8ru6FPNGfjdytIrfCgJjpoNDW9WGp+0kA0aKlStBS/t1gXH8Sk+0PUnMXjKfqyQFf7EQ6bqqXXjw2gocYSYA5pmTDPmDMWKqAG2Gq97bitULYaYCu4tICHCipU9oNG0gJg7bcKqvSn2QUCZ3Z1xNHgGHtgj9eE6dss/TMLBIAvUsOBhjFmaoDVPK0aMQB1zNP58+fkHlgz9u/XQxZoEBkTEPy2vLzkrl5dLQqPHDwITeiCG29DG6+pmdQNQv3XMU/oh86p8l8GYOm8WEtOGYjEPLkQbgI8OpLhB9YXAcIeBNsKjpz3sG6qGeIHfvfQAGPdqNHHvdiT+E40vBM9jIKOoMnDfj98+IgceDEv1oJiLTm0wPAAawO+6BdrXTUK4C7aPM0MUebbJt+q12zznhiYxc/V8fqUoBc+6MEV1wC8zGqA9RCoebp5CMXfmDP83B5vu5WVK1LSF/tQ6S4cvHivlRll1xXtNUElg4ctGJV1dcz0gSw9mwU/RWnid7/n3e7eez/o5gY4IIV0qNNWb8uDCCrDftOUWEFWWbokH+V+twoEfUaDzmPeqqMzlWk7PCj7K8XrlI/4uwufYLoYhXbSsrQJP1QdhOR9Fe4BVfT0WwWAvWwJPEPnJyXL4vFUjdvSapARk0meTzady55wef6t/vyuv5/r7P3V8ePZet2+m3rnLDfj3nPnzi2Nx+ObL1y4/P9MXPferNN9S7/fzzpQ93rwq87jagpTS3gaAJeJ5NoBYDsmCwjisf6uAuB4c80OgAOTmWX9LQBOzWv5uzLjqgJmAQRLicNCAFBjgDRSTz2FoLfH3A9/+ENvKu4IUBj04VepDJ4+ZhQOmBMbfAbgSk0KNcDoE4UifqdvMNrC7zDtwRUDmju4P9jMDwSBrExFrTA2KL7jxwoOBuRZQGfBZCx8LUNoYoopWi4JZAOAAX7JY5sYNQWNrpMKKZpL6eaAe4L23glwYXU4pkOjmZbAZRpIlv3BY9MlmSgAoRwe4FMqoE9dL+gTqnPIXLJBwIb31fEZvR8sCyDYh+j46HIKyLLA4xyzv8LzEJDuwQxoDX0LQERTyKm1rOv6vb74tp87d7aobnbw4IHCpQZp/5BWTnNO5+706TPuxIkT7sABzUSCJQFw0zzJmjIM7au5mdYVAmAeCspuTAKOjf8+aVaBgiJXmpUVdMH3FCAYLhADAcE2bR3XqgApsBz4nJ4KrEbF+KjRx7302wWNACAjAPXihYsC9I8ePSbgF+9E/7jfCQ6tGww1wph39TPW8dJth361FsBSux3ztSqgWiVLUrw5JY+q2o3XgX2lywdBL+cW68yqZxrgpuWjnzvxnATD4T3QAoNW9EClgZfkr+SBBNSUJQTAsQa1AITe/QfPo13GPyDTyR133uE+8pEPOwTH4QAcZ3MI+C4+hJddS4IPephBzg/HT2Wb5XUK0H3pBOPLbwE0XYHoojnND6f5hFJxyDFWAO2IGJp4agoQ2iaaeH0KxL1aWSBS/bRgV9LdmlR2VTKsDSC288Q5NUqSfDIZb2eZe8rl+fe6/bm/2rv70M8OHMhmygQxsyrwypUr+zc3N99w/uKV/zfPs/dlnd5rVbCD6+sJWoFvqASXdQIAZrDaNPB69QAwN/m/NgBus1EIiiygagtaq9pPp6Fr26r0aMpUOD2XQVNZDX5D8BADs5jDUwNTMgGhf/u3X5asD88++2yRfxfMvt+fd4O+mvQY4GE3I0EIflLrCCEL8zxAGj7ajlZuY7okCFcw9FOnTrm5+YHkbz127FiR8JxuC3gG7TETAoUG/fXQPn3PKLhCkNB0rsTUoSIFFKtWKl6D0vr7IDj9LpUGa7rVIBwZTBISv1PwsdiITfWGlrBuSItGkytdUAiEKYBjcBC7QNgxaC5xX0a2r7k/EQQE8zjdWXTOmf7I+hbyTU18ZqJ2LFExK1Clb2hKcFHwcs3F6gVjmC/XDAAMEGFdIJROEMzh5CC3sbnuzp49I3sKdHzo0MHCrxzmPoAKmJcR/HbmzFn39NNPu/37D8i9onWfqPZSg5vUDcKWGw4a4AB0qQGO/TAtkLdZfdTsbDXA0EL2SgCYxSs4T3QzEFO1HG7Fd09M4tTUQlOtmT00iI8ZA+AnDH9WZH+ABvy1r71VtNtYDwt+ue7cv9gvmAdbxIaAngCYFiL2U2hMtI0qv8hz68BvOCSE+6v2pQXaTTw/3sM8bFo+ovJV14KuVHT7kkDVbiaHJJT3BX8CjSEglUVEUoG3tEjJWpk8ugTe5bEpwOR9tFYgqPjK5Uvupptvcu973/vcfffd526++aYi1aSdM52T6RLcds4JgFM8kHzeAmDeJz9N0O80X1UXDFl/0QCHwLwgbxMA2AfplQvDTB+I20rSKqD7uwKAuX/aAmDLP6uAsZ27Mi2Uc5T7NZ24fPIb15k83ut1/3yu6350/Pjx823nX/ozy824d3V19ejVq2tvu3J19b855+52nd71shklBRqc3vUUp2l6RBxFGuAqE2STYAo9DUxi2gc4Hk8VqLAnxkD0qXc0z1A10LSR12VB2sQI7VvrgHpd714pABzn7rVCo9zvchU+O+f6ewiA01OjahPA7MH44f/361//2v3lX/5P99xzvxGACk0YXR4GgwUBwGDoBMBWs2G1GbgH7TJqmT51jIBGJgHkBIaQxXMALqdPn3L7D+wTQIL0Z6QTgDoIXpZYpaaZWigyegoIbnwL/vBd2YwXa+V0JpuEZxVtxN9bjYgNgmtitkHToutFQcy5pVab4B8/8QzcVuAbiLnBfDEvM+/nT/bTrhXnzbpEUEhxbvsDzYUKDSpBkAIkPXRoWjQtoVtmc018ZnYAzHcWgkDKwY6lX9QAEwCTDlWZrj6ZsHKcPXemyNUKDTDMyvQlhwVCXH7m59z581oEBqCQqf+QkgptUQMMAGy8VIwLRB0AtpH3tOCpFk3HVQ2AEQhHlxW6nti0ZxYAq2sC9riCYfW/JK0rvwCQ0qIgK1J1bN++A+7GG2/24Lgjhwm62+CgynezYI4FwATUBI0MICMdke5knKV6WjuTBU3SIrVf62SB5WfkBxbo0aLCnLtwOcDhBxYYaIBxCAVvBABW1xsNouO+pgXKAmC8hxYV61rAsVG+b49GbrS9Lekq0ba4ja2uSNt7l5fdZ/+vz7p33f0uCVxUHqn7M/jZaosyfqEB9TuXXwsQS9qYLq2r8xb2s+WVzFtdtF8sDOnZfyHWsDIA1mfK0Kjgk6VsOjPDpxJ5/D4AYCvDqn4vAV0zQ8J3jOsl8YPBETi5nux08p/2ep0vdOb7j9xw8OCLTXvQXp95BU+dunTzeDx6+/r6+n/JXX5XnnWPFAwyU582/I0AicLRvXCBiIVR3JV23fl3ANxuiV8ZAJz2V40ZDbXM06BXo9RJG0Hj5ERzQRCJ9p555hn3xBM/cl//+telQhYFfkhhNOc1wNACwx9Yg4UoEMUtXRgp2lYN09rqmgALCGEVAqr10ewPChBw7cqVq6KVO37dMXfs2FFJtUaQJ752HgAzawSuabshqhjtUoCo0FC/Two1CmW7mhYQxt/buQyC2wgR/0AaFCMqmi2GLBAxUyrtSJP4vfBr9UEleH+szeZBANdw0GBSfoyZwXDU7FMLZTWOHB/Xj0A4jNv7SGZqAoePYX8wUGEt0f8qYHUNkRaNdEa+0gR+VQjTB1j8pEsCb9qXjXMdAJUkSygCswiAAULoi6lAAFpm1drSBQJj2r1bc92GQhBqpSDNgy6hBZZUaLt2+eIvrshhq3NGv8ayny9zP3uKIbV4aw6rlFEbysj3BAAWFwhkUPAZILoobcxMLjrnpA/VAlMDDO00MqZsyf0KYlUzjPVCBgxkDmI6PdBQvzeQvXf06HEJ+MPeobYT9MZgSwyGYBf3kI+gXXvQJFDkvqTGc1YAHO+/dhx5OkNPHfhFm9bH3gJf7okYAItGvd+V/QcrzHPPPSd8EQAYH7pM4HeCXvIhu58JgFMaYPIy+lmjL/xdKhoixmJ11d3/h/e7939Ag+LwLj3wBDeHEmA1MQnFoUuC6ZmVI+Qf59zrHCimiMGkHjBDDEqZr6kSTs31pNfyCqYs1fpekHfKr7Uddon5a4pumpQS8TOvnA+wWsIKlxV7qvadKA79RSaN4AJB2WLHk/q9DQC2fLYsB92ZTub+Oeu4zy/Odb53+PDh5zKaCltsyplWLc/z7MKFlTdsbW3es7Gx+R/H+eRtLsv201es0AA7PWVqR8deA5wyR5bIoZVCuswwfr81wFVgqYA5Fb4OO3GBCAx/5wDYavQCuDGJ8nsquGgefeCBBxz+QfsL7Re0sCtXr7pOt+srDmVu0AdoWC7ABRgtnkfxgTmUZe36HJ/52A2RpmsVEehbEv3bQbEWCbRT7QU3LMp8Iv8vNJg33nSDu+664yKE2S+8g8/Iu/w/FsGwApdtUtjQ1y4ApnQy9ZSwsyfgEtMwC5oGv2TaXiBEGg8ysSnG6jkfx6N12NVMTSDCIBkRnhBW0L7myM07LFIkoX2AOlsIg0CEz5eFWkiLN00zAI8eAM+p9j9ogPXwoQC47NcaxtYEgieidehQIPtocrsedp64JsFHU10gfM16AXN0gaAbCA9JDD4CWIHGDkAR9+zZs+QFuxY/EFjus14gIwIC6+D7DlCt1Q9zX+UvFCpRgMcDgP9pfH1TLhDxAUv9f8s5UYtAsgIA91zWUb9cPbiUAbC4NyA8RMag9AOzPOZT/VKx34dyeEQGDMwdAt+Q9hDa3X1797m9e/eLxlv9nEP6Mga0WpAWNNEKqnHNBnmRBulqRXrRuJXgAhGvMf9O7csWcnbqFruXq57nIcKuP+/lvqBbR5EaTdIE6h7AHP7yl78UEA3lgXUBIT2RH8UuEHTrigGwlTk8yBP84ie+Az3j3bfccrN717ve6e6//34B4Hr4bQDABlwqaLYHunKaPZ1DU62wtGgeFiaC6EoYQkqCywxHAXcBGpXkbCmY2MIn8nHinGZoVQV0f7sAMA4efkw7BMB277QFwCKT/IOWLwndayUZ+XQ67mLWyX7jJvkXxiP37VtvPfrLVwQAowAGXCZfeOH025ybfGA4Gn92kk/eOMmzJQ1480nyJxKe7VOgqK9NVmSAqGMV0yaHqtNx+N460U+3bU8NKSYSt9/0t/oDhveYt6e/tw74uscqP3WagOZ+zcaCpw0+pLSqThakaDJBlLiNilofIis/kLDaC20SMIiafoJBS6XaMgg+lFFl5PdvfvMb99BDD7knnnhCqkKBeTL/J3+HQESKqMVdu92CD4RDrwiIoAkRDVQHGipNkbS2uuGGI1R/G0sQlfR7MnGj4dBHuPfcpctXxIS/cvWKu+mWm92Ro0eKd9OMSA2wjTa32msLguPf41Nzia7U/hd8k3QLhWjmgojMfrEA2DMHr/vTZ3m0VHtSKdG+tzcW72MVLzIZmT9kFBBtigIYZOwQg7H4C8LFyQdJebcWVP9C6riNjU134YK6ZC0vLbs5nwcXD0jqJdHWezoCcDUR+AQyZTcIdS3AO23QY9n8rgKTfsBS3KE8oy02C82iIR+uaMm8liOAF/VcL+gbsyJpHxkEl4smbHs8lgPc/Byi8XvyN1OngZZR+hjaOgBguDtAWw66UvARhD7+BnjEAU1dIjT4k+ZeBqyptp7DDEVPphkQNWjMAhE0lOqaEHJ5U0uoPrsAWT3ZP1kHoIYaYPg1a3UzyEoFq6oBxkctKCO3ubUlawKNL7I9YC8xIwQuXL502V2+ctltrG+4Q4cOu7379rmlpT2+UpwCYMw5g69II+EdOnf8nvuP4J2HimKGaEqPzN5VhFLSXFZSUwyAjDbeA65CsMslv2AGsCnNaZEL/CStcQ/LHuz60siofolsDwh+9EFIOHz96le/KtyQqDnH26wfMN2a6LOtfDoU8bFuEHbsyMIif2MtYIHxB2PhjVtb0pfXve5WCYi79dZbxRXC0iCmnen6wFcwHx3JuauV2LBJbNaF+BBqFTlJ0Ij1TCwDg1vlFX6/phMvhL0sXJlZQIq9Zdv3Lo7FwXnnAJgk1QYIF3MS0WEBwzmXcj2SK35yvMjROwR4UuvL9G9lrS7vK+73k1coUsLyFfNfBXwrFQvKRItR6RYJlQPDMSNf6XTcyfH29hcn26MHBoPshzfffPMoyzI1BzZ8mlfJN5Dneff8+fOLW1vjd4zHow9vT/I/nEzy14wn+YIGvIFwmfJEHbsKQW+c3Zs6ZBe/GQCH1lL3WgBsr1cxsLo25E0Jx/rUeGw79vRSNfY68KvrboF+kya9eYarAHBTP0Jfyqd4PmcFUY4gnwgA64lehRM1C2QqYIT9QV9cHZDC55FHHpHUZwjmAChgSidqDtEWos+hCVP/yoWizCdSAak2ApWTumKuBRASALymOUjRD7o/QGiPtoYCluG6A80vzPcIxAEAPiiMO6wDBDC0vQAjBF9WCymA3gepxL52FvxSg1JtVtO1jA9ydSuculfXgX52BNTTW181n2T6qrFjkKDSsWaCUKGkGlb6cOqe0nrLADXQtvMwg/ugqcQaaXYCNcUCQLGYhAhdX/IV9zcBYPaL7ekz9jmYZbflcCPAtXlbmDvKQYKcU65dzFfi6xNoZP0BkPmmATgwfvEBzrflXfSThcYMBwWARcwTtOW0KkC7Sy0d/NTRHv4hKI7zqfEXQVNc7GMviGzZayuIwn4PPMVqcPVenTn8rtUACYA184QEyjnNy8wxU5tGl58QyIV9r2AX9yCTB56jNYUHKhw+df9tSPaHPXv3ySG339dCIurrrAdam3Mb/SRvsZpL7jPOozX1F/vLZkmZiVaqbq4DwCHtXLxfU0CBc273BWmRmlvMi81Sg+ugKwQOY45wH7TAtF6xYibnDG3bteW62OwqSrNKZzjk8lCEv5mJhbOB5+EKgfiJu+9+l5RKBghmACKuo23luX2xyoF3yKHK05zaMKp3bhuAWLeUtv9tl7xaRloAHLtOzcZ92JdpwF+W/QXgVCmRHEK8h1M3xe8J7XrVgT+wKa8P/IB8IfWdXlN3MPux91Y9xz1Zwj2Jjuv1fCNzk3Oj4eirWT751hvecMt3UAgyyzI16TZ8Wq8MKsBduXJl6fLllXvH+eQP80l+72SSXZdnrqfRwqFaih5Bjc/ODgBwXb8bgap5uA48xO00tvt7DICL02/FZlOAFP7hJE+GzXlV5qkgxWZOEIEkRRZyCdxApbcHH3xQopihxYBmmG0zsTuY55z4/WoaNPpX6julVKIKbJRt9RW1FACvFe8mMxdtx5b6CoIZQxsH30Lcf+PNN7kDBw/qqP1BBPfRxG+BGoWF9Tu0ANiC39LmN3SVYup1NGz3SYlhRKV82wFgqXnkVxjavIlUcGIqprC+CoTp0wclimhS/Dsx/wKAt7YkF6l1AWBbqpkncNPDcgoA41k7fh6yNH2WFmSwB1pq/vSgpf0MeswmdliIb/ENtOvFdnFHEkD5RwU4bIeCFBYAg3ahCYYegwcHgODV1RV37tx50Q4DpKCYC0EhQC+BJb5bXVXfagSDMr2VuPlE+03mzAeWVtFPit9Zn3VLi6wCSABKMOly7PNwaNIYkOBfyrSEuu/14Lu9PfRaYvULpRWFFf4wPvwDcEP2leU9e93cPEqcBwBMrbEtdkN+Y2nGAsV4L5b3jvpRX7tPCgBTG6+AJd6vBBTxnmbgGr4n78SzogTwBwL69vJgSAAMSxp4Hu7HoUkPGXkBlvG3+str4DFjFPgu8jT2lTQBAMx9YMGylQHg3YsLC5IJ4p577nF/8Ae3SzEhvIPWDAJ38d+GZtqnuZtgHzXoemL6nRUQX1sAXEU55YwUbekLYysD3OknrwUAnj5wMQBWqNHz1uDWFAJWAxCOgSzpWM/PZdeSOgBs6Z90ZDhyaQKKtc8nQ+cml4fD0T/mWf7Nm44f+vru3buvZlm21WauWwPgZ555Zu666647ePrchU+MR6P/I8+zO13WOSBWjEKQEe7/2wbAKcHRFojEizJLWxaEtVncqnt2ogGuA8Ax+PVbR7WBvmxwKCWpQrAgcHEcdZLAHZHv8Fn7yU9+7B577DEBv7iPaZIIUAsmvghAocFvNIkTAKOSnDB0D7TA4AmArXlU5hQa4OGoKPMKAAztE9q67obr3b79+4up5AZmmVYL8vE7BEZIiaUasxQItmsTisfot5YppYRkW5op3Vfy+y1nJGFf/HmfUE6EIqtEqRaNLgGh/KhkxhRztx5uOAeYh63hUAAwfkc70DpRA6Rz0vXZY9RilBcmz6DJLdGK1/ApTagp3AYVouNWA6g0lgbA9XOoGmCahklv8X4KtB0S7uOZrS31Y5c5EHN/5nbt3uV279rlBlK1UKtP6RwoAAbNYY4AgA8cOODnEb7pahpmu8yOAC0xAA3mFG4kdDmitlMPCppbuxAiJtdvFW+oBsCgZQVc6ourCg91d9Idb03SBGcEaAx6FbA73lbzppja1VqDuVLXhokEoGJOMIcAwLvh/tAfiLsTDj0Ebaz6ZmmEgDoWtE17MIzj5XDW+mfVgDvtm25pMQZxuEYALIdEz8cIkOi2QADMtGgEwLCmQaOOucShCTSGZ+kzjOetHz/b417ifFo3CLnmrVzsL+8jrSIzBPOh46B2xx1/4O6660535513av7qXEuY0y9ZlAbwC5+blz2Dw2vmD7dVe/VaAOBZQfOOqEOsC62hltHmBleEkrzwPgtWI1vVLx1fWWtbbiu+Fmo4BFmkiIEyIH6XBeJlQF3WAKc0vtMAPLQery/PQ+Xv83E+Ga8PR8NHXJZ/49jBvV/av3//hSxrVxCj9aq8lOeLg5WVGy+du/Dp8Xj8f2Yue53LuktSH95ocrwIf8U0wG02g9UI8f7Uc1MTnIgOK91TyqXawOyMsGnT51Rrbfq8kw2ZAsBNoKoKABdA1mQ8wHfQJOKnuiKofzg+NO2q6U4LGoD5QbDD9eAHP/iBe/LJJ9yzz/66SNtD4Evmjb/VpLwoWmCCX/oGip+o02IA0DJ2fQSyBcAxcB0PmaJHcw+DCeN9R4/DBLu3AKYUQgTAVjBwvHgWH447BYJLQi+hoyzPt66yneuqdbftRozCVH+rA8BlBkStEFIrsU8cp5qZFQDbymNMJ4e1BgDGvGMuIAiZqSNo5qC99CWWfRnjQoh67SDHbdfMCv5CG5kAwABaPn391JRV0nymwJmBUlbLzDmgCZ5apKB51oOWtQaA/nYvLfkDAMy9CCKkS4EGDSEIjocEBFwqAFFNMtcePtXYJ7gfYAaBRbB8ACRD62xBp4LCaQDctM9TAJhj5Jzb/UzgSH9hArMyAA55kacPNCOx1uB7zDPeD8AGv2h8d+zYcbdr927xNYa1hwDY5vmlVYDWGPIc0hj7z8NBSrP2agFgCQr3n6r9HIMygkTSHvaVlWt0I7AFMXAvAChymfNAD8sCeCWexVxTW2wBcKwBjoEtaREa2ngeZX969zZaMBg4DC3w7be/zX3kIx8RC4cW7WCBlUwPQN2u27WwqFY6HJrn4PpW9sO1mzhFy7MCWsqlncjRVs/4INpW9xq6wK8xYGQbKSBZ1b4FwLbNqrZCQgMLjJsBMNsuzb8vuJQCudWgOUDS0voaOihjOlgqx6PR9vBnmcu/cfjAnj/vdDqnDhw40KogRmsAfCHPl0cXL7756qWrn94ebX8qyzrXd7rdxazw/7UuEOJdHiKIr4ELRBPjrgOLZDTx5qgGCwFwlAjrGgLglzMey0Bn3fDCwCKPoaa+TG+usk+yBSjFXPsXUSCyDQJgkMcA6Z3mBgIYwKhR8e2xxx51v/71M4UGzZrnCIAh9KH9Qv5RCESrpcR7oP3FKEVD6DXAYMgApgAQ7CMFpzDuUchJLBXgfPWuw0ePuKXl5RKzpvmOWmK7HtTQWIagYD9ogi241flhCfHETM/g/11Fz/oONUfpJ5QJtYww6ApCP9j3fl9Ln8r8SrS/mq7Vl9o55OXlNbq34CfADA4L6AO0m8zhqvMDFxV1YZA5iQAwtbkp+mK/Yi0wgWcwg+cu85kJ2goh0CaGatNqWbM6NcLqS65zwWwPuIYxAuyDRuECwUIBBB1q0dDgNgSC4R4AYMwBQTBpEz7SBCUAzphL/GP+ahlTroWHilywcCmStVKTu+URKdBlQUYMgAkaUzQsr4Z2SwpxBFHC9bRrA82ntbyQVpGNJeQE1uqN9P8FgAcAhv8v5AkBMNonAGbe8PjQxP0Wg2D7t/bf74kdAJWYnpr5KEq+lwFwE01yHPYQpgdP7TtpNJULHXMEukIuYNDnkSNHiuxMPKDgOdK2PeBgnkjb9mexFyOXMK6/piMMVjDyXbixoZrmhz70IfemN73JXX/99QUIJl0gaG5xYdFtrK8LAAZ/Zw6u5rktz2Rbudj2vqZ1qr6eVjbUtcexpoAj5Yp9Pj6IRDOhHD/an/Hz4Z6yBli/F2oTnhV/LBif6keRYi7wh/j+uD17ILHzYLW/0wB4sr092nouy9w/Lu3d84XuZPhs24IYrQAwMkCsrKzs3xiN7rhy8eqnh8PR/b1e91DW6c7jZE4myYAW6wMsE/gKA2DL1C0zJ5Owmye+XmKCZjWSG26HADj1jroNXQfmLcGkNkqbjWpd3WZlLOUo3hDZHIMUlmbEfMPkCc0A0pfRDxD+pZq0XaPgkfMXWR9++cunxA8YzFgZr7oyWMAjOWDh9iBR9QOv6UW0NHLdahQ6PvQ/hBZYzdHQoKk/HD4U9ujLeHvsJqJx23bnz6OAw7ZE2h88fEi0d3iG/YDQIRCJQSfapOaQa2E1wZgPa1IXcCqRz9MFYqoAbWqN68CvMjEbBKdQN157YWC+cbnDVJyyAJj+vwSoaHswF1JhQQOsZu1xAYAx3ejBKwAAIABJREFUJzZwi2NALlnZkz5iQgPs1OTP9u1BRcG8MlQKcYJBfMdnqNWijb4Noyv2UwSAAVi5rsz7DHrBu3CA0yAe1eriQAYAzBRlV69e8ZUHt3zAj7ptqDvJROgYtATrBy0dMPUH2kGmE6VxFmnBfTxoaUVDP7pcq+DhI5r2nrpYWMEUgLW+oQoc2znG73YPlnio8MRQAZRt8hmCKub7JdgqAJMHwJx7Hpq0qIUTALwAN488c/PiB6yaQ+v+wDFZLXwTAI73kA1EbcNDeU9bXq3364GkSuak3mv9cgkO7GGMxT9AIzh0WRcjWmCgXMBBFP63rIiJd8F3fG4uAGDyWLyTfcT4UvtQ3Vd0LACu4twBfu1TShKY47oC4qHkuAb4hT/wXXfdJf2VPUsfZBwI+5rWUPzeBXC12bnpFWsDbtvcMws9JO+dyf2h4m02kDcR1KsxWFVzNZ1qM763DEyZJ9keaj2Ljt4RA+sSCDZud/zevifmP/h7JwAYKuDt8egll+ff3bN71xdGg85TNx08eLpNOrRW1JXnef/ChQuHh+PxO1eurn1qOBx9vNft7ul0e4MAgG2oSfABlkG+TABcBdLs91ZzYZnTrECzjrExC0Qb0Fg+pXj216DNazPOFPOcdRPDfDVrLoly36Y1wOiXdQeQBCoepGxubrjR9lCYM8GfNeNdvHheMj78wz/8g4BfaGk1wEJ9SwEmuDHINCEAl5aQ/1erQvEQpkBctYsFAO52RVMCsADzmmXu/H0C0Oa1F9AAYywwMe8/eEhMsBACBFpoC4IH/2Lgb8EaaYmb3/bT9oFR/G3Wv4n2qoAwAbBer9dKFP2VCo/KPKHBwU8dr/qXKsjVjAaDuVAMQSt9aTU2avOwXkjvxehz9rPTVS2PvtP7lHqhG7TMqmW1Bz4CYJqHGZBjAbA+M5lJA6wAG1OkgZp4jwVd0KSt+0BKHOjgi4t/TEkWgr4UyAPYSkWz0agwOYNWJZ3cRKvkgY7gKlIc7AbzBT1zfADA+CwuqmaZQZiYX5qbQdua53rk3SPmRDNvhZKlVwogriv3sBVW3FexdpD3Sh5WF6wD5EU89Kn2WummOPz6Q4zMgwHABPUAa3SbgQ/w/AIAsBOXJ1YYZdly0kVMK1UAOCV0dZ+209S1AbzVezQA4LagygYdEpha3gmehjkHHdHHnmuGvQn6QDAxcisDAOMe3I/5ot8wrWw8UFpeWnUQtQB4XvzaNSsHATN+t4coZHkgvX/0ox91+Adfd1gBc1E8sDKgL7CD4DwEsfqJaiPj6u6putamXbtWTfw3ta6zvqOONtJtaZq8+LAQg9PUYWL6Hp8KLcr2oOA0rQEug2d74C7Tu+Urqfem+BG/q9MAS3LV8fb5PM8f3jU/9+e93vyTx47tO5llUoGt9tMWAM+dOXPm+Haev2/1yvont8fjD3U7nd2dXr/XkUIDPKnxpKHCjOaLnQDgJkKLr1vwlQKx9n5O/szg+GVogGPgWgVUUqs1y71NCy79qEyakn6aQjMQbbULBMcJv0fNHauV1aD5oLmNPnpYs62tDffzn//CPfLID9y3vvlNB3Cu6Zb0REutGHsG4Q/GDSGAalgwi1LYhnUNAJimQzB5C4Dj9ZiMUAlOC2IAAON3vGv/wYNigsXz1MQR/FIQqXAvg7SYtjiWYC0Jcx0HwcV9a/N3E92w4lFbYY/+9kwqt7k51bwp4Ag5VnUOJkYDzDR3qgkXwAiTpg/CgQCmr7YwVQOAYUEirVUKXiMQKbCtqZ3PFdHrSNeUCO+v3Pvw/5Vk6/CphSZMAxvpyoD2MYZdKEIhWR3gl6pR7TwQ0ESN/vEAgOfoq65ARoE2ADPoEoUDNFUcKsYtFIcN8jU8oy4OmvnCHgaonUY7Vy4jg8KKgGqkD1zes2QsdFy/kKKQAoY0pgcAW/xC9yABsNUOIkWbIpRylS4VluEZPfSqNYf7ROhL5k19gPEhiMJcYM7xriOHj4qfPyQZ5oZuUATAFtBbFwvutxjM231SBhPNALgJ/NbzaVqmZlM9kMbpO4/+gxa5TpgnjIOHJ/r14j7uvxdffFEAMAoJwTpBZQLmn4VksC52jXkoivdhoW33adDA59UPXRUMpCM+x34CPGH90fe3v/3t7v3vf79729ve5vbv2+e6mWbVoWZbeLYcjoKiJgZ+KSC4EwDcRl6+2veQZlP0VjVGKFHaAdx6NwbLDyyw1T2dhosxvyj6LwGf6oJl/9l3xPuxal3rAXA+GU+2r2Quf2xh0PtfvV7n0WPHjv0GIUdNWuC2AHjx1KkLN41Gmx/d2hp+bDQav6/b6851Ot1u1lXNhHacanhvjtbtIEEos35mBafcmHYCqxjSywHAiTi55ND47qo+tAW18Tw0HQzazPO1BMBWM0dhhD6AMTILhBZK0JO9Vn7aFtObmn7Pu+9973vu0UcfdU8+8YQUS2DCdka5Itm7apO7bnHXos/ri9yyMPmFuvZk2lo8QPNLUjNIrS2FRzxPKQBMDTCADoQJfSzRb1ass4DNCvf4wBUL5NLGTwTBNdFHGzoo31PObctyntqPBFMkiJF8yz0HLQ/2sgI9ZCZQwI/1RGEM+LIyxZ0KPwXAVgMMTalo872JFe/tijsA3T8CALZm1/hwwf1LgU0AHNxm9N2q2Rq7TlNwa2kxgokaNAu6ga83Tc2gAWiyQRv4He+gLzAPUDwYAWisrWk6PYyR2UoKuvZ7AsFtAH3LyyhvjAIXCwUgpI8rBYjkOkbAWL8v+wQWEYJ9zJMGyq25y5cuSV5ttMlDF9qwcxkLpSmalcIeuvewTvCnFzDr/T/hMqRW8FCsg7IgBsCkDQU5KhTFrWOs1gK8mwD46pUrUiwE+bsPHjwkBR5QzkQPT305oNCv2gpGmtJLIN4Xa6AlI9R19ZRPk640VC0OG8GvVqvxEk8mqMRiFMrZ7+pkYtmfGvPEnM/oByxknGcqE1jYAjxPiqMYAAwXCABgBJ8F3qr82AJgq222ANjSFw/7WB+CcxQhAo2zwh8HzlgAWeuu5oAHP7jxxhsF/H7gAx9wN910k1vevVSiYeXZHTc2lso2gPffAXA1uA0YrR7ExuCUPKIJAOv1cBBWGggxCG0AMNuIZbPQov/SHnhln6t7Xz6ZTFazLP9xv9/7yqDb+87x44f+2Tm3eU0A8IULF5a3tiav29zc+OPt7fF92+PxXd1ut5d1uhmC4ChEmQtYNFre7CWDKtX5joeX/rtKwFd9nwLAsgSJ1D87BcCSyoQxE75du+kCAPPLH+VibQOG7Ww0Md12Mzl918sFwEyHhZY575Yw8X1X1l+BCJmzanw3BTQBDEDoI0/l1772NfeLX/zCXbp0UXKhUovBNlHRzTJ2gFsIR2h/4QMcu0DoZksDYBav4Kxw/cbQAHvQBLM1BAvABVwgAIDxN1MHERDRz5RCwc5F3P4sALgJ/Fq6rqKBuI2SD7AN/olMv7EQETPpYOAWF+eF2WiGA/j4anouMW3mYy90Qx5oAGAIQGiAMV94TgDwrl2lIjmFD7AMJOSOpjbPavXsXqbWnz6S/EmaJBjFms6UBSJTTRjah+uOuBWsrQkAkQPR/v1CB5gnjAnAAmO0RQhs3wGAMVd4piiEYawF+p5Nd+XKigBrBAqyjDzBNcZtDxOouAW3nOXlPTKnzDWM9vksaJhaZx4C0Wdq2UogsSLSHnsIplWCWQbjCb3jACQAWF2OrPAjrVu3Ca6LAnDVWqpf87ZogJHGDdcwp5hP/I7rmO/+3Jy4QOzateT6vb5PCbdVpBvkHrD7kYK8bt/Fwr7NXqriz+rby5gIFf78TPPxJg4cfF85T7bQD+aHYIEA2ObXJn1SAwy3MvBaZA4hACZ4xXOcN+tvTFnGg6jdh7Q48H68jwoGS1f4jm1jD+beTQLvREAe3CBuv/12AcFWdirfdyUAnFqbmFfVAeC2a71TmXotnyNYjOnGgtEybaVdIOIxT8/PdOCq3TexDKvTANvnQj9fPQCc5+OtzLmn+v3e1/vd7jcGg8M/O3jQrTW5QbTVAO974dSp24bro/97PJm8dzKZvKnbBfhFhEWo/sZgHpnofwUAnCLCOk3ZrCC7DQC24IQALsUIU8A87n/cv7qxzLIBm9hvXT8KhYkpehEDP/RTiiN46iJzA0OkAwY0OKhS9OSTT4r2F1oK1LCnyRdMkr9DuwgtJM2vYrrrI/gIwUHICxoyLOgcTWuAGTXOylHx5h4PtTwy/gE8gHFD6Bw8fFhcIPA9i23QHB4DYAJhu0725EvT4xTjNhrgtockCpo2NK/3miC4lgAY8491QPGGJQBXp7k7AXrVhxWAxQJgDezC+OD/awEwfgdYQ0CTrJB3byEAVhqhr2g5AC51yIrN8hTGpDUNvFG/brHcVZhuUuBEy6NOikBHgnemccP608eRGlWafKkto+sODnzQfPEARxM+6QL9xgHh8uWrBfjFNfSdAAJ/4z7ZVyjWgkC7RbhKaClkZtqw/sfQtOG5OO3cNQPAHsTHAJiCcFoDzOwhmjmkBIBN2WKMGRpOAmDJXTtA8RCk0UM1uGkAzP1EX1byYM5xDM5n4ZWWn9fz5+oAt0BjofhFZbySvGQaABdlr70LBO4CTZAOeTix7kBYa4BluHSBHuDSZQEwDyjW9SBWJsQAGO+1li7uO4JiroHlhUK3XkPO69Dm33bbbe5d73qXe/e7310E79GlQ3yMGwLg2gBEu2YpgHytZGoVTTWB8iZgz/5ZOWKBbXG9ptwP+1AFgOPrFmjbZ6oAcAr86nOvBgBWNJPnk+2sk/+63+1/r9fpfXl5+dDjy8vu8jUBwCsrK4cvrazcsbG2+V8n4/ydzrmbJfcvzNxSBc67PxhfMI3qFvbh3SBmYztVQKCKIc0OZqtNUNVtBQ2wZbJ1jLEK6MbguGp26uZhthnVu2cFvzF4F+2vDr6I1udYSvMmQEiZNJkjNL+IqMd9ALwIfEPe3xMnnhMt1uLiggh93C8C3xfChCmXWizrEwcQLFWwfC5qmDm1b+qDDuAM0y2eQaELli+Wfpoy7vh77AO38O5z585KPwB4Dh0+4nbtXpK/CYChEaQLBOnAAqEYXBPsWcZVZkbqL21puy39x0wtRbsKgEMatKl7iijlcrSwlkIeCADevWtR1pwAmIFuwxECAdW/lYUwZD6tC8QmtP4j0eZJ4QYTBNUp0qCpGwTLGSPRPnOKStCmpocofIRVM5mJOwWi0Cn4paCGrCcAuObjbXTBioJCcViQanZDBDrCZWco2jP1Qe0VVcoYRISf1HKTfmm25mEBY6MPOX4nQAQfxbOXLl0u/InRf5qPcS99NQH+mOsVdM8DlfVPJhDHOrEPVnjaw4T9PvAjpUM1LWp2kiowq8CJNS3SfsPU1FvgpIckzAFKGmshDPYL64X9RR6gAHhe5Ay1oOgrXSDsniq0jSZDAfee3YOz8s1KeWDcHphiMObr0/s4xOWk924Av6QTPYTC2qV++PS1xfMxACaAxbxzLmGlwKECAJgHImtBsQCYa01eFLsixePjQYaA12p9rezD7tZikUrb+MAl453vfKekRkNAHMaIPuuaSnWdsN99Hnkrj5SvBb4Zg8RZ1/mVur/+sDP91jCmcI1uU3qNBTL0ugailukmbjUNgsuFNlJA2O6vawGA2Z4F2XaP2O85BnxX5QKhLrZifZlkzp3sdbtPdnqd/7EwWHro0KFd57IsC3kHEwvcSgN84cKFG1ZWtt65vrn+py53f+BcdkyiDuH+4AWR+P/SBxgm6CL9DroWzENtiIyTkNIsVj0/KwDmBm/Tn+KeRBBcCuDGfdlJ32y/mkBwEwiaep5pp0qawPRMCPF54BE2pvrsxf/sBpr4alf0+wVg4rpC4P/4xz92P/zh4+6JJ35UCECuN32GeT+ZNZkz8/4iZ2S/qxoh0CN9SVXZl0nVLYBkaIlt1LyCpRDghJyTiPqXA51z7oUXnhc/5b1797kjR46K5olR/HiWAJjaCs4Ds0Iw8M7OaBVz0Z6WI3jbgN+YaTTRce5T0iRpkZkzhLEq4JH+Ir3ZoO/mUIGrr77+4iYCP25f7AHmbKyXaufVjE0hhnXQogbrbms0cocOHRIADKGqa8tAR9Xg0wVCAJFJhVZonMwgrUKbrinUrtI8L37AAFh5KKcc75XUvIn1wge/gVbhxoC+QkDv2bNcWCLQT2YGoW85gzcxH7gGWtnY0FzAAHBoQwW3FhDCfXgWIMUGIZHWWdmLBQwsreGQgWfQJsYFYASgQ19M5iO2oCE13hJNeB6n60MQrD6+/Mc+6H71YMVr9Qk07f3xO/V5dZ9Qd6qQcQNzijFgv6ENHJqQBaLTVVcnahx5AKWVCO/gfsRzBHWWh6QAkgV0dbSR2jdVbg+xTAjPltUPFrxVyQjsCfqdY4x0E7EHBoJQKgk4JsyHWhcuCx3CAoO2eHCiMoFzyDWz/eLes4cUghgCUPA79s1axewzXVgxvM87QTWeed3rXica4Le+9a0SpCfKCihB8twNWOTF7DMrc2glQH/JUzi2FM2lQGEbftC0f5p4r1jfEp+qd6e+nwawFrxO5+Lm69q9I53H27YReIHJne1vsPuqvMeiuBNj+UsBYKxtIXui+Sp5z1u3Vp+RCBa7LMvODXrdp7ud7ud7vbkHjh7di0wQeqKq+LQCwGfPXrl1bWP9no31tf/inHtL5joHRXhBaEkhDH8qKQAwcLHJSydR2O0D4Tg5PFVaJlU1kJ2AzGqmo28pgYzihFXOn/pKA+C2YNoSeiOAmgEApzd/AL9knmSGZI7QqOI1GumtQVMgbjBiaH/h9oCSx08//c+FAKdmIAWAMT4KP2r7FpEX1EfgM5WYrpv0QjRuCJKDFpMAmCnWWLoXjFPyFJuCAS++eFIAC/wxDx06IunWcB99mRmBzrQ/pBUK3RQTtuszBYYrXCBiGkz93cR8i+vIbuBLFZfpOuY0HgBLoQbVWlJrJNpFAcBwLdBcvyw6gjER2BAAA+AAAG9sbkpQEzQ+AGUBqGiwiwpedaWiBpMAmH8LfTFMqezNUfhmFwDYB1WJNgoAWCoDKv9pJfDAr3IFl6QbatpgpSAdoE80PVvwxaTxPCzRZxxjZxlY0ihdIDBPFuxaDR2Dk+xeUxpUH0vOvQ2YY7aNVuP1JKC5cHXvxEKtDgDbUqsWABOQxTQaaEUBsGrbtVog5hRme4wP4z18+IhbWNwlleAsD5DDjc8fy/ZJdykAbIGw7U+TDKi/F9lCpuVaLK/0HYUOK7llq/qhBU7mhRfhI/zKjxvzgzUnAKZigPfhQIS55IEChwkepHCPBcAWfJB/Uf5an3byIK4h343vi73r8wOXQDOCUTPkctYDIF2UcCgGCL7vvvvca17zmkIWYLbg9y2WIF922YIjzjHpG/eQ9mbBCClePQtNtOG/rwQADvvac0W/b20gZx2QLve7GQCTXmz8D9u4lgCYbo7xvKYAsNLiBGmAZX91Mnep2+k8n3U6n5/rD7750ksHnn372zM1N1R8GgFwnufZxYurb15ZW/3gxsbGf3IT93rnsn1COKIF9pF/Ip6oObo2ANhqgJuI8loD4FR71NRVAcwUGK4DLTsZU9Uzv40AGESpoETNfqAZ5KQE6H344Yfdr371tDtz5nSR55fM3AJg0ez6qllk2ATAC3MLLQAwNMCDIk0PtG26YVlaWLXZ216Tid/Pnj0tmhO859ChoxJsREaPDQrGjr4y+t+ue9VhLQWAAyALKeOahHMTzVTvdD2Nq89mlAareEhTQakggXuB+pBSa6Tj1mBBBLRA08qcwCoAfZortD/RqP5Lly+rmbbTKfLlUrunvtvWf1sBMMCydSkhH5B1AxCOMMeUBtgDYBGyAOozAmBYLwCAATwwPqbPQ3s4OKnvuR78rdYsAAcc9tQPHYF0eB5jBihlIQL6zqINgD0G0lFLbJUApB2uGwEE5lUzkmhQIoQf2lfN76KsKiwZs3x0q9YDYPI0XSMNWCItE6RYwBwLYnsAZD5puIpQk7iygnLPqgU+duy6ohIceQj9gEkjnBfQG/sRa4Dj/lm+zD1Vd1go7zsf7BY5lKX4f3iuzvkszGG8VqA10CFS2mGuCSo5dh7CMXf0E6YWFcoGWBboMgE3AwYe2sME26rSAFs3CDtXBJ1WA8x5xzjkd2b48L742AO8BroHIIdm+hOf+IRkhjhy+LDro1wzXD2Gil3QV2p4+a54/dAv7pkqeo95Z+r+HfPXmk02KwCOXRyCnKBVxsI26/pgUvmJFasM76rpexoAh3cGpcGsadDk0Bcxa/LMMg8IDL1Kgy/rbea4WCcjgzKXr3Sy7HSn2/lCp599/abjx59C3HZdJohaAAzwC9xy6vyVO7bW1z60ubH5Jy53r8my7pIQj9EA62T7dEZSB+PlaYBJ4Jbp1zGqawmAK0Gm19Q1AWC7OePf7T5p2mzx9ab7U3sw2cbL0gCHQA60bU2Q9v3qteMFRWHynLinn35a3B4AgFGiM6ypkrhsDImh9MC3AMCh8lcAwPMOVd7UBUK1iUovapbVvKvqAkHAyiA4BeXBh2y4PSy0OZcvXyzcHCCA9+7dXzLNWK1DbCLk36m1qATBDWnQ2NZO1r/oBzTAkuM2+G1aJsf71PdT3RMA8giAsSxwY4FPLICuujVB6+uBMLTDHgBj/ZAhAH7XKPAALQ6EM7IoYE0IgNVfkZUkO2L2pO8wacuCHAXA4Klh3dBvak5jDTC1hNu5ZqxIjTe5Z8bQAOcydtAIirjQ7QX3U7OpGi8NBuR36CPeBaAMOqUfMu6hBljfqYILgh2HLWjpMEesIGe1cLib2j76WNp9RzDDNH1YO6sNrZHNesm7PQQf7pAMPwDacFAhTwu0X871GYPfWKjZg4MceCSVHACwVgVEZcjLl9V1BiVzdy9p2XMCXGY8QD8IuOy+I2CqAjy2P7PsKbm3cCWKRbK1GDIwJ32P+oQGca6kSV5JwKGiWQ9NsDqAh+nB2+4JWs1Af1x/pTsNJjx9+rTML+YMQBNj14OcupMwRgPvqtLypwAw5TKeo8uX7Fkcjn01Qmb3wMgkE4v4fYdML9yf+A6+wHfffbe75z3vkZkQC1DuJN0frrPgB96Vkr9N4LdxD7yCN1QBT6WDaghmr/N3Km9iTe80HXsXCePS1DRE7We1NrgtACaftXEn4btyZcq4T3UAOC6LLWOWzaO56V2er2fOXeh0O3+RdbtfX1ro//jgwYPrdX7ATQAYiLZ/+vT5d29tjT68ubX5x/nE3djpdBdlsgByjQsEc4vqNTORM7pAcLJi8GsXOSaq3zYATCFhf8aL3cR8q4B2EyHb69cCAE/3o+z/m+qPpDryYIHmLmgrHnroe+7BBx9wzz//vAh+Cxx4UiYzE+ErmrSQZ5TgV3wf4Zva7YlAEJccfwCzleA0TZqmWyIIVhOiN5v4d2wOEa2vmmr4bEIDBQFy8OBhAcA0XVNQEKBZjQzXmoI6npe2AHgntFxPE+ozIDG5yigkcIKfUr88AKa7CbWrYDKx1hvPCRj2OYEFDJosEFubW+J/iA/AL4Q52rUCmAAYzA2FFWji5d6fBsBlDTD6QABM4chndwqARfL60teYNVQrQ1vUQnG+SFP4Xn3KgxmYPIwV3wKYUX9dLWihBzP1M14TAAMQjH8EhtbUT3CtAFvBCwUGfrLSIt6lmkH6ZtdQhzGdct6sdqYMgH0eYBMAGwNPC25jjWLcLq4HADwsxgPNINPLIV3WHqTvWtB8x+gjXUI439ZawHmvOoiSt1SBknoe7YGtOdinZ1Z9nKc/01kg0mAuxASwfLi64+gBFDSD50gPds7pe47xg6ZQBAP0CdrCHqR7CDOGcA3I16ybQepwb2Uy+WVxIBEAHPztrTbYR+oX2T0IvFlUCK4QKJDx6U99StYb8RuoBCdBzp0Q7EcAbcePvleZzmeRla/UvdUAuNEAX7hs2b2TkiMpmSH3zQyAywew+L2pgL7pe3wgrRYELsmZqnFYWVS5N03AI2WtHBzpB5xPNl0+udrtdP/KdTtfP7hv6ZHl5eWrdX7ATQAY3u3zL7105t6tre2PbQ23PqEBcL05OQ0ULhBe22trXl8DAEzTpz1tWiK1E5UigFkApm236rm2LhBxWzsFNHyuaRx1G3cWANz0Hr0ewG8gwukeIFAK9ArGi9M7tDnwc/zyl//G/f3ff7VIe4MnVXArmKIACyDYJ+MXelKtJIX/HLS7HWSL0EAyaoD1FKulkNVHs1ypS3PZwjSsuUbxro2tDTWV+5Kt0EJBCC8v73V79uyTLAAcL4UIQRHplEz45QDgujVoWp8qYQytVSG6xb81RO7bNaT2F+ND9gyUKQ05nOF7WHb7UP9NdYMQbagHw5hPmN431jdkzTEv0D4RoBEAy9zDBcKX8YTA45zGgpYCL3aBIAC2uaO5HgTTs2qAZR5yn+5JgAxzA4P2mK3CFtvAddVs8ZBA4S9VEP2hgHl60Wdo9fCPbgzYHxwDfuJ7ggO62jCPsNX2kRbFCuID1bCm1ACHIiMJOEbfhTxIqWKep6rBqbsKea4FnXoADZqdWAPMa/HeJoDD8/SxxnfiOnPpkvzDvtu3b7/bu/9AAfyEPqVYQijswf7wXZz/KmDQFgBP8ThfXbVKJuksV7k7TAPjdP9CQK9mH9HqbQC/m5tbwk95CKIPOt5KGuB3oKmTJ0/Kvdh7tgqcrSxHIEsgbdc4drnguC24lUBQD06QuaXQAEuWEGq2Q6VEuungGgtoIE3bG9/4Rvcnn/uce+Ob3uQOHTosgF9m0vMZ0o+1fpBe/60CYLtn4t8taIwtQsU1Y11s1jgTDgblpd0nejia5iMW1Jb6mKnWPwV6LU+ownR2fLSXkGdYACw5phHoPJnAPLmeZe7ver3u1xcX93/78OFdl7IsG1ZhpCY6r4UkAAAgAElEQVQAjNxGSydPnvnocDT+xHA4vA8BcJ1Op18EwflI7ilV/ssEwBygFYSzAL26e3ltZtBsBEWqjar2fhsAcKkPCReIJnAVrrcDwFo1UTV6YE7IRYmKb9/97nfcT3/6U9FGqObAmsVCxhJJMe2Fqv6u2mAtk6wgeAAtGjQEshhBa6JJYdQELWnQvJaYwEgjyKEhU2CDBgCAQwqrjmjlAICXlvZ4ELyn0FZR68aNTZ9gtp8y46RO7WQWNr90im6b1qb2GZkcBOt4wQxkV5i81WxrBSAq+EnVL18AQ7WMACWqQaf2nGMlAFYBrO4QFNbra+uiRcc6IwCHhw3ShGp3grBX9wcN8rH7n+8qVllcXNTVwALgWAMsADgKgmszl1J10GkuXrrJFEDDvxfqVavdIFBgJgz2Tc3HqkHmAVI1xv0iOJNBlXgH8wWzn6QbzCkzTliwGWjImtSDjzefj9Mg23mw9Fdum5k6NGUZARJpZko7nwDBMaiygo8gjkCIoApjBSCC9QBzAgB85Njxwt1B6MC72OHZMPe6EywwDoKyvEumAXAsCiNHcwZFexcIS5/acrg/BRJ4T9AMB79fu9Y6P7on8DuKo9BvnBpg8CbOnc39TJqjlhQAGDEXaIdVCHk4IQC2dBCDEjnUen98/uTa86fsv15fK3961yfyEz6j7WrAEtPzAZALH8ChrduVyoXQdgMEf/zjH3dvu/12hxzh2xPsYZUhxAJ27fiuWtN5DRiY5SDUBlOk7ql6R9t3pwAm3xP2t7UuxNY9ukOEg271u62fsU23ppbY1HNx/7gHwR+5F1I8Kx5D7dwlNhX5aQDA8HWbDLPMfSvrZt/Yt7z7a+vr6+dvuOGGjaq1awLA8+vrbv/Zs6f/aDTevn+8Pb47c9neTqfbkQH5NGjJyfR1o6XfpSjYdmQUA98mwdV0vQ2waGzDAIeYsdaB6d91AFwWlkELXCVc8D1KXzK9ETQWKHrxpS99SXyAUWgCUc3wa2O5WTJv3Tz8F1wfuIEAgKU0cqfj5noDKc8aciB604vXBgtowXVfrZDjALCREr4+IT/euTkK5Y3n5vqifYMGanFxt4BgADgFeSEFHPtEAEwBHu+Hur9x7VoD4DK9qd+i7CfMbUf15YB43GNWiND1QYCY97/DuKHJ1H/qPlIEvPn5UAgQNF8oyQsAzEAXaLKs1k6AtV8bnQOkWAP4VU2RBRglAOwzQNg5VV9v1fbbe6lNljRojWbrwCEIgAlarSmfcyZRx12lT0sXNkraAjHti85dGJ+CbAIFAmCalPE8D3scL/vCcRJgog8WCHKuy3s3jJHf28wPheAqgKweKvkO0rsFwBaUWCEXXCdCedRYCGIMPBQxrRnGwPRxAMH4fnnPXnfd9TeUtM9xX+iewjHYfZriU2kAYMVhFQAOrg2BFgiALQieBtRCg96PmPOeAr82MBR8kr7t9AFmhgy8NXUo0gPolhw+z507V+SDtm4z1l0mXhfLF2IQbOUyNf9zAMBeIx8D5WAdUAAcDr/qCoX1B5+BuwYOq1BofOYzn3Hve/8HJAMIju4EwOSzpBnLIyzttkMYeldbEDpLm/G91woA2/7GbcYYIwmaI/xS168UqLXuMakx2vaUpoILRB0AblqHot0IBMcAGASWTybjLHMPuSz71p6lhb8+dOjQqSzL1qrWrxYAnz59etf8/N4jly5d+sxoNPyj8Th/W5Zlu4pcoQYAs5PFQngALIOTRMWzfexGKzOaNNE2gtfE6+Nn6kCsSmR1Eo8/Te1cCwBcReB1szoNXP3dDRrg+v6WNcBV77elkE+cOOEef/xx98UvflGYMv1K4c4AAAzmh3fCRMcP/IGtEOUmIejAtUG37/pSCIPrQq1gR4LiLMiyDFI1mRo5T0GJLBCbW5siOACAwZwhgJFBYvfuZclhC00M3ksXCgvUyOjxkxrMyk1nNnITAJ6FrtP3zgaAaYYXX2sv1DAOC4BhblLNZihgQIYnfsaTiVtf3xAAjD7R/3AKIDH9mQfAAn6NBpgCri0AtloivJcaYMlWMQMABjVBA2w14+RB4ZBTZu6lQCDvSjPNJ0LgJbV5aBfzQr9W+rjbQwl5K2iTmmALnAjCQZekSewlPGdN1Rq0aANT/e9IIe8/3HO6VkETadeOc2vXxV7n77YtazXh7+gbgRj2JA7KDNjC3+AL0AKjEA0AMO/lGNlnaqID7wi5y63ssPtj5wB42g1M31vl9sBe+ev+MEp5wj4FXtf1blvqb83KbXoYwyFHtajcf5ZHWm0wXI/wD9lFsP9Q1IeuIzzkcg5o3YjBLf4mAOb77HwWABhxFt79xvIEqxBgzAXpHO/GOPDBs2gXsuHM2TPuU5/6tPvIRz7ibr/9DgmCgxYYH7oFWdBPHsF9FK9rE8Cd9fos/NjSY0oWNL3bPhODyzq5b99beq5FtTgrJ+P+1wHg9HPKI2PeEPe9aR7kupeZ9t4yANbUlQjOzjL3I5fl/7h/7/J/R1r/AwcOXK2UxXUTeeHCheXBYPeNZ86c+9z29ugPkbfauc5CSJYf8gD/WwTAU8ReowHmRkzN58sBwDH4b9pU9v07AcB1G5wEh3Q8cV5nBXJGAyK1WRQMPvz9h93DDz8kZY/BFBnkgw0FEMzMDAwk0s1UBsDFJkJAnM8d2+92xQeYwpoCXugzY9R6N6Tqo5+a79d47COq4aPZyQQAqy+mpjpTgQz/uTnRAEOIgPnSVcIK4FhrWUcP0zRi0te0KE7S1HZpDb0LBEU0NcCFWPZprDCHBFdFPlGfmBz3Yq54cKD2l0CoEOJdBVKSO3dtXUAw2oIAJiDje4SZii9nT5gb2hgN1f0hPkDELhAAp/bDCmtWA8y+SWaKGQGwhqGHN4QIbM6iXpO8yl4DjoNZmZEzG0k4sCuoZfCSVr2j5hKWDetCQwBstV0EHJg7Oyf0f6TGG33DnKM/bEdpJoypxFekBLVeaw+AtVqepsHTMZWfnU6lZu8hDWPt8D1oi9XdMGbMC4PhUAr54KHD3mo0KLIgsL8xAI75XhUPTe7D4stpDbBf8Si7De+r9vsltYTn/TfMZ4258zwtBPlq6XfGNeie0HWygZEWAFsgC/ctHODJb6lcEI2rn3MO1bqTcC45Z6QzAltreSDPm+vDBaLsk839p7wc/Wb1P2958vvGgvGt4ZZbXVl1t77ude6OO+5wH/zgfe7wkSNuYdeijJk+8QTAeIftexOQitebMmWaDq7tN1X9mrW/7FXquarv2gJgrlPdzzYA2M4cXSDqADD7VzcXBMDJe3wAHPCC7HvNG/1PLsu/vbx7+fOLi/1n9+zZc7FqRWs1wJcv5/u2s43XXzx34U+2h6NPZFl2Y5Z15uiPmSH1VAFAQlOibbFart9BDXASCEa+k/Gkzgp0U/fbg4Q9kddt3jbvLYOicKLi91VCgtcJcPW+aY1+DIABUgCEoMH5+3/4qgBgMGUyYKsdUO2GMsiwySGMKVS17K2Eunl/YKkqhEpapnJZyEcaALAEAXnthB2DampVCwx6HcwNBABroQx130C/VlehxcwkiAv+eBAkcQEMCo2pQ6ABs7Wagwa6Sm3eNmteCF7mYmR0l6I3+YjYnoTSvNQAQyuDNaLJHXNlXUf4/iAwJ64ruXGRRWPTra2uCgBG5gfkMbX+3gR1EtTYH6jvIJL6D+FnrL7GVjiVAbAPRS1oJSvcH14pAEyhoLQX/I9LZnYT8GHpTMdBwKNMOrhU6Bzjukb5Bw0uQaV1ZbDCwu4f64bBPlngrGCzTEW6j/13UUaQILCqNMDMdhHyQCu4DT7DVbmE7brid7p7EOAwrRd6hjHCXQp0srS8x+3br9lYLEij37f9LoCucsrG2j0oU1HvAqH7JRR1KvPMGQEwvCGkjCtdTNRipYdPdeeBQmAoe0Jdj1gsRt2Q9OBhtaGgA3yH65g3aNBZyAb34RkGw9n9G9NP6kDB7yzdCQBGgF3kAoG2Y+sAT5QYI/KIk7dYiwffAdeom2662X30ox9zb3zzm9yRo0eL4FLMBcZC+tAYBbjqqGtX4GpczyJ8KomBXg0QfK0BcGogXMMgP707YAmHlSuOpjAF906qHWvFSfUhHiddIOoAsH1f3TwRBE+9twDAKsigkJhMJs+5PH94eXnp/+t0Jv905MiRM8nFr01C55y7ejU/uDVefeulC5c/tz3c/miWuWNZlg2g15bgFYngpgaujKVtQojfRReIFLNM+Wo2AZEYGNqF+G0HwLZ/Qagr401tHvs9fLkQ2ACf36985cvuhz96vCgFS6HHCHiCBAhQCn4K1AAWCD7UbQLKRhzAAIBVA6YCXQGG0qVsWL8Lrf+pjkVzuFLbuLh70UEDAa2JBbJnz56T6GtogFHJDIEajMqneZBaNgojK8StkLSHjdL8VbjWVG1aBTQVPormoeIeX+ZZ/FMhwGWeyvuV5lEGYWEOME4JiutqrmXkat3a0gh0Mi4VWuoOweIQELwsyYv5AgDWICpdG6SmwwfvhECG3EKu4OEWskwo0Baa0Jfo+/hOAQw+r6jPpUuNNfvJ/hVuGuJJGEz/dfOqYhMgO/hIW5qkpoHrWgQJopCK8SnEdYJbCgD2K4BT1dCCnvEd/YHRjtX2ElCkDli6T9TPtgzIwigTpOLvpVtXuNeCbOyvWKur2mcFONYSoMGsWBtdZ+Y55thT2mG1APkS22OtBsc5YD9waJY80nML7uDhw2KFwYdAjP6xBE9WQxnPSZs9kxLC9rkYAJtZLjLkpOnLuE7IBtS7uH6cC+wN/QcQ3HUoCgJLlAJG1QiTZ4H2WPGP9MasCpg3aExxaCdgxNzC+ga/YtIKLRCkOevCYOmWNGhdauR3gOqe5urF/bEGGe3qvtS0k9jvosEejYq0d3gWfcUH1xF7sWfvPnfffR9y73nvPe4Nb3xjUf0O9/DQg2e4/5T/VwNgzYYyDYarQBfXsOl6Ey+xPCElM9s8H98T07EFmPZ9tu/yu0mJVoc9Um1UvcP2bWquREZPW4eq5iE113xvpQtEAYAxvolDEaPxePJSJ8sf3b1n+fPz/c5PDhw48ELVPNdqgE+cO3esMxy/c31t8zOTcX6fy7KDmdMMENSqMTq4siG5MH06rgKOtqMxeGhatNo2/Ym73H7UawkUUubEn8ql/H8pq1iDyboS9DRQ/izPVY07/j4AosRq+SApAo14qCBEMj8ECUEo4UPNgjJl1W5BM4sgs9/8+tfuHx94wP34x09KPsql5SX1bxPbiHPbIzVrwf1ANSFlrYiQmWjQYGmAmVALXIjQEIEbSulKZ0TSe9MrtL6mihzTQSng0DasD3B/oIn2xcw23JL+gBlfvHTJbW1uSsqqffv3ifAQDfAEWQA8+PC+lVoZzdMPaYnkX5jMTfEQX62n5DiS2kjF2gSiqSrBWtwhjRawz2dbULcUxZOqsRMteq8rwSf4qQJFDxRYH44JhS1EC7wdtJQFcxK/XylFKT68ly5dLNJa7d23VzRa26OxG8z5tHQ+7Rme7/U1sT0CXfA+aIARDBOLMsldXOw1vAuMVUsoq7+yFtRgf7E++F0OJz5vre5piRkuFEZxtaRC8Pke2D1kNbl6X6g+BWBkLRiBd4XDAttWTYqOkOBa0wD6/hqeQq1e1R63gDV9T+ReU+Jv6ZgG3UO618rANWi/NfUdNX1+7HJowd7WstWsDKpthL1L0Ee/UVxUiwyAkWbN4Pwh7Rf2I8DbwYOH3NLysgRNwbUF/rCBBoPRscjuVlirtDc8VBAYY7/jnWK58MGMxf5RZjQFau2+K2jUpIcs6McTQ1gT5Q0WqGuqRs38wUMc9gr2pPAufwjFfkBf5MDt54n7Vo2tCEjX3mC+Ll+5XKRKg8ach39a3wiIY3rhgZHlh31FoWItZE2KIGDdV1hxriPn1VabJH3zXbSuBT6sc4x1wPPo29ZwKIeAw4eOuP/w4f/g7rnnvQL08cG6q8+wX8/CKqMwQ9feAl3+Drr0lsu8w5IFntfFDn26iklMEwViNYjxZBtVoNp+34R14vfafSB9j+JMOCKvF/bcy/Mm9JKV4/RX2UzCG83fVHZWjTkel/apwQfYvJczHox7QQliF6S8BBiDz3IkVUKRr354bpLnTywvL/33ud7844cOLT+bZVz8cu8rcSuqwP3m1KkbJpuTD2yPtj/tcve+3HX2uizrFcERxrQsg02pGrw/Zyyw2wJgCok6QMiJr2tz6lpCC2bfkTplVS18EwBtM9a4bftM0/Nt7m1qg/Nct6ELAGx8EMsAWE/7+Hf29Cn35JNPuK985SsSiQwBBm0gBZEwMy+ArKbBCpCwedQFQu9jVLlqE/m37Tfbo/bY+i5ZAGy1FZaGGJQHbQm0LwDF6CvALxgxmToZNp+lZjgGLbbt+J0iNKYVcaVlaHMYSh12KJAs80OFJZUPmmGAwpcBNOxrAUi8T65qhvQf8yUHlxQFUsgBOtzckJR3WK/FxV1F8n1odhcXF3ymhrJWQIQ6gurEJWXsthHI4E30UFrQg4OFPII/IWhNU7ZBsNJfcsocbso/U0vENWwSYPXXgyuQTfkzvdfMEadGgLbZo7P1V/eMtVyVaakKAJeFVgCw+na2QW2rAEufXURLaasLnB5qp7NASJYNk8s3ANKJG28rEC7W0OVufWNDLDNwQ0L6RGowaYHB8+Q7nB8CaIJe8h3La8SlZ3skgVYEwAV0MjENKf4q7fiX8V0xD7Kyi77SuJcAH3OglRbnJSNOESCGQ5o/XHBu8ByDb/E796vkBJZKhPCld25jc8Odu3ChmF9aG6gtpr94DFYIzmUf+n9JecjDZD6WQFGuZZjX6QDE1H4gb9dDevAj5zoCRK+trrt7773XfehDH3I333yzjJna7wD4PIhj0L2wN61SqV4R3hpRMBLc4AGwV64kk9tWbLQq8Fq3L1Mgqw4E1/GBJvCcBr5eAtTwHgug498pP2YBwOwH27I/47lKAWeRUKa/JY8Cr1TV6yHIG6cfkMHm1ublyWT8s6VdS/+rO9d5+PrDh/8Jcdypksh1ALh78uTJWzaH449sj/JP5ll2d+Y6u3Mn6jivXYs0BBUAmOUj60CeZawxoLUMpupk1CQ8rjUAngVsN/WtDbBuel/T9SbB2fQ8Ax5ImGoKnQg4pGYhCJ+Je+T733ePPvqIe+yxxySnLtYUgovAygoqy+TLG0eBmtVCURjH31cBYLRHIMy+Jxm733C4H/0lmAXTxdjhy4zfAYBhVkSbtiITMxDYcaXonbTMPlgAXHWQSa0N3S6qmEnMVCZj1dKqR4hq6bFu1n3AAneMmXNQuBJ47Q8Zj4IUte4A6Ay3Nt3GOtwfVtzCgs4TgSbmB8Ie72Ckv/gDQth6bR59Awmspml24sbQPErQFQ5bQQNMzXVsCpc1fxUAsOVxVoBY3ZLlY+V7yiPdKb+Yni+tjpiiq9gFJkVHZeFVCuswWkFoX8xBINI8aRt6OKFWU/ZkFDQnAEwqAYbcs6SDjc1Nt7K6IhYZuECoW43Ski0FTB9wahOtHLFzgO95mJfv4XpFYB+BhDrZUwVsYv5CcKluIupCgj6gv3NzLNdOd5OOHv58gCToWmMRVgvwx7R/uEbXAQQDD5E5Y2PNXbpypcgnTRcTvI+5f61fOfmIAnMPfr0lwo7dymeYmjNT/MQqGOwB085DmS+SZ3gNo8mMQX6Nfm1uDN2tt97q7rzzTgHCcEOzvAHvRZVGWh6bZJy9rj1Q/qEOVe1Sor3SALhpDE0A2ALHKmCZekcMnKcBqwZqxnrx+LmUHI5BcB0ArmqPAJiyJ2xTPUDpBxrgHHtidZKP/2n3/MLf9Hr9b19//ZGfIjY7pQWuA8BzJ0+efcP65sb940n+sTzP7up0OvPQu1nwUbhAGE3N1ASntc/aZZOWJ7Uw8fWdCIfUM2q1ivyWEymC2KeYmKr6EX+/k/6mQFTT+5qu122spj5S06KmW/0QtEIA4XsCKYAmpN/56t/9rfvh44+5F15Q9xtmAwAzt1Wf4sNOvIHt5qnyI6zaUAS+bIPPB4EUzNB8L4UqBAs0wTS9wS8NAgLCB+VZIUQIgKnNaprjKlrXsJrgo1opeMwLmtYsBlgAFniGfYXLgGicvPuDXQdxHUC6JcmVPG26tQF01r1gbWXFra+tFdpyABUcJvBO+ipiCBYAM3MBaSzW3pbnVMHvxLsbcCyqNUI6PAV7U2340sY6r2XXgyaBU3/daoAr/KMKc+x0S3XCtGl92/W7U8Pjar3fCu1L2HMVANhXYbL71vIIAmAFv0EbrK5N4R+ekXWTgxpAsLqD4B+AHQJUGQCFg5XmER8UhzRqU9EO/VgJpmzgVvEeD+DkEAaaobuM1ToV2s6wN6d4TfRFDLq5l7n3CEjxXnsALfE9OQzo2AlMbe5fBn7hXaLh9kqC1bVV0ZZvbG2WALCuIXz5fXEgiZkol+3mvtEDach1Hssi3KfVGMvV/3TcwaJQx8M0iJqa2zJd4X36LNy1crdr127R/n7yk590r3nNa8QCwCBklUHq3x/M9cZ5qobE1QiGeUEl0XBjE8Btup7al7NogJv29asNgANdNgPgmAfEwDeWSXasHFf8s7hHSMs7cNAkKBfVbVWVwVoWeUsDVZ4ZDPpf63e731xcvO6H3/mO2/jsZ7NQacs3XAeAdz//4otvHW5u//F47O7NnbstyzoDHJdBMGSMJVBSJQNqAHAg+OmHq0+QTWQSrlcDQ41+twQVn9zjBdoJyGzzTBVR22fr2qkTlk2CtE3/yBwtgORzBMKYK/ibASii6MVff+mv3M9/9lNhVsz7i+cZ6ELhZLWOqVMo2k0BXz4fz13cRqw9puZaGLnx0+PfvB+mRS2EsSjvhwYGKdLwOXbsmAgYCAsrjGJ6SQnDmEnI3HIbG4FrBWcshFKHhinB7MGFfRbP0cRIAWy14xY8UlNPIUxhS7cVtEvzKu4BOLly6bIAYLiOQFOHn5gz3AcwzH7bebMA2ALXNF0SAGPtApjnmESYxQBYDroM/LOBMu15SPWdAQDTrdcKfh1D8AGuZO41XWnav/WjgBm4XOY40EM9ACadcp+plj8cfMm3acJOCn5TUCMGwCrPygCYc1cAYIJhXw0MbhC4ByAI2kDsTbonoS3m6cY9NlCMgJhBkvyblqshshKIe4+uZ/A1D5USU7KIMxjznNS9aJcuRzy42QwOBd14FyW4E1lXBLvnLcDnHOJ5KB42t7ZEr8PsCjHIxrupKbd7Gf2TefeHjioLk/BJ0EJU/jrwtZBSr1p+hUxCapGyvuUhNWC/NyfrC95x//33u7vuusvdcsstRb5otE9ttmbJCMGgNI2TLmM5kXvAHgPgqvtjvj0L96jaaTsB01X9iGkwJQ/qxlAlewNo9ZacyKs5NQbL51IguGruLECe2lPS+YJ7TcVbIA0lg+CGw+Eon0yeHwx6D3R7/a/uW77u4X373GqWzQaA9z7//It3bo2Gf7I9zu5xrvO6brfTzXOJ69sxAG4LOOPNUwpKa0l99cBQ5WLqY4WY3RCp76u6slNQmgI3VQzVgpuqcczyfRBq009ZwGjNUCxpie8AgJ955hn3wAMPuMcffcS99NKLAn4JlMhw8dMCYAuy7HxzLlIAGPfFGmnba7vx4uc5nwTfdjx4Dn2mJtsyDYBgfA8NFM2JzG9rc9fGmme2b0E251oBcAjwIoCLgVS1MJleq5jp4I7Cv9C4hFiGw/dZ07DVynKucJ1af+aaZbq7jfV1l48nhd+vaKf8fEJjx4+dj1jDnAL+ls5zmEv9kcFqgOkPHs+fzLm4aVCzNC2OUjypHYupB8DaxrT/7yyCb+cA2GvjjJWrTENpsWz3eZmOdCyWP0l7pjSwnTO2w30uGSWsP7AxOcfzj2fFFWLba0DF73wibkigP+w5ZGTBPsSz2Hs2dV78boI53GvBI0HiEL7n1HpGVsm6Q1nTEcLyOPIEZsCJrUbcdzKH8P+N4iPwNQ+LGB/7TlclWFokn3o+cb3BoHA9wn2YL+Ze55patybuDRmrOUBW7gFYkrzwtDxE79cDV0y3/Bv3UwOs66R+uuTl5DnQWCPzB13s3vCGN7j3v//97r3vfW9xMMB8kP9KMHXp0E/a1F6lATD66vtbGTiWfr4df/DPNtyc4gd2vqoej5+zwDN+JgaUTddjEMvcOHyuTXuWf3ANmvpY2S5jUgtFMPOpq5IBlkwAOgRSb28PJ5Px5MVO5r7fn+v/9a233PggkpplWaapesyncg9fvXr14MWLV965vjn6z1mWvT132S2dTk/Ar7hN+dNWtQbYaHSNyroNAE4J+1kFQdP9ohRKaKzrwGZTm7EASBHuLG1YRlL13Kzfp5gT+9mmbxaY2c1A4fLoo49Kxbczp16SlFnQ0uAatYRWGHGDxNqGeJPEADbeTJbBxRsoCOCymUuVv96EFrnhICgFfVpfX5O0XPgdQB8AGEKGuTUBADk+unVQ0MWaVc4b+8O5EwAogXDTLhAWDMZ0mVory3DiOaPfYJVgoqC3ABj3Mul+rP3H30xpBFcRydeKnKB9VM7bJUIKc0Lhi2IiIYtCMFPHAMPSV5IPYKY86NI80cxcEYLgLAiWSHW/z7XtMvubEoxVcQzFY7aBmMcFgFgWunxvWONp4DDNLcoR7bOIXH+vaH8D3QcaUtqv40+2fwpOggaYPETbKwMNy19K9JhpxcaCLnWCil7YdShocRuAzGctcU6qmmH/4QPwC82g5S/W1YGAyoJhSxfBapC5oa8IqeAshGvbw1mxfxuWIQbf1Ljaw5rlb+wTYyzkPdDEwlUM7mVwXfDB5rYABoNX0Ue6a4lrANzN5hQA4wMAjDli/mSOgweBmMcQBKf4fNgC3gUieYgJGuCUPNSxK90I3/epsiwALg7Og3kpjY6/AeDvuece97GPfcyhrDrGhaRse5UAACAASURBVPmg1p++0IGOWGVEe+GN5wXZi9uD9KVTclKqAmApkDrLjqw7LDXxoKp3p76v4ittAGssz6flKmIKpt1FqvpnZVAss6v6XmSdiPiDuqwE9xbrqg9a7fUDAB6Pt/NJPj7rxpMne4PuXx4/cugbu3fvvpRl2Shes+S6IAPEuXNrR1ZWLr1nc2vrT7NO9/as07mu0+mJv4ykPGoCwBVuD20BcJWgbkN0rUBhTRYIy8RTm7iqD00Asul61btqmVGiM3XvaTU3ps0kCPGmJ1yDiVsjmefcmTNn3De/+U33Z3/2Z25+ru8W5ueF+VJDQ81hrLmtAnPsBu+3AjXeQDFo5oaLNyHeFcAcKlmpoLAaTowFH/QbRR3AhCFwIHwl6tpHYYP5WgBs3Qv4DtIS32NBQLGumt9tKlgpFk4BwIRE83bcVvNsgTjuoRtKrHEl2IgBMP+m0MU4OD5qk/EdwC9Mr8g7untxwS0vLclcQRhbbbmdDwgdaw3gAciOr+p3Ce72iJZzSQsDAYzVMMvalgCw1chOB3XU79Hg0lDedt6k610E7DrY9dd+qW+n3qO+mPFn1j1azRN9WjJ/Q+AjwVez6t1WkOrvPqX2VHYEG4Qy3RN9VsdKDbA9TMl14w4RAzQFSQDOPfEnB7/BQZTA7sCBAwLuCIgsAMXvoF/rqsO5lfzTomzVDCRYWaGfiPfFezAWmFVrRRrgXsFPguDYAhIfAmllkVLBk1wAMDW45KXWhYlloyVoFWBgoIUiMB4G7uJ5ZtfAtdjSw3HieTvmlEyyPsB8D39WBVdaPmsBsPpvmnSCXgOtWWo0ZSYLeyAYDgD4zW9+s4BgjIEa9VJQY8WGKGEP0SgqbcZ6sDoQPIsMZzcszbQBs03yMDU8Kwea3lEJPn3D8d4P41B+Gc9P3ftimd34bs+s4/vUT7sMgHkP5qvX0/gPHBylQuVkcjHPx7/sdbp/cf31R766sLBwLssyrb1tPpUA+OLFi9ddvrz2vs2t4Z+6TvctnU73KJgYNcBWkBeDtJRkALBd0KmB+Q3HPlVtvmomr1eaCDO+7v2lC0Zh27hWAsi209S/FKNhn+raSR0oqoRa1Tva3B/PMcEGTY84gf/kJz9xDz30kHvwwQfdwtzAzc/PCeMmiAKTSgkBC4iLzZaMJi/7DJYIuXCQjzW9qnWyjJoaLaQj4vdMqB/7kkEDDHMsPhQ+ZLZMLQRhyvRCbM9u/AA8VCjF482QwivOQxqZYm0bli5iAGz3pQX/FMRVgNeaRO09hWD0oM1qngBIqJXD8wDAOPTQHQTvJzgpAxNdI3zHTBPx/ksBYLnHa4Dt/NIP285LMV/isxg8Ediuzts0ENwZAMa6Bo1TlUDQtktMsomtla7PwkP0wQCA7Xymxp3qSFmoTgcr6XyXs0DE7VQBYLvPLQDG9/YwpibxiRttq789aAsgWPL3drsChOBeQ4Bo15dWJ4JPHrRAl3a/IwgOpCCH4JS5PCQWnooZKdOTn3Wj6Sa/wzyQTi3gjfejCHFvPcHekCIT3s2DbWE8vEerM2r6QMlE45wbjbeL9IY2Y4TNWmP3Nfsgc2/kcYrnKFXhUKnuTZav1tGVnSd9zANt785k29J7EXSlB0SsNQ7Z119/vS+R/EF30003yaGemnMqMMp0Pk3VBWjyAFgckKNPvH+r9nPbzRuDrJ22V/fcKwWAS+ubq4+1/c6C5fTeny6JXjffmk4x7CP+HgNg646FexDgCfMeU3Xm+fjKZDx+tt/t/cWhQ3u/smfPnhezLNNqK+ZTCYBPn75808rK5Q8OR6M/zTq9N3S6/UMquDMcStOBSUXfy2axOsadAnfxxmtDaE3CoQ4Ac0GbNk/TO+J+NrWXGlfVfBSEkDDREoxWzdP02BO+H+bh1DjxDitA+Du+h0bm1KlT7rvf/a772c9+JkFwgx5yzGrdeQuuqBmxQqCsHZwmfgt2uFaNJ0mzUfX5EHSjjFrzceJDgYjfrTDA99D+agYF1dxRc0ltCgQvimQgx21Mt2mGFfqip2nnsq4m4p8WKDoXbejOzlH8O8fItmKAwXHxJ97H39kWvsN8EEjjwIOgJIBg3AugO4dcpp2OaMnpe8iod5o11e2E/tsRAPaBvCocOe7IfaCI+g2MlYEw3AdVGmCOP6xLDIBjF4nAfsP2SOwdVkErAqimqyWSBrnmYXxtuFt7OojZezoNWrUGuCQcSnuoAgDDlG2CKVLCXgvSlNOg2X1MAGx5nOUPcAXY2hoJ4ME8gvYAgukPDACMf9T0ch+T71jgSSDKtIXYx1ogy2u2pvgGkJJf88hlg3QWgw9Z66KYiM61Bntp2tDY/cDuP2t5AWCdGwyEW6HARc/k7eYcWL9gAfXI97StcwXeBP5L3k2wmJrnYs/4i+RlSVnAQDijufdcu5VrDd1pigNhwkVSszoor0C/NzfUne748ePu4x//uHvLW94ifuAE9TzQFDJXOeeUm2Ph+qYEqBF40adJtrTfsWFW2ryjTbtVIPjVAsCx/H11AbCdoWl3M5HqOay6KIk8Xh2Pt1/odTr/Y25p4cv9PH/u+PHjGsVuPjUuEOduvXx57T64QHS6g9d2ur39quVqB4BtbsjUJmr6ro3QL01Hhe9eVTtWAxxPSvUz9cAx1U6btixR7wQAN22ctgC4qq8kcjJQamJwP5jSiRMnRPv7ne98Ryq+CTgcj0RwQCiRmRIEWYaM76zgqhLAqY2Xupf38Zo13drNSpCH76y7AJ5jblHVtCj4xUfBr24waGdQIhknT8wB/BGrDjxVDJXvRklxZBe0/UsxNNtOFSMM457e2lao4XcKTwrkkibIR4PzcGLnCPMDAAKtDNqBkIUmzqGgxUhdH5gJgu/EO1L9pwATceXNkfYgER8qaD619JACwDyg4T6jVCgzv1LKK+mBX8Oyua2stZ3ebQRV0oKk1NJCDqQHrmuYS3Ujs33ks017ebbr5Spw4R07B8A8ZLAfov81vLegW41tKmjaWmGSgDFRWIJ7FC4KoxFKbasbAWgJrjcEwcg4Qp9gAj4ARAG3Ud9s1ha270tMhgI3cYEnP9iYfuP1K9YZPMVXhxSJQa0qAF0WDtnsG9rhgdoe3gre6DKpjtj1wBrjl4qVW1tFmWOCffFg9i4T2INxoaJ4b1kNNNdU7BR1KUGRQddk0bFr2+QCoftW95rOpylkYOaZc1nso1zXHeO57777JCPE61//+mIP8aBdGoOcXaYcHEogPWV5q+OtTXw3tT+TICthaWi7t+sAehMgjeVjSl7EbRTvMxlleE/V+zDvhXxLpDyMx1rwhEoXiJK0T9Yu0XOsuqPl/z97b95tyVHdiUYO55w71qgqVZVKAwhhJDEKFjKzjISRAQ/9aHli0e4G/vZXMHyNfqvfs72McUMbEKMZniUwowa0bCQxCDSjKtVcdeuO52Rmr713/DJ2REbkOaeqoOXXfaF0z82TGRnDHn57x469m2qjqSbHTJb993K08LnxxuBnv/VbV1EmiOAUSGTWKQb42WeP37yxvXnn9ubWR4pydENRDvZcDgCeBYSF4G8eYpsFaOqh/q8EwGFfw3HGgFQKXPUxzTxzkrpXMwwEvk6jQ889/vjjXPDi4Ycf5ipgTPymbpPdo4/YGtfCjdrUMYEematTvZcKCAGAMQ69VRYCYng40U+Mk0GU9WxC6dA9qBJH91FqJmSGAEiAEIitL4QDKw9Ore3CNELhogUJxtFHDzG+iSm+0JuNe9B/eKbonTqbB3n8CYDQ+Ekh4VBgQ7GUtaRapGukgKktvEcDQQ26WzBl5yAEvT5t+mEEAOZoG6BGtzEbAHYH1Pyt3FTcr8953pwnMiOEvNrHc7Mqw/77gjLILRi4PADcggybwQQA2AOI9rgMvLthGBLu1WE6AApYOwcQCWQbBnxEkzDAydAiOiRaI/7D4ShNtwDM1JaOm4Uxz3RjC2FIgRX6OyjwlAArGIM2dFhWqKNCeizUPhVyQQiVYGMxhACA6W9tdOLMARf+sNUWadcFAF/zGD8nNeK9AjcAuZ7X24LycLcE6CDUxR6d2SwQeg2dXPLhnp4b16bwlIyTj8N5gBu04hwmOeeHhmPita99LQPg22+/vZVLet4EXksK7C7u4J7ycLDW8+CMee5twWWCSfvagu6IPRp7LqYfkyBTnyCzN3m8Gwlz4Ntkq8TNXZDGUMsFrW+1PsP11LgQAqHHAz4Bbab0G3W7IF5mAFxvNtXkVJbn/1jm+b1luevfjh7ddT5MhZb0AD///InXXNxYf8/W5uZ/KQeja4tyuEtijPwsEO3ggs0P7QHWlvIsQBgDnofY5gF70n5/GrTYAs2rsEJFjnGlCDP8PiaE5ulD8l5Y945iJTJRWcthpCIpBQhuxKJRqp7TZ86Yhx56yHzvu981Tz/zjFmzuTqLQmrEa5CpBT+AKABwbG5CJkj93Qozj7EljgzbbfoezIsOvWAPi1UcohwzTq1CydhJShPti+KRLBCUqH57Z9tcXLvIm/ILowUzWlhggcwHbHCYBAJGbxciJAMnkW0d3Rjw1eBX9zfmfQoFkF5/7ZGUWKmGvUp0aIBPWtu0KNIHOfWPE9jUTfasGQGzlHB/TCfOG2OGI4l/ppPrdISI4hUl96gU2qC2+KDReOJ5A+F9bvvM8jWeQ9TnF51DVLatNYgCz2F+WDEmNm60fPENChGLjk6cmIRSDulVgyHKSYnS3eE2OQBPQif2XtZ91KElobyEASPHy+JpqXC974W+UnUhEHqsRPsUQxtToNakkzUK8lJrfmzBse1M6zWFTLKn9Qns6kNt9JmMMfoh+qRdGDLItPIl2tQx+6AVeha0g9hZAqctALZAGH1PKezodRsOrsEvfaZUawDAmj41AKb29GFakjn0LAFdYjjiI/J8C//JdeojjZHDk8rC5Mx3ji9AN4gdJiDZAb6BTpgFAOs1hOwKPcAxAOxKmZPhL2BY0zZ0A+Ka2YiZUK5x2VmhQkSve93rzLve9S5z6NAhzjlOxhAbwwUdtiT3iz0vEHiA5c9LB8AY8zz8O68HWM9Z6j0hNurTjboNrY/D6/g7CoYZ96XBr5YJuh1t+OJz7D2OloR5+gBwbA1ELhtTFqJvmrreburqrDHmi2VefmF1dfjQgQMHToeZIJIA+NlnT912cePcezc3Nv/TaGHpmsFwQRJ52nJ4vnDESd64pgmVNSZgGmidB+zFCKXv+RgAngbO5+1PDABPY5y+Z6bNV6rt8DkSEPyjQBoBGLlk0wCpdEAoW8p14hkwTdjjQgL9sUcfNfd/61sMgMcc+iBpa6RMbTzRfTjGGPOkBE0f42uAqHc69PhD5nYCwZ42VynJ6Lta5VGFJ4X6RgCSD6KMd9gzAUBHAJhOprdCnGKI5VRqW/lpYE+g0/OSGaNsE7prMKfnAAotNi9aqGGsemuTQRd7Zy1/2nWHF5bWEcYP3kPPEMCn+OaF0YgT7JNxQ3G/pEiRAo7eQ+u+s73NZV1HC0NedzaS2LMtCRwR86oVHferTQCHLrR2fieeUICdqyKlFbCelxB4pABwml+EDyhGnMaBk+Y0VlK0CNnRlQBpPnguxmNOyUP0T0AG2/Qo3Uvv1DGgYR9SwANjAnAh/sOuhD4I5O+mdA/ByfvSHuCQv9y8ujRoWvZLZT5f7nu6wRp+DIAjqddCRRdfE+mvrInwDD4jHADrQrHAFA6Bfuv5wNxpo4Tez8YEgyaXjUBilrvV6mL9Y/7TU6AyKWigCa8kyVHwJ69rUHxCg1ek+aIxE49RPDSHE1lPMw7f4j3loDQLS0tt2BnagjzidihbhM3RTde1cRx6gGP6iN8d5AF269jNrNLqldZQUqCXVVHsQJ3woMg28QDjh8ZP1eEoLdqb3vQmBsHkKWcDJs/NaDjisBxUv8Rz0ke53srZyOHjPh0d4w+//e7TKQA8DQvo7/veG8rBsN0YOJ51HB5gjoRAhDoq1mdfL3dnQ78DBYXCOU0Fn+JZkYENA2DWK3W101STC1me/1NR5l/eu2v5u/v27TsRHoTr9IbCH8gIfeaZE29e37zw3q2NrQ+NFpcPlYPhcis8bUJzPfGIv4gt6rwAWDPMPESi750GVqcB4Njz09qMKbMr9Uw/mE/HJseeozQ2qZ+YEQAhSoIT4QEkmCkDABW9+P73v28effRR9sJgm03AbyQBeVBeVDNQ+O5pTK+f7QJHN8ZYu6EBRxos2l+pe9SJiYMCQ2YIZLqgflBMMEpDw+pFHzSQFUYlYSwAOFTaHn9FqmbFhI8GSp6SpVhmZeSw2omUPIVAwW8oSKSgoq1XWmeEPcB7RWBxOCzNYDhoDZ9W8NmUg6Ey1QDYB348sgSJ2uT59tsYgLpcAByTP4hlJwCBmGM9vwiXYQ+lBcA0fmzbIzY17FtskClex1jFwJT8xwgHAAhGewhXw/k0v81LA8DYtvZ4luFLDwC2sb18EC4yWM3jaX53/YWRoecemRDomjbOwuws9D1iZakrtD5YV+ocmVahXPAAQNB/zSt+hlQX2tCCbltumSutRSo+agNUzwPkAmQvdCm9r3VkwMiwHlCkQQuBEXhVx0bTuzRf6vhf8IH+LZxpyyHb+dBePtk96q60T38urAhFbcJ5R5/kugvloeu0E0BOBkqHRvHAVCSD5C1lv6D5FYOVgJAYm1hrjMOTGZFwgD7MMStw1G38pgCw5stwDJqOYzLT66+ak/be1mh2XuCQvmJzE+qTWB9df1xVwLA/8wBg5rm6HlfVZD3PzTcHg/IrK/noWwfzg8eya7PN3rVpmoY08eCZZ15869bW+ns3Nrf+ZLiweHAwGC0y86ma7p6CtgHIXeKR7dZ5BH1MAfURZfjdLKDzfwcAnJwHC4Q0MYbbE5hTDdxQdpQUCymd5557zvzjP/4jg9/jx4/zVhQUij58ptdHAwBcBwNEwfoMAqrLZD5I8ulDQiPkGRHnbZywlylCnrKFP71YMgBXB/6kbCkULP3GKWwyFKDEoHzZg2MBrYDEolPVzv/eFzp9vBAC4Fa5sVDQca5+dgUoGswLpTykdaaQD/JicpUpm/+7LAV4ibKTWaJ/7PXn7X8JfekAYHYFqwM22KYMdh4w750EneoAjaNdrKOblcsFwKBDbJ+jnDdvxZIn3QIYGAdYV4CTopTdDz4wbLfmYBjSs31KNGaAYqwA3vQ38SL9TR5P/X70T/LcZp7nzLX9UgLA4ME0TJD5gmdHQCwAsPbqErADUNy7dy/LI3jvAfR06A1igrk9WtOgC+E6hX9LdguRJTigpgGllhMUJkI7QXAgeJ5Wogkbd8y7JvaHxobxaLpgHiUAbPmGd1so7IhCH8ijy+35IRBaNmmPL3StlvehF7ijC1QpZPrucgCwBCr4HuAQlAv9U6EDMdop7IXo++DBg+a9d9/N8cDXHDnC2S+2d2hHTXZfSIYhTScONFNbJKfaxB4cM5p2CMVkbYp/k9fnAS+Je/tkhtbjfX0Lge8s49D3CMVdPgDW/Q0/wwPsvTfIz62nCHpSdKrEAFvZMGmq8abJzLfKvPinxcXlb1yTX/V8diTzMkHEPMClMWbxqWdfuGNrc+vu7a2t/zBaWNpXDkYjZhybPFpPpjCkzYXZ9g7bHPGKayHjheseeotmpaFZiXleADxru7qf844hdf+0d6e+Tz6H3KizTqq9D7k3SbFQqrMHH3zQ3HvvvebEiROsBFBtSA6KCagLmQx90mPtA8Ahg6S6DEaQ+wVChYxio8IE8Nr4W3yGIsP7AI45stWeZgfNeorNKmOMB4fjSOAS+KU5ISUMMIUtXABESd+jMy05AYN7wjmjv7XBAoWh+6ef4XngMAepquXSjOlSvqI0KPm8APaGUy9tbgr4pR8aU1lSf6UdAnlIiyZzLSe6xfvvQDDWAWEQrceQ8bCMl/P78t8WpHPXIttl7frK99qIQSwh1ofngGk9tvmeJn4ALJyg53RUdAiJ8sQ2chinBTJ2W55oHuuSU15n62FH5gJ6G4BWWVBBIQJyncqcMhcRhUzX6J0IydA7HtrTiZywEoJCa0nivPuTOq2fVoqySj6fSeGIaR5gepLAIrMcrZplTXkXYv5ivRTPn9CS26qn52guAXi5fbuVT7SK4jzEe2Qg0I4M0TRCJ2CEoA2OG6Y2VTq3aG+0Zwxe19aY9mlVA3NWyLT1bkMdIJ1Ap/Q39Q+7RqAd6h+FHFG/aY2x5q1Xk8I3BgMGvvRbg3zsDmCuMFY9Lv1+73qCBtt7uLy4y+riaAJFEqb5PJ0HGDIDbWv6gkzFeoGGNje2JQwky8zb3v52c/tbftu8+c1vZnlAccIknygWuMgl/pvlBNUwaMM25IyD0M38AJglz5SDZHo80ZKzafEz9Ztp7059/+sGwLF5wXrqdfXmJphLAcCyNm6KUbUvHj5B97aOBguAGyqGXI13TJZ9t8jyr6+urn750KF9z2RZtq4nOAaAyXWw/OSTz929Pd75vZ3tnd8bLSztLgejAYhJvMC+ovYBsIrxYWaKM0QfsJsXPKYUR4qaXmoAuANYbMevOPhVEYDhO8N3hYwk2/U5g4HvfOc75r777jMPPPAAAyQCe9gGlm1iAlTdHIuxd14JAOwzn/MAe2NgMhTQFwoDDdbFeyf3UAywGH2OhjUA1mEEuK4TzkOxAQRDSbVCnUGVxBRrGtaCAzSsFUIfANb3t/22ADh8hwZSGkgTuKCtRgAqKGcNJOgzMl9IQQSEkSD9lX8IEu9mb1vLmOrgmz64QvMeccykDlPBC63B7+UAYJJ18NxTOxrIEtiFZw7hIDBW4H2iZ6gNABftgZN8rZRXWrZn9XqFnzVPttvfNrRCrw21CYCO+7gCmy0mEMrB+QEwlJIv91MAuKMfFP/YelLSJRt6lJLTYqqSR12KP9APwC6NH8YZ6JjWha7R+8F7qFQJHoTCxJpwX20IRMhrsX5hbGHYg+YtzatMk9a0Y5liwyD0eIhOYExyGWQ7DhhWOoYc2RBofMj1qzPzgHax6wCj29GFk2W41o57GviVQXYAMORlKgTCn0cFgIOMKSFQCo0EArUEcikFJc3Ry258uXnjm97EuYFXViguXoql8D6f3YWCgwFtg6fanb808fV+E+rHKPC8xLanPdb37j6AHPJlH31jTXFPygPcuS8IoYjpsu4zAkw4rMfShK+746E1uv+8T5Tb0L66rutqTB6GB/Mi/+by4tLnRqODTx44kK2Fz3hz0DTN6OLFi7tefPHMH+3sjN83qarfGS4srpTlsJDtNerodAAMa0v45coB4Bgg1Ip7GuE4AedngdDthu+YBkJj70wBWn1vytOjhXBf26mxTjMseLtOxX5pIeOEQ9zawrb/5z//efONb3yD055RWyTAtdHSJ1xSxk2q3zGG7l9nP57XPe8XaGkZOzjsglhgniOuFd8FwCHQwpggdJGnUw655Tw/5IlCZSbcL9s1EiaklWYI0EPhrfuuFW84L63wsVke9PpC4UJRkuIAuEP/6XnEVQJ40Hf0Q4CCQzxK8rTQqXp5u5u/CAAOqk3pbATwJMo8yOG58CcGgOUe5H+UeYRhIpv983uAAU6wTY71oLb1HFHmAdpup9+I88V8as9duPVOc9TJla484FhTeOwB6Oj9BABOnz7FMfhcLlcVc8Ga8hxU5GWObe/6IRCa71K8hkOloQINAbAGMOFnrKUGjrqCXoqnOUQoEwBMfYVhQnOKQiz0LDJjIKUYzT9oleiUCicASNK8YU45TptAnTXYNf2keIvHJgGzQn09JYT5e1sIg3eCVCwyDCb0i1Zmc2vLbNqSz6i8iOwWkL/gS8gUagcGEfUFBgF9xjkFrLP+LgaA+2Xr5QNgf4fOL6Ud0oxeC+HFAYdyEQ+QoVMMBuZVN7/K/PEf/7E5evRaBsHtoeS6ZvlES0T3IxwGGUA4TGSaszrwUIY6SvNLUk9ZGplfj01difaG0CESezLk3TSvu0nxxpcIgQh1UUyvil7ollFu+8lOXuwwiTyfGwAzgG4BcNPUk7ppmn/Ni+y+xeWFf1hZWHhi37595/XcdJb/ueeaxYWFjb2nTh3/07qu3lfV9VtGC0sLRTnMX6oAeHYycXeGHuAUAJ4H/E4DtLqfqXZT4BDPTgO3sbkIn9F+WXzX1y6ELglbUjhPPfWU+dznPsdlj0kowQtGbSAekdKg9TH8tHHOuqZx40c8DF0FHAfAjjnhGXYH+AgA6xy9uBfzpbc6QyUoYMUvVYqwCHgUZetGrFsIe8Q3hsCkBbPWeJm21nr+6XQsVWkLhRXeiUN8OuZQx09intE3KGCMozEurlkbENIHZXB5ABjXpVd6K112K4GoBQsT4IgBYD3vCIPgevA21CcNgF35Ym8ubUgKdjy0JxgAGEqU4hAPHDjQrh3Rvy6zq8Fad+7tiBMhDx50taErpOhou3tpcdFcXF9nXqQqWeRwwC4MPMHyvpiG9wHwLLwWA8AC7CQMwoulD5RdDCSgV6z0VAdCmSFrSIaUA8DaGIS80XIMckjvziCsBdlLSJZRO208LEdbuANhmgc9WdWGj1kZETkgCxmhlT7sOQan9vAi3g+ACgCL5ySMRYxIHbcL4C4hSVIcJCYH4eHWcxSTIZ7um4UYbB7gkJ5l7bphbx7gQNhLa92mZTI9B2CHkAf6m1KiYcdsY2vTHDp82Nx5553mDW+4zdxww8t4rigWmEDv4uIC0ybNMUJdKP1ju/OVCHvRYHGa3p4KJBMxxlcSEPeCSzuAEACH69ddJz/UI+YBDmk9bCPUwbEx87UIANZt26OXvZiCmgEApqxHpqHI++YnpjH/smt15W+PHDn4kyzLKDVa+9ORjsePH18e1aOrXrxw9sOTunqfaerbBsOlYVEOMgbA9jRgx5pQMcDCUC6+8FI9wCxgFfHMA0an8bF1iLW3/SYB8DSw2df3PuAcv2OGVgAAIABJREFUey52f18WiLCNEIRRyWMKf6Cyxz/96U/b3JsgdAhdZIFIjWUW4D1tDUGD3TFeCgCWt3UEH8cu2k3bSOJvKMcw5k9fB7gUsOs8qvAGawActhfOv7b0MT+4B0owJmQI/NIBAfAUQAL6FgIJhLpo4AsQIQdMJGa4Vah5aHD4pafRJ06bhcpY9jxB2yeVEk0nXdcbSKltZ9/4kOp9UwFwomCFFvTcRhDvR0YgzQXFmB4+fJg9ixR3Sp5EAjE6bZo2ajRwC9fOF/bxOGCiHxicVPSB+kFVGKkiH72X4l11SEuaf+YHwGJQRvJzMgDWh0pjhqfPW7pfuQLAKUAguwEun3HIEwCr8BBT+3q7HyEAODhI60MAGOnsmI4JRNoUSlgz/NZ6iGWnF8M8TUrJnIGGmZ6QHtDGhcNTDQCsw6bI4KNnEHOuwa8+FAn6oe8ZJFLKShsnrcFzSGcdHTt9OJIFgkO2umEx2NHpB4XpEAj9euo3AD7GT99PxmRsSwaPtfWLZnFpydx0003m3e++09x22xvZyz+eVGZnR2KnYUCwMUoeQrsGEhHnwpDCPoegMpwr3dc+MNvnZL5SIDgG2GPjieq4SExztL2IBzjVnqbH2OfO3HlZmLqZfkLcGSNTAGCRA7XJpCDGL01jvr+ysvz/7t69/OPV1dWT3rvDhk6ePLk6bIZXP3/yxEca0/yeMebWwXBhkBcDK1T8mMhWAVoA7ISTq+6SSrreBwRDQHpFwa8VYhqYXw4AnnUcKQaaBeTP846YctXrzOmw2hyLfq5eDZAAKqAwKNzhkUceMZ/+9Ke55DEpYFK6JKiQh9N5I2wq8iknbPGOGeRu55a08HAAGA/JvX3eBl+Yty+zABiHulp6V9s5PviSLXiAIbofsYe0ZUdxtXSKmbx1lMuV0vlQXkrkptSxyFjzcJsyzvz+OgK4tuNnz5WEBgAQ0JrBQ033hfHKGvxhC5+uoSoc3S99I6WuAa+bS5l3txvAwDsFgK2m4HGrqkPkmYObkHL6hgpFAxZZC0d7vSEQyYptEneKg4tIfQbAQaEHNIcU+kAAmMAoHVYiEExzirhfABcd6wllDKAyTYlqGocBpUEO0dnJkyd5Oxj5b+k+bJnj3b7smQ0Aa8MKMdYaFHDfGNzpkDhnMMQARAjAbJLBKbtFmWlqiellAET5xm0KP+2dx3X9DhhtNBYCTDRP9I/WiQwYCl1hTyodVB24A4MpucTlnRPCCmuFedO/6TMdjqQte1ozyqtNfQBoD+VKKwdUaAVdg+EJI1S/A3RB40EYQJjyLNRBoZyIBcyEw+XAsIhcl/G7ipZa9oa05GxKPwRC6y4AYPCh8HljqknFsb4kh7Z2tjkPOc3jH/7hH5m77noP78iQQCIPMOYVRgHRa14KHXEefDrMFwxQ81z4+VJwiE5Xl5Ldnn5Ozm1aS8YAayhbwntSAFnzj3ePNUJDvk7p4ZCm++bVHaDGAUVfjgAAp2ZA3iV+YtZJBIDJoVLXz9V18+DKytJ/W1jY9ciBA8vHvHkJGzxz5szuZrs5evzcmY/UVX23MeaVg+FiWZQpAIzTeqQ0NPu8NAFwS8A2N6lmuGmfU5M/DzgN7532dyiwYn1IvT/ZL5sGLcU0GtDR+xADSh7f733ve+YLX/gCK3t4CekeeKcY4FQkoIQgY33QQlcrmjSgTTN+/JsuAOb7xOT3HnHvTIj+aJU2KeHpshC4JuVAm8s3CmsUMb46hEAUGgljASQ4uQ2vBxReOMbUnGrwDLrB/NbVxNSTSQt4oRi1UsW6tM+ofLOaJvSBuBZwtvFb1tDwtsH9cBgHgOU8gdVF2v/rFSBp0wdwAn4fgOh+OU+X8jDZZ6J0kgDA0qYYBE7hIktGwbG3tK5kwCD+l9rHVjYMHh2X2ee5R9/6FFKoIAHmyChFfwiI0xwgW0QIbpx8a5mhl7E0nSFusyMzuPwuVQgVPQBlD4WklWnsZRxhPyUOkxwVBIAR46s9mykDAUaR9n7imt7toHXhONvhwAxGIxETtkP6dwuklJiI8aGmR/6sYvv5IFxmGLDBoNSgFfyL/rEctR5dyIYQRKBfeC/9DcCo4871uHr1VQ9FtCCWjGV9jNVbQB8Ao78aAOsiRQA+sT5Bp1Abbh2JFijGWVIxUuYOMiZoF+Ttb3+neee73mVe85rXmOVlqttl5Q6LV8oQMeZeg464emVP5o9Z+XGajg7zNcemWL9rGsiO6ckUuNSy5UoC4BifhOPqA8Dd55FBqAuAhSn7D8G18qah8BhxgBTk7a/qY3Xd/GhlZfm/FcXg4cOH9z6fZVkLAjqi5/z58/t2dnZuOHny3EerunlPlpmXlYNRSR5gWRh4gK0iQoaKTrSZK2/4UvEAe4SlAHAfCJ1GjNOIf962U0I1JZd6hVnK+9qTBq0PXFHow7e//W3+RwSHHLea0F86ADhIo2Jz1SLtEmCUxbF2en0QjNhGEp56jHKzyz/rUn4hjhcH2qR852QiabOgnOA5pVLDtE1Hwlz+iYcHXp5OmEFP7G8obDQAYC8gHbbjLVEXk9wqf5umjUalwQX9DcWr6Q/eJ08QqwMMnA0CQMLmLOUwDyttaPeUFTZ75ONb23yPfalNssh/hWIQ4wyBRxuzamOHo/yTAMBQtgIgReFi7Uh50s4HUqNRSkDaBZHDNmL8ITaT5onuo/ZortEuYnSZ15y9ENCg9Xq32+1Ez26uqA3aSaD82+RJpHeRNxPefSiYlFGZCkvT8+QD4Nh2txy7dgDYlTwOAXNKfvF6TgXApM+EL+gHBqZep5iix32gDTHMXbwswn+YnulfqUJ6vDzdjv91CA7mR//Gu1rApjy4ZPhNKDZdhfZpuoI3G2tI/Sv54Fc31leHeGDsuAZag7Gt50brKw1KvXWPLJZHC1MAcMdICsY7KwD2aRF4A4djLdHkmdne2WEAfOONrzBvuO2N5q677jIHDhw0w6FNXWjPHYwnY/b6Ilc9jakPAGuQ5gN4n2BTOhjXmeYgyxLE/psAwKFM6AP4sTVEGFLMCIvx9/wAGAeomUqt38PO3CUAYAr7q+vqRFXX/7a8uPT/jEYLDxw8uPsZUnOZJcKO6Dl2bO3AcNjc9OLJFz9SVc27TZ1fVw6HBSXaFuaxR1op5q8tIhD3njnC6KbD0owYmzxNVBAqKSE6y/UOkarqVOHzoWDra38aQA7HkVIwuD4PAJ7GeKl+YwM0FNy4P4wjxGnrL37xixz/SzmASVijTCfWktojz+9gUFplj1hMITOhObddGr4/paxnWd/4PVDazqpkoadQb/vZGYVC51Zo+l4gwC/xMDJ+Ia+XBbB08I9+6OQ9YlClZDJt2VJMno1LZaPRxRU7xe7K5GoFp4FxCMTBG7iulSE8QPR7RNXbyoEcNVOGUcxrDMCG8r66L9qjI3Mp4AC5b+mkGsfYqVzLlL+T0nHpg0Dt2isJ1AESdh1Yzug69Gqx6Rkoel9OSLw1/0sU4kG6nRj/c2aOSg4oEq3Dq0pzouOmUfBEV3qjOSUlS55FbMvTNXxuPVDaKLMiVCeIk6IhCN0h76rLrU3AmgDw6dOn+V30ftrSpzlA/wCu4vJ1CuoMzl/EDsFJlIrdxWhzwWtj0ekFX8ED9dMR01kydIjEAh2C7rTcCceIEBB9CLWlVWtkok/ULpU039ze9gxdLQf5WdvXcOZAd+HvDl3Zg54Mti0oYvoluUnt237RcwDvxLeIVQaAwbg13XdpGGFA3Ty3Yti5rDNaBvD1oLEQ/NL4rajrkJZOgxYDdbIG+g3i+YvpMtdPyeQCCxo8z4Y97TS285aZa45ea/7sz/7MXH/9DewFJv6k+7n8sx1ZwVXi8E5/RzCla9C/mLzs0930nQbAuLcPfE7DFDE9GYLS2Di0jgj1haat5GcVAqHHkdLboa4K3+n3md9qMlu3XtMI3zcLAG6zsUhYCx0grevqdNNUjy0tjv52aWnh+/v27fsFbdbBC9yRgk8/ffJwWVa3XLy48Z+rqrkjy/LDeVEWxLTKJeNi8lqkLkTtMU+b6N4PjtCLMwvgm0YQ0p6fNsn1w7mSOn1LnL6GgJnWz9h9MWXaxyDdsVnPWFRryQxHzY0ghVL7eHCdF9w6noiucJqWiExvF4IJSLGSdf3cc89y1bcf/eiRNt4XW+EQ1nhGKu0whGyBophzMJqE7DD9DvjoQYdWdmRCpupweNiQW7CllGggnzbOO3Pcgmb6gIIS4gUm0M/gxGa+4AOWFtxIOBJVmpI4X9p246ygbZovSVlEIJE8jXSfVGwTdC0FO+RPUU5Cz6wc1JTgPihq8KII+tqUtGXIQqQtNSFt2is+0JeDNEhtR2mbeI1aUGv7I8efuJ+iwGU+uKQs1BWPjb6nzW75kfW2Cth2wuNX3IfewuhuVaDl9bCkLAYEYInQ4WAxWxAvk2rllnI52/fWnEJMAB2MAhTHwDY1hLrkQBYvpSuq4kAbeILBWzsuxKTLmoCcsca828bdk7kvKKcvxxUZripGsZAcn1wWhoprkBECGpICEhkrAUX1AdAIeEzRUyvN7bSoMGwJEUCYAFccc2W8hWaD0+Pt4Tm7a4ITYUh4H5N1nvBV9N8js7U8hjcVISEAz5BRoWynzABUSSylzJ08bS2VrgxRsrblR5XJhA1FG1LF6kqVReaocz6I5xcQIg9wLHyGD5Jy+kThTUc/Lgbe5k5J1mFwuifl0dTWKchI6NfuRbTTouVHu7umBCreJfziL7iQtGJSxYqcPo5vt3RMIWZWRtJvgF8yEi6srZldq7vM7//+75vXv/4N5vobbuAnwaPkAab5avG37cc0NeLL2WDLoueMC9aEDz0GP6JO3Jt1H6L63ZP1YWN+WewUO6UAcApQ+2squzD6J9QZsffinXrnBfeF/eEp4bMk/gzIe1QVOr6x/Y8Vby6bDM6AkN6p6+p8U9c/GwwHn1ocjf7l8OGrHqdCmlEA3DRN9ssXXjg6mDSv29qqPtw0zTuaJrs6z4tctu2ci1ocE7ZQrDoZ4AM6qeRTtyVT3RSlQK32Ak2Ti973anF0233gOfwu9VzffX19dFZm967k+C1oTLU7bd7C55wydd/AIwYLm8WL3aLVMar0PYEgKnn8gx/8wHz9619n7y9Om+PQFPVJH7YR3gaIs2KAf1lAAWGmOiuxs5rwHbMlxzxt7xSMxFJU2u5/pCuc6RnZqod1x2H20nMCGblUuRLwoyoh2fcJ1nPAlueX4pQqG6tEVYssSLR7o54XCmvkb/u67XAtTGR81iNr44slPEOULR9+tD+gTT6Cojy5OOiF0Afch0T++h34jDZFyCkhqUpLs+KXSVMAGPFaXWq3OE/m2hoLQgcCrYmG2zF0lJClvQgTaWGvZY3+LPeQ8Ox6yTSwak/aV5Uh5UqKDt46vf3OQLQFMgRayCCiND3+ocwWmHvj4UB6HglkMMA4tanTYLksCPZ97F/lVfK8Z70yyyLdmCyMKTwGdario1ZqSuK0vMFtQFYHii7ZLxEOQj2t5657d0p3aDpJfiYvpAJh+j0xOgnfHoKF2DwQD/C2LAw3WyFOVogMJxsCZWklBnzdHBAQDOdDDjfD8QAAHLP2/fXtAcCd+tCi8505KzPRAUuBEaTnS/NgDHwB0LMhrXbL0IZ21ID26PfZs2eZz2677TZzxx13mNtvv90zXHfGY9FTSt718cKV+k4DYDaAgxjz8D3aWJilDzA4Q/kRzm0476CvFAAOZX0IgPt0gR4DdjA13tDP6vejFHKHXuyh6BTtSDlt6xiyh6CZV+pmjTJB5Hn2j8WgvP/l1x1+xBizlWUZp//wKL9pmvLZZ09cV5nxbeOtyYfqunlblhX7CQA7xYYtZKdkXDJz2RZ2jCevqDuRe/HDURh0n5BLC8k4YLpcANz3PIRRrE8auMS+vxQAPC/4lZXwPVvcF5Gcbbc0QwLMYguXTixTtbe///u/Z08wxT/SPThEpSucsXVtPaKyhrWre+re5kCoPulvu+TGGA+b0XOZhjlpsRFj9l4h0wJ5Za07TNIKaCi8VvG1ngs+i+o8uDY9F8AVC2OVky9c47C/IkBlW148hNZXF11PhJtkhg/B2fKh3Tl0oQwhoBFlZKGBEtzhfczpHgCGMQFAbuePu2u9VnxgQfL1dhWkW11vjE3O4RAhkPHX0KcMrXRSvOjPo/O8omsYrwYlUMTskQpiRsPtaR94k2qnWFAJEZK2Jf60I1OsV9GNwe10haFKbk5E7kp4wXQ+8uhBbaTF5I0Gdvg8DQDLfTa+VpWv9qK8e9xw3A9FJz54c7QzDaiG37feU2ugUsFi/ITjhMLWv2eV621/6T0Tly/brZ81HK1Xq4M5A6td1jkGgImPBaBib8fpVKGJeJ8Tk6/ks3uOjLa6zQKRAiR9oGqWOeQRWEN02jzjXZTdAxlbfvd3f9f84R/+YZvlQ3STNQdVBh+9M9CrBy71S7s7FvPqpsB/VxZOf3ks00SfoRGV3xHvkAbJdBA1/InxiZZhWm5eaQAMOpJ2bYXXXO8w1lR0ZsOY5qkyLz+fl+U/773+6of2GbORZRnXoW9HRN5fKu709LFjL2+26jfv7Ez+1Jjs9izL92RZrgAwvHtaWOBoto7lQdP/BwCHRNMLyhMe4HmAvKfQIls0qGAUAgMwDFnJyFFLifb/+Z//2Xzyk3/Hp96pEo9O34N4Ry8lVot1uhC13dJnLnEkSN10IRGtGurlfGl92oaRagJb+NPlSXtHo7dpEVNqv8WbYYHrw3LtyLy4CttbeIBEUkhJQntyFfZjCGy7wANhJraJ6Facyr5gJ5jXWG1DioPaB8AaiLX9kEFasCbAOoyHkwqR3WIbuu+tYrYGEsVHa9r2ZXAX3BgSwh4A9mOaPUWNdbJzk/L+twZKa6io2Ftuw6bYCSoZaUHPGdiDLV8AUl+h2b+sYdWQJ5inVgAiPSMlku1cq3hNuU/mmB2pivQxx3gnGVhkKMwSYevJix4AHFOo2rujFVLLwe0BUoHjQn+e6pneR6ZdZyiFvBH7G/MQAxn09tZ44UqMsr+RKFjaTo8DUOg/HD4dCe+tDfrHLKTj5q3nXECGNX5snLAbU1xY8ZS04US4RySisKo2IPvlqdBRDAS7nQPNV23qOi1a9XZ+hNF8GTBdAGMk4Rh9Q9IZ/5gvAsDkCSbv7913321e/epXMwim6xoAtzPWE8IwvZcz3GHlpCcrEvOW0vEpGtZv/3UC4FYfXAEArOch1B9WNXVIkd8f8QBreSNzJ+k4nSOgIt7ebJr62bLIv1SUw2/u33P4B3v2mIspALzw1FO/emVV1W+rqvqDxpg35Xm5mmV5RkJXFCUPwUsn5XuANSwQxprXA4xJ6gN9HdKbMwQibDv197Q+9BGtKDM/yH5qe1cQAKfeRaWQOY7QegSheDXwwaEeKnhBoQ9f/epXzKFDh8zS0jLnsQTx0viwFStKRbx68r0Le5imXTQA7hcrTiiTx2YuANyzLZd6Z6u8opkg/J2MmICNXesIQwI88JYzuJN24UXUjA6L3HmvpOd4BveG4ynooB4AnI3XDfsBJQV6aAEcQIsCvSHwkff5OcJdv4PQExW7W9caAPseuFBJ8VqQIKzhAXYFL/poxgfY3USu+nu8g6MTIorcb8t5lBiXR7zxegx6fiHsKx6/hNHQD2JWYWAQb2kgLd5/HEh28gXrgTWVrV4CXD2u1cik6QrUsbHiEcxNHwDWoCf0ErevjngZO/POOyTdEAg9L6nPMX5wClIdoLSlivvA9DTZHc5NyF/Ef4NC50z2c3ejfUg16aczdDzDtAN+wYHdGMoYb/hjiQHdOP0LlxNdxXk1xjOh8T69PwLjdWU+wR7d+YKMpN+ks+g35cU+evSoeeMb38heYPqMbCyhTJkFXPbroynf9niANb1oukvNYd+bLhcAp+bhSnuA9RjC9WTasofgwvtmAsC2mhx0JzkXqqraruv6+UFZfrUcDL5+YN+R7+zezQB4DFrmdzUNI8ilp59+/tadyeTdTZV9wJj8tUWRL9PxCzdBsCwVsGutTe2Ni3uAZxUi0wBqSAy01ec8iPFtsfCZVF86CjFBedPGooVyKAx1k147kdRMs/Rz1rHRfRwZGMTSaaBG4Q+kQM+dO2c+9alPmQcffMC88MIxMxwOWuVL9yDfJJS1jFcOe9GhH3FsuKIG0+fLKev0vU5Yi9dmNg8w2rscgTeLFyMEDfp9WoHJelmrFbH05EW0gABMHB5M1EDCvQtb9l1CbYEKDtTZW3RlKi2IQxDc9tnGN2OtY0pNvFLO6yzPRvK8tkAxDIGIK1WPdywWEmAQB8AA8FFlF2T7iLJ2BJRp0NQRzu64J2SpB55jNIC1p8NXNEsIgUDsMOZZ4n5x2Ek8wLr4A7Z26b7wOtnS83iAsaMyC0fNAoC18gzpys0huWzkrxRvCsf7ADiU0eH6xORHCG51CAR3IfczJoSgOrbuqWuxNadxIHtCUseoqnHUttQskgnSbXLfIiBYbNVZVlAb7z4AjtOrG2kIgLX86OjlSNhBjOc6+j4BgHmZ7KEyLSPBB+01KlSzZ4/5yMc+Zl73utfx7iWFSKCiXGf3KqHjr8TlVAzwvG336a4+AJwC1PPFAEM3+b1OGTeaZuPOEndexdOrEfnM/VcyOU2f4gF2jjjWLztNUx/L8/ybg8Hgq4cO7L5/dXX1QhQAnz17dvX06fOv3x5X7yuy8q48z2/O83IBNTZkl2QWAKy9Dr4HeBoICpWWnu6+Z1G+NAU6+wRiSIizAOBp7UEJh0J3KvMHALhvzJcCjPn9NgaYnteKCUqXUsdQeqWf/exn5pOf/KR54okn+LANvNn64I0WzNrb7Xb1AID7477diXeZoZkAcKQs06z0NavwCZ2A0wC00B88nuGhOvAFFJRVbBTAbxVcm0bIGiht2eC2XecF8QEwtgMBJvwR8kE9rRqtx1ILqpAWEPJgO9ehlY5SFjWtlHWY8sjKD+UpRbo46Yfbtg3nuR2rJBZRB9QcMNL98XjYbgu77vmAIqQZXQo5lEdavrR9tJkvYnIE94TgRTxXvEXH8yo8JYYM+Aj86HYCaD7Fgwj54gCwy8YgfeRUJHN7gGfZUxGekHXmDCgcvyzXcBCFY5CV0eQpObtjYSnV0UyCKflcgZIJWs7otcP1DpgKsoVAvmAtWzBpd8aAyFsYSR+USpOhWrAMrwuAnv2unSGbFcNKNXt4zN8l9eAq5ta+rz0rYIkXdBQDwK6Ls6X2cnK2G7YU8rYHOvhBHLiDvOnuNIRApU92duU2HZ6Ph3fpdjwjxq4FAa4L585xx/70z//cvP3tbzevfOUruXgTQiH0DuasuuBS72NeDR6epkdS70oaiR6duTXpu1+fZ0iBZGT+ERAayWahwsJCGYcxRPPGt/rO9+pTfHn4EwLgGG0y/fD5IweASQZOJpNJ3dQnyiK/fzAovnz44P5vrKysnM+ybMdJMesBPn/+/O6TJ8++eWtr/B+KYviOoiheURSDAeomkECTU9zUyZgHOLZsDgDPA07mBXcxADwNyPa9IyZE9ejmBcCxmYm+v40NjFvx0+ZwlnmjgxjICAAwK8pMTrEvLS2Zn/zkJxz7++Uvf9mcOHHCXHXVVW3IBDzEJHx0jkrkSpWtKKnH7YRsv/iYPQTCtaNL5OLqLPMzj/DRKVk6QCkRVArDom/Eui1dDjYECu38tTlh1fiDLXcNzsK+IldxioZj4Jdz+1pviwZyMVDH/bSNp76X3QD/AKYGLUhfEwo4bywtAJ49K4AWqrOtfdfbMe05UtZ67ajPGsgCsOK6Li2NECJk4AjXTrzClC3EHZTT9K7nG88yDfJuz2zeQLQ3GwB2YEeHXmDdQloCkHe0F99yTyp9u2ulxxbj99T34Auf1vwsIhzUlwgXidE+vd9l3VAjSwWaM+1L5THJHKMOBhJAYt3qG/4aoEsf/HnT/K6kguLEtATyaay7HjEebnkgUUCij0em8Q962gJ8mt8ppBuOHzxG63zh/HkGu29929vMnXfeycUx4AHW9KhLRfdrqMv41tKEJ/NnAI5RNJWgr3a/PYjF7gXMPXHb3vrbszMxx4CWebF30ZghI7CbFZMTrcxP7NCl3o3nZG51DLDsDlZVVVd1dbos8u8WRfHFfYev+sr55eWzN2XZNj+LSf70p5vi7rvX9r744qm3bm/v/EmeL9xeFOX1eV6UiN9kD4UFwDrIPpVQXhiauqULJ85GSLMAOd3SlQLAoRCdBnRnAVyxEaefS6ugeeckpiRYcI8nDICJYAmsEmGighXCGqjgxb333mt+8YtfsOVMSfYR9hATPNQWKi1JpZ3u6f5pKx+ES0+7XbYsg7tmWY9pwlh/DwAcU66h0A7ne9p7oPBI93H0Q9+BjAAAQ9hrpamf77YlSk6Dk1boBNur3G+OiSxUTlsf4OlnWyFkJ6ArFJFHAgBYbtQKHoZ13xwwqFMp0fznU+RivcpdB1UPfbmDdnqN9bj0WjN44lAPF/6hATDdG27bQgl3QU63W5gTOiin1xvz3oKGMKzpkgDwbAdLtYJEnLLuD+bCZTrQC+DiYKczuSgp2r+IAb6QXmI0oXlXf4814mtC8F4cd+x9HZ62u6JtoQab6lES81rXsf3Mhi5n/bD5To3NjMFyzGaLsRMS9jkEwGl55HZR+ubWn7e4Zy/G45YAoxXUZpF3fX3Sz9MoNADW8i7kAfRTn5kY7+xQBgA+APfWt77V/MEf/AGHQSC3OZeopnRukRy9s9DkPPfEcHwfcJymw2Lz7O25zxB24gFcNRhf97ndPDnA2i1HHOqTcF5oLH0hEF4oio3hjc1tDABreSPGrQPA0gYD4Kau63N5Zh4qy+LelX2rXziyb9/JLMu2+HklyIuLFy/u/9WvTr5rZ2fnQ2U5uq0sB9dQCjS7m2aJRSxnKadFSQbWAAAgAElEQVRslzZRUlQWMn4IbhoBzQv25gXAsfZjAGLW+5LqNwFqkuO7gofgYoKCrhEARi5EHHYj8IpMDnSI4Jvf/CYDYK6gY8EyhUYQwdLfINzYQTphou5hIw0muowyLUQiMsM4nNUqDR5xdClkGaKiKMgNrMMW3BZ+H9jSACTKvCmvkL1ZA+CY0pV1lO67HVcf0cWAgO4L4nNlW1qKU6BgA4pZQLnxb953niXHa5ADVGI52pAOETGcbdgBfJXvWUIgsPZIj5be/ZgdAKs2ZowTF/qw3jBkD1Rb3K7ypfXW2YWhuaekZqIMdGln7JK5cAAWy3VjRqOhGY0WmJdQrQzeqFApO2WJ3MTddl1MtKw6P8OAy5/LaSDFlq7xyNgDJkF7zgPs3uNKg7twDV+x+opUh1Sg714HWJTgQFgC4OmsCDrLStuQS9GJuZLwAtCcZPHg1ts8vSg8o2nJggLdwTa/OfKNgzeFnoQbXIoyiAOAWgZ3CemEvvgAODYX7p2huHFLlnKpxqzDUA6qAdOhzTl3FnxZ1O1HSJcxAAx9Fso68AcqLepc3Wtra+Y1r3mN+cAHPmBuvPFGs2/fPu6Krso4jSdSun3W61caAMd4ZF4A3MqIgFjCuWgBrjUQwzMFlwuAw+ddQgV/ducFwBgWV2GtqjWTN/9WlPnn912177PVxsbxI0eObPAc4DVN0xSnTp06eOrUhd8Zj3f+YjBYfE1RlIfznGI/RbrQlqh4av7XAWAwQUh8KQA8DcCq8fsyN9heDt+XtsD9O6cBk067VxAAp0A256KkAxmF9UBYaiFlTALj0UcfNffdd5+hDBBkQaOkq46bIjBMz1NGCFh5sNLJ8tbb556uALiyFx14lC2Lvp9ZBNU8hlPMCo5ZwFrwaoDaEdo9Hty+vhNbsYqMxCpqepfv7QxN2a4N59Hax1K0QwFb/K1VNp7Vwmmax4C/tzHZsXv12BweBQDhUXqlbmN8yXJnVg/wlMNucTpBkvrudnQfXfLYLF3H1xkA2BVLWVlZNauru1gR09YslTUmXoIhCgVFbUsMHZVjlkT+6Du9KzwUCUOPQSg7IVOgx41I9zm2/9QPgGVsej5hCCBkwwF4eWea79wuhabB0Pjs5XGVNzm2Zlpuc7vWE+hfF3qMAS3df4Ao2SVC3+kzPNwy92IUyWHQkqr1oQqiWKUWSjoIo+fHB8BuRFhn6aMfwjCPXJIWIwdVA/kcynCUWOnorxnoLbV+uq15ADDWhAxJant5eZmbIucNnWWhLBBvectbzDvf+U5zww03tKXN4bzp4+0r8d00AHyp7/DW2c57TGZrWeKtY5DWMSa7vINyKgZY02jI3946TvEA073a4I8VwuD+R2pJYFxwyqHuAPpGbdEaTybVembqn2VF9vk9+3Z9Jt+//7lDWbYu7dqf++67r7z99tuvfua5F+7a2R7/l+Fg4eaiGBykbTcpzSqASSxk2saBzerKecaZ4cp6gPGOjnCyE6QBiv4ce24WsHQ597BoCQRCH/Pzd3NkgUjNxbTrAMCI5aX7yRNMCvj48eMMfB966CHz05/+lKu+6WwPRFyoEkbP6VO1GC8DFUZ1Xc9CShniRH+fMJgGgKfObdC47ksK+Oq5jNFTyOyp/vf1HRugsWdDhS1zTP+Za09f9lxVPG8oKGNCTN8DYRP20QMztprW7ACYWnNe35B3QzqeHQD7FdZm5X1Hrv7c0nhStMXfKe+dBqfhmiNTA/EPAWD6RwKaisuQ4QkATHwJXiKjFPwGwKXXIFw3TS+zlMEI+8gmaEBauCc2B7xRYONXdb8EmPtlfcN+4283BudB7/RLVYKLyVV9jelExV16cxLIpA4gThyYE/rXk+NiiN3OAVKQAZACANsdsV6vabzMbGhYxHjicgFwWHo2tU7teim/digPZgK3PdX82vFNiQGO06ILQUI2FQLB5MS59tprzfvf/35z8803m4WFhdbZME2n9Omjeb4LQXBMRkp7MGhma73tfw8AjvFvSg/HZIt7RzrHe2oeaZ3CEIhQRnpgOg4bkgBYO+U0AJbxEQCe0PmJDdNUTxEA3nfVnn8oquqZAwcOrHmijqrAnT179sjp0+fes7m189FBuXBTnpdXSf5f2ciRrQUp6zoPAJbCibMr7FmYqCsEXTqdaYo0phD1wuv3zwKAUwI5dn1qe3MC4HlBH0OOCYVAkEdfvEq0xsvLS+bs2XMc8/uVL3/Z/PyJn5szp8+Y0YINe6gop1Jmijw3g+GgPa3Oh+nYE+VScfGB0cTWSsgo7m8cruxn/BijzWJkaKYLFW9MGOn3gJ60sowJ/tg7pokxfo8t3YgiIWGxkG6hBsmsoYVqlLu8fTGK503XcteeRE8gqXiycCzhvEnJaL0V7ntSeX7Egm6bIjmi51d7tsL5bp9HJWoFVjrz7IU9yPv65Up8NkM60LQjoEjGiL2LELAAPEMRELglY5Ni6hcWlvjZnZ1ts76+zp5g7QGmnTc6TCpltiX0KAVCHWp12+PUs1h6JDdX3SRpnl0VC93phFSQbdU1GEQBpQGwnjsoY8QYduhqhnzqIa2EADgFJP37usaY0KZeYX+vpDtFoCOAXqhZoXOEk7nxi6KWOlSz/Lh2/aXA82E7Xf9jSEPTwmA7MhvhzS0z2A89mw3tV9gtwW/nAhceVVNgN56TkxLqadqppL7qQk2kr4qyZNBLccCvf/3rzd69e73D26HcBs9CZlw2SI4Y0LrNUMbM+z7RIX6JZQ1wZwHAmh9jvCmLMz8ARlvQLzH5qMebF6l0iJLFKPyhZ2MeYAn1Ew9wVU22mqZ+Ls+ze3ftXf3UTlk+ecOePZQJwnEdAeBz584dPX16/b3j8c7H8rx8mTH5fhfD5ACwbPghBrjdk+U4v+4PJbSmZO5p5p4F8E67J8jKIuulXhp7fl7w2AdepwJbyIgpHmFy1EGoaqGeAl/zjoG6IURRmWpSmbIsWCEvLC6aJ5980vzo4YfNP33ta+bEiyd4q44ECIt/uxVLBRWcIURbiLRpan0QvA2uqo+pJdcMGa6N3CZ+tJgiiwHUkGF1m1HgZPsSgrtQUMTe5QM0n5DD78Jxzi7M+uCs+i6MTW2VkBYP9hCb5LDByF26qR7jRG95xfoeA8d4AwBwH01yd9qYX82j3RhNnSIN89yKngQ/daVM3BscvY8vzgpE/BaIP8jACIEq5pMLUxjTZlmRE9G080JKmz7X7Ane3t5hr4WAXguuOWVaeps6JlnhtIjtwqQlcRvF0neL952k5/SVr/AmKtb5aY40uOjynsQGxwBw2KGYbG9pJDjUqa+3tBqRw1KBr8vfTrZIGXItr/rpSINhF+Ikz2CcXXpL8w8MyvTytIfxWraPj0e3IOIgrqB9oGbvsfm+nWQRUN5poQW5ludj7wgAcQtGWXbF85un1l4fuISxgQIYpLPuuOMO86Y3vYlTohEgpmvIxkJjQbou+gxjU593iQHJWRilRUjKSys8Ius5u45Iv00burO0q3mP5qp1vgQFn7y+WQAc6jifltyYYvfF9IdHY0EhjPZ+u8MfroH+G7gU60jQRdZ3QnGax7LcfHFpefTfh3n+80OHDp3Jsqxque+hh5rBddedvOHChe27x+PxR7OsuC7L8r1y/tYdZhD9AACMzxa8RAEweX/7Q+angVsngNIEYA8B+sL5JQ6AY+MOg8BjwHcasE8JeVwnpibCoH8EfiEIfvzjH5sHHnjAPPjgg7wlq0MkiNAcYbmDPjonJwg+ZOgUQ/rjV4ZUx8s0HVSHc5KaoxjgTYFgCKcYAI69rxXeMwo2PU+z8MAswtZXWHresC0bF7h67fR66X6F89Tpjw2BSBlr3K7yAIfAxJ9TyZHbmXstemaZkMArPdMjc97EXbIeGIQLYSw4kAMATH9TmkEAYxwspVdSthUKgyAPFv1or4nms9m759Z8lmfau3ucFd0155DX9sfRiMtZDD6KyQVfIbpS2uG9rKQjHmlNQ30AWOuQOH2iBLUbi6NHJ5u0pz1G/9F51vZr+1lmOyUD4vLLB4RxOWtXEV6JyPG6UNb0AWCMx7/HAfFpMiwm18Jr4Xq4te5mpwjXMZRPmmfg6IHX/aabbmIP8Nve9jaze/du1n10D+SMLiQT06GXClRjAHgWkDoLz7a8pW6epW3waUy+x3QBN/9rAsAYA/9OVIJLxQB7OtriUsEpngd4pzHNiTzPvzoa5f+jNIuPXnvtVZQJYtwC4Mcee2y4b9+hV6yvr//e1tbOR4qipAwQu7lGfRvgb7df+Cnt7RWt1PEA2+oddWs1x5d0FuXfew8ljxcM7v30AcVp7+xj3JDpUwpfM2uMoeJ94PJN7Q8PKfRWBNdC5dDXH+q7BsBkCZMQoMwPBHzp37PPPstKmAAw/ab2kC9YC5gQwHgB83YEISALVsgbGoSstOsXk4gJn7hC5MlR7brPiOHj322mAhh3AIY4/SyLAC8c94lPjeNkuIwEB1pkJ6890SJpxDwPbDe8S38/w9mRgHlm8dh0ATDPWSRpeitIIx580FdMsHq80GZ7wBpE+qgAMEsRxbhdABwekqNDcElnVUJfIBvJPKhuVtXj7qssQCMeoJy9MmfiVSJKIK+u0FNhFhcX+GAp8RS2bYknyQNMYRAEgrEe4inuHsiarYfzAWDunyzd7D8c7iQP+PThx/N2accvmiFk6bzG6ACe6wPAIg79UJowk0YKKOM98r146dGem4QZiK7Hi+rasQagzFZytwFhQMIf5P13WT+gHBikWPnifeZ0cVaBdPoUykWsm7/o8bmWOXDr4ZSUXiNNOLOAXz3XPp07+gmJUa+1fl7HmiIGmPqG+0nXUQwwZYQ4dOgQn2+h7zQAxnOhNxgg+lJAcIydUs6EabhE85meF72P8O8FAIdj4TlJlUJmR2xkd87qWdG9km2o3Qmgohiy2z1umvpMnmffGI0Gn1scFg8fPnz4GBXDaFtsmmb4q1+duHltbf39OzuT/1yW5aGiGKxS3Xne9rHblgIemDXV/EcAsCpd1weAZ1nwrkDyWUIIXAuXrhDrA8MxBotpALQxCwDWjJcSCuHYBVyp9HIQxj3bJGBujzG9rSe3NcXLZsEPgV4CtyQUyPP085//3FDu30ceeYQVMIRCaA1qYaffre+T14Rsr9PqxGYXAk8L6X4QnNTT2uMSgFLxuvhgFwqkFUoKIDIzCQH6eWsBeBFqo06fswIJwa8acmgUzKBegwlLPxG23a5X5KS4NWdbdcyx3MrLFgr7VNu4zlXrIIhagyAGgl24gwBgUcDCD/J3LPyB57VBWqkYDXmc5kKgdCRI8jGVto+7EBG2iWdZ+lmLjeZCisDYTHK2SppkbxCvLnl95Z/k4KZxEUAm8Es8iXRoWknOKid99EpjiHvRokOxUzD7yK0BKIJFRVv4RmRX2TvvpzZKdZU7KMcU4IB8hW7A/EAmaQCcAr9dnRAr3NPHnQFtRycOz1tg6tEWHkjPeLfYhtzLBxxVVUAtb1SWQVlmzegIVaD0b62lo8c4izRy65fSbViXPj0a3qPXUOjJzxcdrjE9r4ubgGaQlxr3w4ggvXb99deb9773vebVr361OXz4MD+POUYaUAqbIMNU795cDgBuqwYGOiAGVFN8Pg14xwAw5iO2BrH2YrrexxXxGGDdvh5TqC9wXzju9j7xzURFL9E6H+QOfjSmQY0KGTeqwjWmqieTrGnONcZ8K8+yLwyXBt8rjh59/mVZtmV1e5M9/fTTo9Fo9Orz5zffv709/ovBYHigLAcrRTGQEqqI20MnPQAMZlKgWAVMpwDw7EI9fYClZQoqxaR++gDvtPemvg8BcIwhwwWKgVzcE+sj50udIR5Lt5HqV0wItYDIhkEQk586dcp8//vf5/AHAsLE/PRDgoE+Q0mngH8IfoUAfeWQYjg3X34O1ZB5UwIgZV2naCHGfCmQz/CBhbAtH608TZjbkAa0so0JHj2udi26tlvqUU3h9rPvfUvNGyfat5MVzgEDSy93rzQdE9DhdY8mVNw95qHDS7YTWjk5WnbGnzwPIAz+l8N/sbS+Pn34Snwav8tg9TPxuvd9iwLxIwAYHmA5oEE/+gAbbb0CBAv45YMafCB1MkF5ZO6UPSDlxu+8g5B31G/1WYtB5YSYgaCciTSnB5hWLaXsQC8+LTlgEyrMECxPU6IhuAVftrwV0FvsficnfRoQutH/IrOoiVEvRXurm0xx0sRAb0LrB3SjeS+3HrFQ9rbGWGLBW3mlHC26AqMbrzQQ4x2Z27Rh1ad7Ha/reYl/RuGXmCwP5Qv9DTCss6iA95BukPIAv/a1rzW/8zu/Y2699VamW4RK0HPYHcXOjG53GghN85hf5CQlQ6fJqb73pwBwqA90H8P2egFwa7hZAywR5pcEtwkZ0bm/W2vD6iIXHhXOs5MZEsYk+kwO51pHyqSpq7XGmO9kWfalpZXRtwZHjjx7bZZttgDYGLP4zDMvvH5jY/N929vjDw+HC/vLslwuywHHfoAQ0LD2ALelkVth4CuQGACettgxog8H7jGaAsDTGHDau2Pf94HivvZSfUle7wHAKQabp29McCoYnzxOTz31lPnSl77Eac+o7DHFKNIPCQ06rY6DPVp4adDdEcJMgF1gFmNGx4RdJRBj0JAuWOckDnWl5itUqkkATHHPwcZLF/BqbyWrDLVl6fdAntUeaOl7ZPNiFryilHP/HPA7gqwRKcHYClLrDe4DwRqssEKyvdbKKUbn7JCyNKhjWzXg4P7abWls6bJgA1aNYRGPDpwxPo3fRcL+ZgAw9YWMTgLBpGTbA6lBfl/MLebSzRP6CQDC8NP+Cw8hp4FVisAiO5C9tMi9aXdUurf69APad1ouDYC7fBIDwyE/xnSEvicEdV36BBVLdpaul1TmHdlLWtppww56rAem6Zi3d751Ytqg/5ExaF1m7cFp7EZEVs2bqwAAS2pTuIrjgNQ16fc3NDa0nphFZ4HG/ef8EIiYQaOfAz4R8OMfpJRcsJM2lI902j333GPe8Y53sK6j70gPEj+iHe39RXuXGo6UooiYbNV6dRb9hXv6AHBS1kf0ZqgLvT5EYoBTurdPb4T98WTAFQLApIfzAukrGyqIfLFp6u9nTfaVhaXl/+8V1x16KlMAmIpgLF28uHXb5uY2AeAPDYeLe8tysFQWlJMSALiS2EaBzSpYLLSSfSYPAXAfYIst1rT7uTczAuBZlOEsoDVk8mntht+HQrltrwcAT5sHTYyhcNDzSt8NypLBLYHfhx9+mKu+nTlzxvP60jM6PVaMIUOGwXslzECzfvd0t98n/ssqF0c/IYNB2bNTNnLAI8V4Yd9DxRuOFeMqjFRNkx/XLx/kxXPZirIVXtG/vVhkBhAxpZhUHdEtorAJbVjA5gmNhe7c+u+k77liXNC4VjJaMfUBYI92VcBzFwBjvsRQkwpy4iLn/lsQHJ8dbXRpJd4zl4Dt4RLM6QWFBBRjA8WCXAaEUEFTLDD9I4+F9g7znHMOXemQoxu4F9s32UFpt2PY6TmBFSh8jrHztqOzmqZUVXShR05xS11g7qk6ge5VE2x1TnpXIiZPU8B3JvnOg0IJb63vIKMcT7PxNAsA5lE6De/64aIbed0VSBbx4ejaSaJQVjoCVqZfSz9aX8l7HbhHDvY+ACyGAMaZzmAh3Z0GoB0/9hsw/eE7WgZrDkdIA40nPIRKQJcOeFNO4DvvvJNjgqkdCj/S51vAx9SWji0OwXpKsujr/EzkRg3U9frMIpd1c+Ad71pEp6TAasuLfRkgeGFh/MV1OWvIwDPc987uvTalYkQdhikSw7GCduEBBgC29FjV9WS9qesf1I356tLy8BuvuO66JzUALp999vyqMetvXFvfeP9kZ/Kno9HS7qIYLOZ8CE6q10iaGIRixABwnBxqFdgxDcTpxQiZKWzdY7QZAPA0kBp7X8jMUP763mntxr5PMVIqBGKeeYuB33Beh4MBV8yhohf333+/+fa3v82WMCq84RAAAEp4qATE7iktUdl8sMnllnQeqhRziLAROa8ZJi4IXDB8OFd9zAeBFs6DFkIAH3psBaWjUllQPMCnDlCEwjimfPW66LFdCgCehpnDuehAo8QWlqZrgF89R+EY9Hy0MCGIl06BX7rfB8BaMdq4a4t82/AN6WBU0MQS+vcrk/7Kg7Mot3bMTDTyBMarecM3mHCfjX1BjDIUkBT+Tbx+XgA86yjUsay5ALBAqZDeQgWleUrTA0536+dDmSK7jq7FGHCI6YYUAE7KeTtu3mewhqsfU22NjY4DSHvhtV4Me0W7PRYAR+bYQtr20Dn6iXEwP8Z2vFR8P7/do0N5URdoCgCW6/26XACc3MMyugXyadq6fBA83XgL1xcyHsWZqHe62inJGjrvcvbsWfOGN7zBvP3tb+d4YDoHg8Pe9Aw8vYgPxgHwSwG/LOOS8so3Yjy+mCLgQ7kWy/c9C+AN+VTzXkd2/poBMJEVHzq/wgCYTrdW9WSjrpsfmrz5ark4+vrN1177Sw2AB2tra7vPnLlw+8bG9vvG48l/HA4Xd5XFYEFyVFpr2Jaq5YnhUqPg4j6mJwHpJ+2PCauOqOipvhQFlFcAAE9j2iRoDeLMIOyTgtYONjqOhAc4BaJjIigm+DUxk/cXCfn/+q//2nzta18zL7zwAgsLhDzA6kX6Ju2V0m3p3IsyXilpLIwEeOALsxB0AgBLrlNfKHhAkb1/yoOi5ir2XAxMa3CCuUN/9FhwTTzAkt81BIIs3FRxgtDwCJWOvle/u5974komdlo2BjpwLQaAY6AFY+AVo7y2yiNJ34XeytAg4LEkAHA796qjPgB2wdBJXuzxAM8PgC9l5uPrERxB4JtCOpd5kcwX+Ie82joFE2WRkHkmPhK6I4OyzZgRehy193EmT2QauNhq1ukbgm/gS+wDwAAVmBPfIHKyAW10ZI3dTQpBspazAD8tvavMGaE8jMllObupNW+7fdqdC857rOLSZW8CUl1TtwpP4d4mC0L5b/a9xH0AuJVxtu8aALuDpdIlfWAMh61nBcDwhsv9XBarl0am6VL9cCg33Rr274yFOlHH3us1J95CRiOkGSQ9d8stt5iPfexj5uDBg/xKOvwGWkWfSP/RszTP0IUdYDiFWwCAQ4Aba4fuiV2fdi1V8CamA2PdjenAzn2JNGixd8TkQaov7XUFgLtz5ecID/sGBx1lcgFNc+4GwWbkAd40pvlhk5l/KhdHX9t99Ogvj2TZBlPYE080o927T+5dW9t+2/b2zu9VVfVHw+HiSp4PRr5gUMnYrxAAjgG7adL3SgHgmNDUAjTsx6wAOARtIbOn3sHtJ/I8peapDxinniHvL235UJ30v/mbvzHf++535bBbUTDz4RAB+hkqnpCQfeaU1FVcHaoFwPAayPFM/p+4MmyOaXHqcVE50Wqi+HUmBbuNpBO9h2n3pB/dLA8yjjALhfsbzO9+y8E3+ps8wPQvvEcr0XCeYwAQwjlGQ5cEwyKVzsL10n8zeFWECIGpQZoeEysCC36dcJEDWy2QVeERAHd9AJhfbzMNIGUcK4fWgHQdTMqFCAB29AeYH651n0tzDndnj2DyAXCM1kSZ8zpUAoBp2MRrlGmHwiHIVSBeJ0nJJcrQ0SIyY3S23HXaKx4OEW/o2ZsmVeX7S40BTtFee50MV+vB9NIFKndPSs4IW0tajQ6vtvLCnW0ADbZ0BQ9okB3HzYjO0OB6HAJI+yorTtqKNNI3HDhkvYgf7Rm2flasj14OS4Ii+6yssvOinYfMjxgvP6+8ZY70FZ+7qoBCeypUK3IITubf9wbruXQeYxTZjgPUecEv+MJ/rp2MdqZiclamQ/qBON8wFzD9TXxGAJfaoM8Xzp83V199tfmzP/9z86pXvcpcddVV7fdoD++D/CPZF8rLWbhKe4BjstMjhRkBcAiI+yo+xsBo2O9pANh5/h0Pxni+Dyvod6YAcrtBoghf+pYGwG5NkDZTaBgAuCEPcFVtZVnzQFZkXysXhl/ddfToL1oA/NRTzUJZnt6/tXPxjvF2dXdVNR8YDheWiqIcosIa9UdyooJbL98DfCngF8wSLuAsMcDh+34dADgkzBTTxsbRB4BT407OR0/uUBIAJ0+cMI8++qj57Gc/ax5/7DFz4ODB9rCbC3ew1r4VMJJcuuvN1UJIlEYXAOt7HMG6VDcMgCt3gCF1Ajg1v13w63vgnPKCh9mC8tZTLWPDGAHACxUHq5VvH/NrTwuAL1LxxGJe2Ys2Ew5L3BQYTeEcgc4R9ScplJynnT+rHZdW8AcAOByDfg/Trt2KjRkAnvCzw2Aw2OY4nS12MNwYDcfq0yLeekkmxiy6rb1HH5cKU3ChT7wOdWMmlCeYK4hTjKKAX9l2Fa8vTYk7mW+zkLTp4UIa0N5HT5UGB/tmG87cAHjGDCY61KFP7muA0X62bukO+NUxw4EPFu+I/u7EZNq423ZqQWV+/mV/V1qtA/Mfwll8ACmz7oCiOFC7Fc5gz2p69mlbeNZGYdrdtS4A5VBFGJT8bg2CRTbL97qsdthnjM3lPGdeRbgEg/3p8bkt9wWgLqUT+wBwuI7Qe3qOUNRC7yAAtOIgN91PYX4vHj/Ou513vec95rd/+7fNb/3Wb3mFd0IgB1l1KQBYZKP8iFHr73LOC4A78t0qtz5/+bR+9wHgFrSr3deQT0N9GNOVIQCO6akrB4ClqIbVWXVd1wSAHyqL4uvl0vDLu6655olDWbYuPrqmWTx27NjB9fWduyZV/d5qUt89HC4s5Hk5IFAi/ISUPpZZPA9Dv4JJhUD8OgDwLMylFytlrcb6BsWulay+Fi5w+N00y3gaAAYDhapMM5W+J9U3WtAnnnjCfOMb3zAPPfSQOX78ONdH19uwCIGYTKQqFafDs15RCYtxCsBnaNCH9kJZNaAY3wFW8a76AKZKuOsAACAASURBVFhCDqA4YmuBZ7pM5d7V7ZcrbNGCEutF0Qwrsa/ULwqAkF6E4RGaBrTwCMGfBo0pLzAVUUiEiQVLnQLA3VjWULiET4bjFVVp427VoRvQAX2FmDi91YgO0jU6L0BmN5SsngtvnS4TAMcO5un18D+L0r+cn1TEQai4mPJbHpEtdAB8rAdNbTWBZ9APrQlBLw5LyjzilP6sI9FyetZnLqEUsoo5xbzHwIoOXXJzEafnjnJVIRAIy2npF3m6w8OaCMMBTQdeYO4jmM4COs0zCPuzRy/tBMaMj9jcpspvA1gHMd7wKQXxvSGIQAywlXCRF7tc5aB4rQNAR3KwVIP7OADW6wivvZPFtrorxLzqTUoHx9Y9BWxlx84ZCilZEtO5upKiTkOoszhcvHiRdz1f9rKX8WE4igfG9zj4FoLGFghOO4ARkdopHdbHmaEMD2Ucnm31XE9jVwIA0yG4ELyH7YaGQwzkhv3Wf2PnWMtseUfXAwzcgz4IjaCYjfAgAHBjqu3MNI8UefnNhcXFL+669vDPDmTZGgPg48ePL2dZdujChfW7J5X53bpq7iyK4SjLOAWE5N60cZB8yEm/JFr+WK0Eqp/G2LVP63vVbKznWSnO1qZSMkk3Nw3YdgBC0JcYePQ2kdv32p6gb+wHUxY/bD9VOMGdb1FHXWLfBwlPAVD0VHLxgbo2BcUpcbCLPahob+I0S/Q9lweUsIJz586ZH/3oEfP5z3/enDjxIodDkDWMEoLaKydxlWT80BYtYt+6tibNp+wQ2NylbQEKJd2tUINiBwjGeLDNEiZA90kH73AH5yAY6P0C4iHQnXQuClkVeEcY1HLlGWHqAifvs6zJs7zOTE5nN8lPx5ln6XPD8Sn+qREZNwOZPMvyjH9lJm/o5qbJ67rO6rrmv+1nuu7HDttzXU7ACuC2utvbuowLReyGdhUrKMzasP5Uqvy/ipwlYh/jUsnoud+8JSQRgdI/2QpmDyh95K/9oiHCS+7VoJ5ZlFooNljY+VqP/2qhRdS7kjAcPN+cazQUS9MAsNsaFu+eDgclfpRwh1YYS6U422s9N0y/eW69wtiRkLAk4kNdNa/P26NGos5p9KnaUGOngWmnFQIp4akVtVHoJNxsBUw0fTtlKiEQraEJAzVXWUpQxMXuZojo1LJZPJhMrxSDDfkkLlnFazJC4XLIEQrfUOF/ial0fQ/mzy4WyzX29OuDkrYxC8ghA/I8b4qiwDYryyKSS8JyTd00dU2/he24byRimA1IztjqVflkUpNIYvFUVZX9nBWUcxoVC2ls6LHb5ZM88Hrbn8bXFnQpclPZkArOlW7nUOJkZa3IIKZ2uY2WSyUSWp/xdCExVqbYmGrQlQfEFXOG4Bnzj0NwGpwBLFE3SL8hXIK8wXfccQfnBaZYYEpPqB0V9BkH6fTOHkggJo9D8ojp7ancGMviIIouwoJpjzJkI3Qkng9bEbkqsisFlvUuToxP5R3dyqpurqQ3GILW/+01xhDgPS2g45lHhN2xGwFnh6v+acN+iF/GWdb8q8nz+0bD0b37r7/m8X1Zdh4e4JUXTp26ZvP82gfG4/o9TZO/05himJm8EOCDgxhum26eGLPYAREZY0ox+algaKJiTJB6fhr4jRFv+EzUilVbzbF3p8eDNY2P13+32lOMxAPH+oWCFfSWqpJAfi0M6ooAshwEIK/mL3/5S/Od73zXfO6zn+dceWWJ2N/CFEXelt+kdw0G8p32iIS5LPEunS4mdeArtCAdNztgq/sfcrswofMaQ5kwiOX8qqX1bojHjFRdXU/MYCAHGahfglFYeTZ5UdQZKZuMQG5WmTyr8iYfZ5kZN002ybKc/9HUNk0zqeuafleigExDYy6KghRMIb/5P4OmaUpj6rKqavpc1LX8Xdf8Oa/rKmsaAsf0WhoPAWSBqRgLeERSZYny1h4NzFMo6EPeYpohJdciTwdgcehJqfpWAGJHICWsWyBvoQbFrpJS1duu2pB0AF8QkgYCXU8bhLoT4XLwyO+N0JMYnUxBKqSly+cO7AiKh9oOrzv9LAIy2F8PKtoKVuryNl0j43NigQQKXrBXgnGYVIBDNTziw0E54H/Eh3mRmyKnA6sFx9QTH8t73HhT82YlztwAeJoMCxUfeiPvc2oV93Xb604mr6uoxnZxfWAh9AslTWFJhsOxKD7ffW6zltB3rSHujiJUbKlR+AlcGba0ti3JLTxGcwxDzpUg5p4F+Y6TxmhgEIgckkOlttoYgVhB9by7RK+tmrqa0HF1Egh1URSTsizHImuacVHkY2OycZ5nO01jxk09GTd1PWEpxIa6oE5KM00yJsuyQV03w/F4PCxLEk1lWVWTYVHkw7IsR9vb20VVTcRQtxNLn+EoYdq1+XMZzIqR7+Jsi9yM6wkbxGVW8tjoh8GnlVO8I2QyvqYBF/NpwC6ga3AefU07x/iJ6ecQAMfu1bIwXC/qF6VEu/322xkAU3W41dXVFgDT+CluWOL0i9aIDWl6GgiexlMp+Rq7HnsXzRXrBavXUu2FujcGgrVOCSQtHwaHZz5O+y6kMaXn9fXuPfEDgLof4Xt9sC5pM92P2gdpmrHJ6sdMU397cWnhs/t373509+7dZ3gOTjend+2c2bl2/ez2H43H9V3GZL/dNPnA0LEoBsDOA4w4NZ+C+7cYX8oAOKW4riQA7mOA7nvSADjWDghCLHML7qzBQCdewbzEyBBu3//eD823v/0dc99995ldu1fN0tIip4EhpUvKVizd0OMRHuyBwnPWp0+MPntpw9W/T5N3N89gh5nVdiUpQFJaNDYLRE1Zog1jBsOSq2ttbm7w2Cj7xWgo4CLLi7pgZZKNjal3mqbZahqzYZrmYtNkG8aYjaZpNstysFmWw60sM9t5XmxlWbaV52bbmGwinhgyWZsyz5tSlI4ZNk2zVFXVojFmoa7rRQoxyrJsMc/NsjHZUtMY+n5Q13XZNDWrpyzLi6apOYaA9AfAngBIlNEVA4WujceU2N0paAGU1oPCDlwcoHKot6UfCErrNWuFp/UCAGSL4YM2u17dMKSjPRXQVnHj/SLBmk7f2zgB2y4PASfjrOvQO1SEHRXrzRcbwWlQjjlAgQydeYToQOCZ2+32wRcDLnHPeAiXFT4f2oKnSrk0WSnDmLCf2dOIe/y2JrWAYDZiKjrgRgCrMhP2QomHDXMsALg0g3LYAmACEQKGKX7YzY+UhNZ97/ZR08Q8SnaaAsX3AHbOsIIRa6eTi69Y08pmEpJp0utsdzpYcXXHRPTDPmaeVusVtzs32MHRmUpYttiwCJaNelpgDsBYUYABXkEYmkIzMDjiazsYjHjXi4wYb4ej3bIFyrM8mGXk1W2qmr23BGwJipMxXTWTybiq6p3JZLKTZWY9y/KNssw3t7d3tuq63hgMhhdHo9HaaFSulWV5Mc+zzdxk25OaZFBT5zn/zihpQV1XC5PJeGUyqVd2dsbLeU6yJ1us62bFmGyXMfVe+izXi5HJs2FjzKCqqqKqKvIgszwl3UH/4AkmeiWjjNaU6Rb/Y3kjAHnAO3DWezwRY4INaTVBOtOIr9PAr5ZqVO67mCGtr2mgO43WoTNJ59Fu6E033dSCYKoUB30CPQWPMrzDeocUgLHvnb9uAMx9sACYeaRri3P3XvoAOOrg9qZ2GgB2g9ehb+Su4qPFPzWm+e5oOPofq0vDfz18+PBJ5syzzdk943PjG86dvPgfq8q8u2nMG43JS2OKXANgeFtY8XZOoSdmnSy50NSwQ0oTxm/OAzwLAHbAwQrziMdnHpCLFY2/Ow6AU+1rJgUAhmBALBNqnNPflAfxi1/8innghw+ap59+2iwtLZjhaMhWOilgUray7SXEiPd2mKdFtO4whH+PX8cdoRTCiADPMhOOqB2YjgsUq2DbDW//IAa1IwBYaLEcEECuzGS8Q6q1Lsp8MhiUk6LIt/Is38gys9aY7Lwx5lxu8lMmN6ezzJw1dbZO4Leq6q3BYGF7OBxt57mhYOgdY/LtsuTPVUZYtal5a5HCpJumKLPMDOu6IdA7MqYZNU29YH+TslluGrPbGLNnPB7vqapqpa7Hy8YUC1mWjYwx9G8hz/MRDcWYrGgaegmVMhf/E3GTAnSWWDTYc8rabUcJGPbRAIMJdv5EhWPrbRWECJpytIVUXQoYW2DIDmculWWLlTAgBoAVsGgDWNqQCVkzNw4dR8Bef+4mwGUX7IlXyQtW8ACw0JMHTsn1BUnEcyNwF95V6ktlSSlvXYXtOGTWnIeVa9V33tF6eilsjMGVpM0jEMThSgKepF9sgBbEg0MCVhli0XlbmnaZGzqiRpNbE5TCprPtB/UXBpF8vgzFG5XYId9iCmQa7SOUKskaJDKnkJlwg/prwM/x7CIuWs2hDbUBABZZR3Vj3I6kXKPwLu8QK+3548Cu9C6hg2i7hbmKDidOxBihEAIAYJ8uYalJH7FDIgBJ+IlxCDliG95tIuuPHf5ZZiZNRsZ2tt2Yesc0Zrtumu0sa7ZN02yYulnLMnOhrqs1Y/ILWZatE8gdj7e3q6reHA5HGwsLw/XRqFwvy8FG05idxaIYT/K8mUwmtBPFjDoe7xCIHezsVIt1vbM0mdRkfI+MyRebhozveldVjfdmWbbfGLOffld1vbfJmj1FXqxWdT2q62ZA4rMsywwAmOaGgGFWyESybmFHgugLgvL0Q7sXxN3iPabQh4xjbfWOoABghxd8OhUaFqrx06eGIFgb5306NdQlkHm0bhQLTPnwb7j+evN/ffCD5sYbb2yrw1H7dC8Arz7cqtuMeUP195fBhx01mHrX/18AcB+v6vAJTEzoAe4DwKZpnmiy5geLC4ufXl0aPnL11Ve/yNR8/nyzb2Pj9CsuXDj/J1XV3NE02WuzjLxSRYZtDHq5EIBF1i9RABz13ELNJUMufDqLWZsi7OMA+FLALzN5dNt0PgAsBOOqT5F3CV4lEl4YCwkh2u55/vnnzd/93afMTx//qRmORqKATW2tfVEkItBpu915APEeEJxjxO5pYLmnG7SumTf1WRN2h/t50gQE4x+F6EDAUp8JxLMSa6iCj2kKiqvMcgJ6pHg2s6xeM5k5nZnsZNPUJ/MiO5bnw18tLSw9vWfP6vFrrrn69MrKyuaBAwe2h8Ph5Oqrr64XF6+vV1c368XFxcljjz1W3XPPPTUDPPVDGu8znyGk9nixe/dkcP78idKYqrh48UJx6tTJ4vTpE8PxeGfh/Pmze9bXNw9sbq4f3traPrizM94zHle7sqxZybJ8qSgGu4oi31WW+XKW5QtNkw3rekKhFPlkUuW0bUmDL0sCScCwFN6BgsrWL8jeYQfwynLQII5bAKrswtq92HZrXUhS/Ue8t9YVijhWul0yFtDz2DbWmRAErElb8hrqi7h78Q55FJ5rB4zCI4EerdCYmOS0d62hoJgm45Lt3KfA9ee7AWXtapNJHxl+2bAeLlbLwJ2UX8ugdB/n6CPnvM2BDlqU5/OiZJTKpepai588xRy9K5PIPzIptHVMD1b1OGPwQFHnpaTdy8n3QBcY7/F+vn0ZIlsrBsDCeRRziZystnEbPOnkiz9Xsi6hEWGvBiHWIQ8GIFgkog0dtLkN27Vxe0j8ft6oZ/OHCVegr8t+UtvvXb9AJ2LcSKiAGOaIi/bTohEIFAdwTlv5HBsh5xLanxAGC/qVJcnI8cnyUii2XX65h88BtDxFdEZykpy5FBWVZZTNI2/KkvvA50XH43FV1824rpsdArRN06xX9WSt4c9m3WTNepGZi0UxOLe0MDqxvLx0anV19+mVld0XVlcXN1dWVrevvvrwZP/+g5OVlT2TPXvq8Vve8haKcatC+ROu06c//enCmFsLY84XTz31k3I4vFCcPLkxOnHi2NL582dXNjYuXr2xsXVke3v7uo2N9euyLD+6srpyKM/LfXVjdo0nYzLWSzLEaNAIh+C4r9bBMOCzJ9VkYiZjiimuOGRHGEXS/dG2OUp+t0CS197PsNHKCrurxeDXro3WkykQDMEC0BrORyCrZcVtmMfZM2d45+VDH/6weetb32pe/vKXmwsXLhjaQaW114YOdho9okpZV6CsGXFHX5/xXS8A9pxJ3db+PXiAIde749SOGqd66T4cXhTnAL5DOJPosrqpyKr9ZZNVDy4NF/9h166lhw8cOHCMW71w4cJVm5vjm86cOfehpqnfZUxxM3l/BQDDc/TvDwCHjDMLgWlGwmcnPt0WTYyhYu2nwHH6ehcAz96G65/EujoFQUKIPL4//OED5itf/ifz4osnzOHDh83FixfMzniHU8NILLBY9yzqbdxdyOzOEo4HpsuzpORCL7Cvf5LMHJ7oVsaCPk1OKaRgoZOQclksCGjVzWA4mJim3prs7GwMBuWZvMhfrJvqV6PB4GeLi0tPDQbFSWPyc3XZXBhl2fk837t55Mjyzsqtt1a3LC/XZ8+ebV75ylcyB508ebK55557RN/HKi5IH7NPfMJkt9xisrNnH8737n0yO378eHbmzGq2a9fZ7Be/uFA0zYuDU6c2R4OBWc3zfGljY3uxaWryFJPHeKmuze6qqvdW1WR/VU32TCbVrrpmL/KQQibquioppjjPS47fk1BmNoHgJbZGagsoGwK71iDhseQ5NiFZqVurzvPIEM5rynwgYXj0vPU+WghnsZxoQ+DjimKaof0MGx2U80AakG1vipwmwNQCTXRWlCp7WgWc1hZA86jgXeRSmW0mYaFLAUy8Z9TkdNRQEHLrDK0lnIF/6KKgZ5otCrsGHGcwxiCnqXNJ+E43kNAk6MX9lT9oXG1SZdtfojb2IxJxyETyKava0J43o2sOlxGbQ6aDOlrUTTUu6LAk9yurm9wUtFa5oW7IpNOes2Tls1l6ybyjPoqjlcOeRMq3p9EkqlYORbUWo/pecbRyHEsYp0V5tJKeiYfQIvH3SugoGwp5I+kJxEkNq4sd6bwNYDeyadZqvoF1irKbaeLFwOCAXsmHzF0ULzzNvg1JkQAoOZArqJpyHeUo0prDA0tglnZj6FE6Pob1txYEb82DqKRfHHokh1bZx07EUNPOS3v4jt9DGzDyXo44ED6QLdE6y/IqL8zENBnF7u40Tb2dZcVGUZQXB4PyXFYWF7Isv5hlzWZW51tNkW0PBtn2qCi3JpN6fWFhedOYYmd1df/4uuuWiHHqffv2NYcOHWpIFu3du7eOGd8JvZN94hOfyG655Zbs8ccfzw4fPpxtb2/njz76aLG+vl6urdWLVbW9XNeT3VuTnX3NuD6U5/m1WzuTm8bV+BVVVR82TbMny7LloihoZ4riiiUcoq7MmJwkKjZYuFtsnxbvWZscDhr0U45NwljTROa2rTUADvVwykGF61qvhF5i/TfuP3/+PHf6LW99q3n3u99t3vGOd7CzCGGDiP8lQKz1TKgXY+sQ9j11z6zX/3cBwMJjGi+4z2E45awA2DT1U8Y0Dy0sLH5qz+riQwcOHHiBW11bWzuwtrb5qvPnz3+4rhs6APfKLCszzk/ZVoJ76QPgK+X91UTrt+n5uFqanR2gyiO9HmMvXiT+PrwYDKzbA2jVwgAHGB588EFz7733mscf+6nZ2tw2B6++2mxtbZrxZEcKYfA2omPFEOd1vb+pk5k2GN4mv28Fn2pc1GzgkBHXZJtuLRQKdmtdths5NZur0MOCiUI48ryu6mpSV+PtsizXstycNFV9bGFh9HRRFM9VZvL80vLiL48cPPir6667bu3o0aNbCwsL43vuuWc8zasyq5Ca5b6HHnpo8OSTT5YnT5qiqo7nZ86cKdfX14enT19c2txcXzl//tye7e3JrqapV41pKERiSLHGk7qhIG0JjSCXJ0MujkPOmqaSE0Hux4LQjLxUgkcEQDCuyoqsodBSP56JjBbyy2XNcDiQ7ygy2VP8dBo9I+gjOIXtpcpUpsk4lTOX9Cs4e4b90tRZ2WT1mPPHSKgCo56GNvMFVEj/+G/6jPeFEW0hURYCmEq+v7sbAeeorlslGIfeQZk+an4nh4OQNy/LmpLfWRC44/FJqAjBewH1VUUeP5lL8gDSd+OxAMOa5q6yISAyNQRw6ZxlTWMi322e1TUB+TwfUhBEQVlC6H15zUHghtOQcOaQSVZzCAwjwKzMSosWaIdGEvQYQ5/lh45yatoTq4NeNBHQOqHtELtgVWEdxxVtVBgbuukep7BN7+ySzGBRNJksN8WzskmTTyjNAFzodJCKb8xh9Zgmpz0YNgJs/6z3muCpJlamYUrtIBdhQBU8KzRFAq3kaYorILetpU+e95JptSAEOm4GeU5GBJ0elPaIQuX/4BW6mGd01pUIPW/qnKK/qqbK6gkfVG2NJu6LjSxhA4gZj/iIeItqvzdV1uSVyU1l6oziecdFYbboDAGFLywuDtf27FnaGAx2b+/dO9pZXV2dHDhwgA661ddee2118eLFyazgVs/ZpX4m2rj//vuLRx55ZPDcc88tnj17dtepU+sHz62t3TgZ79xY1dX1dT25rq7qo1meX1UUxUpZDgZVVRd1XeUSw84e8BYUcq7dNm2qrdrJ5w79FH4aADNdOsTcnmuYBoD1c9McXX1eY9JpFBZIYJeKYdx1113mgx/8YOsdRhihA1npGU+B0z59P+/6/R8A7MOGfg+wWGQuEql6xjTNw0tLS58clUsPXnvtVb8CAD64tbV186lT5/6irs07sqx4hWzpEAAmBwaLIy9Z+0stBjhGZNMYIyS+2P3eNVU9J1A0HTqeFxS3DG0dNvy8CrnAC2IgXx9GIjmtT/KiXWLkr3zlK+a//tf/2+SZVJ8i0EsHxRD3C7cZSj9SW/AGu5i60DKDZwhgGCfx6Trjs3ZupoU9wNsi0a79JSEFjBN9ys6zHNzImqWlxcl4PFnb3Fg/O56MX1gYDX5+5NDhH+/bt/ffjhy59ukbbzx6dm1tbfMv//IvKY7X83HNK4x+DffzZH384x9nR9f1119f7tu3b/CrX10si+Jisb29nQ3IZbS9ne3s7GTjwSAb0+/xWCZ5k2IAJ9nSkvSsLMtmMhk0g8GwkWv2C2Mo3U9Df7ory95wRqOJmhv33cICnddZaMpyWFPsoTEX2uc2y5L7sbi01JgLF8x4vOTN79LScnPOnDP0/+XllcaYs2ZlZaU5c+YMt7G6utqcOnXK68fW6qrXxuru3Y158UW55+qrzdr589mBS1iIra2ttt29m3ubF8wL3MrevXsbChPCZ/OMfdW+q5tfmF/wH+SRe/zxx/nz4cOHm4cffpg/HzlypLkffbEf7rjDUJlxnhf6/rHHbuH33nrr4+37H3vsMcck99xjTj7+eHaHcc/R/W984xvNsWOyYxf7obKutNtwCVORfuQVrzBnXpQwufDnenXh7Nmz3j3Ly8vt30eOHDFnh8OM1km3QWu2tiZpON3PVeaqq2LXjdne9umg26NTTD90fTQasbeTeGVjQ6qdej+7d5vJ6dMsuNbWjBkMtqAHzc7OkD/v7Gzb59Y7j1+kKxfpOTo7tmZ2dkYN8dOuXVm9vb3QLCxsN1l2oN6zZ1IdO3Zs8vGPf1xS87ifl5rcIZmTG3NLub39i9ULF07tP3ny+DUvHH/xtRcvXnxTY8xNZTE4PByN9jZNs2BMNiBssLm1xWECJLdJZ0gomgBaluXWURHqrEsBwJi6Pu9vjE5jHl9c40N7gwEDeQLBVBmVPMAf/ehHGQzTD3mHSdfQDilliCCgTGOO/fx7A8B6DETsOkQiFoLw688CQT1yrJH2APveYBXG5IVA4BCwBcBN1VTPZln9o4XR4t8tjVYfOHp0//Pc0okTJw7t7NS3nr9w/i9Mk78ty4qXUxwag2D2AMtUISa0C876+fk3cQjupQSAp/XFk4RhfJBsDstPAIBj7aI4AeKzKeuBy4ggQokY9sc//rH5+te+Zr70xS+a3Xv2mdHCIoPToqTUPPCcicUkeQ/lFDSsd50ZwGd+HwALMAXwZbaSoWjvbyJmqgXAdD/thgcHtPBeeKKlihYO/NRb1aRan0x2zjbGPJ8XxZNLC4v/tnt19Rf79+97bt++lZN79uxZ+8AHPrD9pS99qfr4xz9+edURoiLwyl20MQPkpclPnjyZA9ysrq623B8CD3r7hQsX2u937doVYcyjZu/eA3L9Bumv/TVT548ePdpQEZXrr7+e23jsscfcc7fe6j7r6/bqy1/+8k5/CDwizGSmDhhDeTu5nfvvv/+SAR/aoHY+85nPRF/NIS+fcF99Qv3xV3/1V1Ghxx1SvQrZ28aR9gtMSTg91w9td8/1wLSb/+qveu/Q337mM5/pffc999xzWWs1raux78EnTz755NR5uVzD4YknjNm//1BjzONsEFF/iKYpbOrxxx9vXuqyBvMHEHz69L8snD27vXzu3KnD61vbN2xtbr5yc2vz5q3t7VuKrDg4GA72jBYWlySlIx8CbkGv3oUR6e+mH/orBMD0fvkuHQKh1zgFgl07PkX0Obag1wjYvvjii1wW+T3veQ8Xxjhw4ACHQjBL8wHrsi0GlKLJGAh+qXqA9RheigAY8y797LKx4AD7LX/wY4ABgAXH8L7Vc3Vd/+vS0sLfLo1WfnDN/2TvvYLjOLJ87yzX3fAACYAOJEEDGtCTIAkaGUqiDGVmpJGolWY0WvOtidhvb2zMy75tzMM+3Pt848buvGyMH4kazZWhhiNSJGglWtGCnjAECJCE923KfN/JrNOVlV3V3aCoGWkmm8FAmzJZpzIrf3nyn+fMmtpBd+/pGZuRTI4uHxweetuxyRZV0WsBgMH7y7J+8RDjitfTcJbtUc0K9ZcOwJPxBlNbBwBw2DEwfA80TtgxmfSE+xC2BUausNL1nXfeIUePHCHXrl4lFVMrSUEMfH+Q3YGFTmNeX/oIcduF9zDCaQZ/o8cK6dUNL+oAen/5ypn53oNjBZNhVwAAIABJREFUphvDbFds2YUXLULU/OBnXTdgMZrpOCbExuyzLatrbHysVVHJzaKSomsLZtdeWrduZddzzz03XF9fb0J8zQfpTOU+0gLSAtICf0kWABieMWNGrL29vezChcuz79y9t2RocHi1EYksMCKRuZFIbKamakWKSqKwQNe2LAUimzDkZQ/vwFFcWnzt9TN+AHa/Z+r2UJNPFoLxQCIMw2cq3bBt6gEGLy+ERXvrrbfI0qVLaXhQ8BDjTGgumP02AzC9Zy7sfxM8wAi+/OJTH7SnHWToYMsGwHTRdpfjkIsFBbGfGarxxbx5M9pcAO6ZmUrZK/oHBwGAN6uKPhdz1MM0M83uRFfhsgrp9wCHAbCnx6NLYwJe4ZVp8mHQcnldg0aB4k3ONlJkaJiOdJq+msmcVzRB8L6TB2C6+tYV8UHqYl6rCxneoGH/+7//O7l69SopLCgkRiRKM95EIlEyMTFBR0exWMz18GOWHC+mMC9/YNcQFvmBW53N5Q3H6/bs7cklPJu402ZupcascvA7eIO9Y3jvIS6vbdujydREn67pNwpiBRenTa86Xj21usWoKLqnx+OjnZ2bkrt2ZUZt+EvqzOS1SgtIC0gLTNYCLLLNe+p7730R0bQhkD9Mv9d7f83Y+NiaifH4OkVVZ2qqOgUW80I2HwqldD0hWwQN0IAzlJDhkAWUyOgFuXjmXvwX6g8O4V9R1hAGt2HXy+/P65OhL4T/0Jf+6Ec/ohEhCgsLaUQIAGGYTU3zT8jBv60ATPvZbxwAZ84ei2aHKpW2uSudZNvgjIKXhZM4zl3bsS7HYrGfFURix+bMmXaLLlTo7++fNTGRXDUwMPRDhyibNFWf7QdgVjG9E/Gjt78MAPbiWfqv948BwF6qyMxWF+QBhgYMjRXgFzSVIH/4r//6L3K3u5tMmTqV6BCrkXr22ejXkxowLyyN90i9wpgUg2WaYdu5E1vCwywtfcB0xzRbW8CiJPf34OeHX/aQ9kinH4TpgAAph9D4mT1EIW0RI3IhGjGulhQVXp8zZ+atxYsXD2zevHli3bp14PWd7GzyZPsJub20gLSAtMCfrQWAEf7H//jfkaKirsJbHXdrhgeG5g+PjNVPTIyvsUyr3rGd6UYkUhyJGFEz5WWt9IUPw1TVgpXYOlN/SLQ0oDJ3ZHqPnA4qTHXt7sGDLn9a/jh8tCTYBhJjjA4Pk1dfe4088eSTZO3atXQGFcAY+jje8xx0wyUAYyrkYHgN0hn7bcZ31/kBMN4HhicsbTxCMLtf6Zj19x3buhqNRX9WFCs8UlNTdZMCcHd39xzTUVcPDQy8ZdtKo64Zs0ACwbSg4AHmATgd6CZN2cEt/yt4gL3IPb5DixU6qEGEVfSv4gFO7xvgyRYBOFeZgkarvjJPIgoE7IfxGVECkUolqZwBpA8wej179iw5cOAA2b9/P23IFRVTKBzDgAa0wbANgG4igWvCMLMaBDBnWYDghQDMKqun+/XK7qVBZKNJCNQfrNvJpeehHgQKyqyuMZum4deEBBa24/Q6lnVdj+jn5syefWzOrGm31q5dezcSiYzt3LmTFVq+pAWkBaQFpAUemgWamppihw6dKm/vap95/crNzcMjI43JZHJZQWFsRkG0oCKZMnXbgggm7loSiFMCSTMywlq5iEKf7f6kLWyGmYbZCOz/+T40GxRnk0ngMfgkFzArOjgwQAb6+sjK1avJU9u3E9CvQz8Zj8fTUS/EqBaicXmgyyWZmOyNCVtoh1kSqcVC1tiwn8KhkvcAoxyC79//2IvggtYPZdra/w1zxPkZlQUJoImHeoljX4sYxs9jkdjh2toZ1wCAtY6OjtqkZTXExxNvOo6yXiHaDOYBdnNguxIIuJlpJyA9LwOT4BcHwDQoZv6OOKoH5VQTOPKiZwwIKp0LOsN+54+bq1Gxq82UQPD7Bb3nbZOr7Oz6OAmEYLew/bERw/VA/HcM2QIN99ChQ2Tv3r00BjB4dgF4WQpPpntiUwgsExK2HbzPfDvyFsHx8X3RG4xX6cUdxusIkz2IDRkkD5h1iJ4fQoW6khsWj5Gm5oTkSgMOsTsc27pRXlbWVF059Uw0WtZaXj5vdNOmmuTOnTvDb9JknzZye2kBaQFpAWmBtAVcbbB2/vz56MhIcvb9wYH6nq57TxCVrFBVbaFlOSCJiMKzPBlPEhvglwWYpi/+PTo2vMVKnAwOsonkYAaxXw+DYdFry/c96ODB8mHaZ8gOt2nTJvL222+npQ+gBYa+CLZhDifvBefg+2G4TtgO00oHVaFQmH3A+kaP58oY+L9iOUUIDvocBMosnrpfvohyS8YOOEOMkaAypY5BHmBv3/AL588jbsWOKcgkXWkE3hdIEGbbVp9j2ze0iPHLmKYfWrBg9mUKwC0tnfMtYq1PxBNvEoesUxV9Og2BRgFYdzXAHOxyU9J/DADOBpbZPLAMKD3DiNuKACx6mDP2zzMMWtioL1dZ6XXyUSAmAcD4YLFtk+p7obF2dXWRPXv2kM8++ywtd4CGq2kQ85dJIMTRNy+H4LOyYAVkf5nW132kpeujr9H4vPiZo87gxu9JICCYKiurBg8S23GshEOcEU1Vb2q6cSFWYJyqLKs4v2zZotb6+vohCb4P+NSUu0kLSAtICzyABX78f/5Pcev5q9Nut7StNlPJtaZjr0klkosty66GmIsOhMsGIRwHwDzsMDBl3jl8YZ9Mf+N9QQHlC+pPwyCYh1MsAw+tuB/2S+DxhdCCr776KpkzZw4pLS1NL4jjoVb0BvPHQfAOA92vBYBFL2+IF10ESj/werH409+ng9p9GwCYDxrBBiYsQ67Z7xDnhhHRfhUriB6cX1PTDACst7TcmW/b1oZ4PP4GIeo6VVWnIQCz0B9uzsoMOeUfxwMsgmi+QJzLMyy2qQcB4Hy8ukHlDYNkTNxEf3cjbYRuywLx05EmQC+8n5gYo15e8P5euHCB7N69mxw+fBhil1JZBGu8DGAx1SiOwP2jM2p134PJg+BsAOyGJpkkAMNCPBhdgzyDxq6nIG/Q+JqEOMlUMtkXj8c7CgsKTpZVlH/+4qsvHZlWUjKwc+fOiQd4dstdpAWkBaQFpAW+ogV+8pOfGIZRUX7kyIEVPX29G/sHBreMj40vmZhIzCosKDQM3aCh2lmUH0/ri6DLvKRmOnY9fG+aFo1O5M/pk1nQMNjl+1s8J78tD54IxiKYDwwMkFmzZkHIRbJx40YKwbAQDrZH6OXfwzHBWcPH5McEVPw5+Kt4mADMH8sHs3nIIfhrx/e8wyv9HcuQSV9BntwH9QDnY4dsHmC/Tf0RIbz7T+tZv+04N41I5FcFun5w3ryaSxSA79y5M39iwtqYSMbfcGxlnapq1Sh/gL/iFAI7YTb4hd8fngTijwHAuRoTu+LJR4GYTNmZWdk0Qr4AjKNY9kABGDZp5YTIDwC+n3/+OY3+AAAMDRLE/IYRoZICD4DTjwxfFjaxYrJKKKY45vTAUHacgsmi/w06LgtKrtOHDKTa1HX62VSIEx8dG+3Tdf1KRXnpl6VlpV9MKZt6dfbW9Z31RUUpqff9ij2Y3F1aQFpAWuABLeBGijBOn75c2dvbM7en517DvXs9jQODQxvLSkunRqPRIkickUqZaQ0txqmHfgD6K/gNYRHWo6QB2JtRzyhdrv6ad2aJEIz9D++h5SULAKzgjCkrKyPz58+ncYGXLVuGs5FpABaPiymTUUaBM5h/UgDmgFUUoQaBJw++PHSy4HZ+iQMPyx4U82FRM73FPED7vc7ZKyCGWPW2CpbUelEhmAPRD8BWv+1YtyK68SstohxcNG/eRQBgo62te4FlJTZOxBNvEEddq6paFZsmxzjA4slywa+/5kJm96+iAQ6CyHw8r0Ee3SAz52pMHh7mBuB8yhUGxQjAnmojt93QAwznhUYcieg0bMutW7fIp59+SiBpAcBweXk5PTxM7bC0xyiB8CyCemCvMvutlRcAh0R58BpbsC4IgBzKlTJToNVxNA3ypDqjjmPdT5rJy0VFRWfmzas9WTm96urmtWvvSc/vA/ZYcjdpAWkBaYGHbIFdu3ZFbt8eKL1+/fKClpaba3t7BzarqrJCUZS5qqqVQPcESzswtTBbYA8zfSzsJrwQgqlTB6QROQL45Oq3eUDlWUAEYMyciuALThj4DmZVYTZ1x44d1AtcXV1NwRj6ULoonK3WTi8UZ/pYb1ZWzMgqmjwfz2e+tynUA/yAAMzDbRpUIbIT59jyATJ1jqEs0lsLFFSuYHDOB4D9CbuC9sAiMDlyBgAPOI51SzOMX0ci0aa62lkXAIAjN2/fXmglzUYzZb2uOMoaRdGqVBUB2Av9wS4mF/zSy4OE9um0dDZMffiydGS/WHERnAiMk4HMbDII5jUN1ggHniOHBzjfcoUBMN2fkw6gxzmbBAIeHtBg4RWLRUl5eRlpaWkhp0+fpvIHSOWIDxY8b9h0AoYPCRuZ4RSHfzQmeIADADizEXire706xabIIDWzqqq2ZadSyUT8rmWb12pqZn46Z07NybfeeKO5oKBgtKGhQUwtmu9zQm4nLSAtIC0gLfA1WMBxHPXYsWNFBw4cmNPe3l3/xRdffHd8PLHRMCI1hYVFRiQSVXHRGTz30QmDsgHR8eJw8d/54ubbZ+PsKPZ7YRAMoIoh2wBux8bGaAhRKBe8f+6558i2bdtoOnJImQyh0tCL7a5RSS94w+Pw4dXC+u9vEgBDGfl+H9/zGWCVPCQQyAh4L3n9t8gBk/cA5wZgFi0KY1GLAGwDALfomvGOamhNSxbMOYcAXGcnrU2JeOJ1RdFWq4pWKQKwVzl5AM5wquN4448KwGEVDEeAYcApPgOywTI9xtcEwL7yc4vg8gFgHEFDRYPpI5ARfPnll+T48ePk2LFjdLQKI1l84OA0DX/tXsVMhxrzpS7GbScFwLQOYv3IjB0c1PjBDrqh25Bm3kwl+1RVOReJGifm1tYcnVdTd2vVqkU9ly9fNr8tqUW/hj5GHlJaQFpAWuAbaQGQQ5w5c0Y/fvx46b17/dOPHDn2yOjo6JZk0tqk63q1qqrFLOZQZmzfjNlaGgYte+SonP21qzkO8gTzsI3HgRlIcChBnwn9E3h7AXghFvCWLVvI008/Tb8HGSH8hhAMx8KZWPT6onMtTP4gwv5XvaFif5rLI0zPJzgA+TKhk8xzlqEIwr+gPdgL7G2TDYDF82WzAUovvW34uuF/HwbAlmUNEsVpUTX1HV03DixZMOcsAHC0o6OjbmLC3JxIJHcqqroKARhOiqM0nGL3e4B5GOZlD388D3A2+OXBN5sXFY2avUG5XmxuYZh4zAf1APvOa/NeaU/HElY5cJQLjRcWkk1MjNPQZ1988QWVP0ADBACGF4NkFr4Fz+lvKAzzxcbj39Yf79cXE9j1XrNGwcfiY5n9wqZDsCFA0grHscYdxe4xNO1KQUHs86qpFZ/X1S2/snXrmv4dO3YkvuqDQu4vLSAtIC0gLfD1WeD06dOGaZoFP/3pr5Z0dt7dMDQ0sH1sLL7UsqwaTdOiqqqpwBYiHPIOKxYH+OsHYOiTAHqhLLBIHMoAnzHkGcyuzpw5k0Lwd7/7XVJRUUH7MQBjjAaBXl/wbsNv6FFGLXCYpb8uDzCeLycEBwAw1xenM8qmv3M9wKKn2O/J9fp5dLplK0++EJwJwGlqE0LxeuFcWTJCzARnQSSIQcexWzVde0c3IgcWz5/9JRBHrLW1c1EySQH4NUVRVmmaNhU8wDjVjQDEaF70APu9fJgpjE7luxX4YUogco36eLgLA+Ag+Mt1XPq7G5VBPEcQQId9lwuSMe00Q1FPc5xtGgUzvwH8dnez0GfgAYaRKo5S8WGDcojgESMmnMhMYOFvGBrXpoMlEDwAK0Ja5KCGqWmaHYnq1sDgQI+ZSl6ZP3/u3upp046vX7Oi2TCM4X/8x38EoVj+waS/vue7PLK0gLSAtIC0QBYL/Nhx1Pr3Pi0/fvzAoq6ue1uvXr3+2Ojo+JpYLFodiUQNyEbqwYmXCCPdN4CWlvZ/4S8fMAdsJnp+w/pQPpoD1fa63l/YHuEWFsO98sorpK6ujkIwSAsh0hJAbiwWS8fVRwhGbzJ+DrqKrxuAebgU3+dKlsF7gFnZoRcPXwTHe4p5VhBD4PEwnBPQOaNNFoBZOm6GC14mOHvQdqw2Q1Pf1SPq/kXz55/hADi5JZk0X2UArE9VFD0jle23DYCDoHaynmAfyH4DARgrGzS4wcEBcvXqFbJv3z5y/vx52njB48snmMAGHuyNDdZ3+6c5xBTH2QHYOw8nkHenwPgyOI6TIIo95NjWJV1XTyycv/CzGTNm3mhsXHXvtddeS8mUxrK/lRaQFpAW+PZYoLm5OfLe7t2VQ3cHF5w9e/6JkZHRLZZl1hOiTFEUtQBnIwESsV/WVI0tISIOsZzsCT0zZBOCafjfg2CZd4RBX8SXAyQO8EKQnTZtGnnsscdIQ0MDjQwB8AsOJvAQwzYoLcQFffAdJsIIu2PZADgfTuFhMp9z8P04BUN3pyBnWPo71Y39ADO4gMBCJjkRlNnvmYvggq5VLI/4mZfKZEaBSJMZdyV8IhUGwMyOGAvYHnSI3RbRtXdVohxYtGjeaR8AJxLma6qqrgQAhggQfCgzON23HYDzrVShXto/IQCzkUywAxRHqnfu3CGff36Uyh9gIRxks4lEolQbDA0TdofsauFShOwA7FVuL8RduASCrYX0hyH0Qql4ZYBzKqZtWwOpVOJ2cWnxwemVU4/W1686IWUP357OTpZUWkBaQFpAtMCuXc0RXe8u+fDD9xt7enq39vf3PTo+Pj7fsuyqgoICVVVVhelnbRphQAOJHkSBgH8QCSLLpF+uWVvsM3n4DepDEbxYH8mgCRfrAdgCDENfOm/ePPL09u1kY2MjBV7QCoMUgp9VRXDGuPxipjnePmEAnC+n5HMsdJAF/eVpQmQC/ExTmbh5JfhMcDwIZ77PHQUiqDweY6bRPp3RIhOOcwAw7KnCvYTtWOxmQpxB4thtqq7u0omyXwBgcwtIIDRNW6lpxlTe5fynkECwjGiZERryrfR85U+bKgQg8/k9lwQiG5zyFVXcLuOzjVpjb69s1wwVAxogjESbm5vJb3/7HoXfkZFhUlZWTnVN8DtO88B0AHqB+UrIzpYNgCFsDd1DWCAX5gEOCnfG9vfOS2UlcMFDikpaDEM/PaWq4tPlKxtOz5paeO9f/uVfktLzKztVaQFpAWmBb6cFYGHcwYMHtRMnzs9sa2td2dbW/t2uru51o6NjC0tLywoMw9CgXwEAhr5B13QKn9T7y/tZuMsP6w95jy7fp/NSCNGKKHcA+MW4vXx/iTpe6F/HR0fJX73xBnnle9+jMgjYB6JEoMwB9oPv4JiYdIr3KgedO+iuflUA5vcPA1Xs7dOoyXmqMmDTheDcAAweYo8RPIbMlLIEeX8fOgCDxtmVkdJII8QeIrbdphnquzwAR69da11MiEI1wKqqrtL1yFSofbSQ7lp+OgpQxTBoQYvgvKluNC7TALO4bBmv9FfcWI9tnAbgsKmOUE9tjhTI2YA3O8gGj0jzhV9a6bhsOPg5DJD5hovQyqdeRM8vTLeA9/fE8ePk17/+NUkk4nQkHYsWEFWDhYwKURWNjqZhoZzoBfbfE+8e+ac73PogTIH4gNi3CI7pxTFvOj5U0g8p9nCzIMWxZVu3I5p+unr69D0VlVPOPfrKC23/8MILExJ+v52dniy1tIC0gLQAb4GPP/648MSJE7Nu3+7efP36re1DQ0NbITKEbhgxQzcUBGB+0T1KIVykooeD/gN4Ah3DtMtxX5n9MGpAWcplvr+l8450Vpt5eBGAsZ9F+QL2weDp7evtJS+88AJ56TvfIUuWLKHHg5BouC+ETgNpBOwDfTI7H4sQEfYKWm3zIAtdxIRv4mBAlC6IGuB0Odx4vj6PML0BrgTC9QczgGVXxc8M+yUR7oyvy32ZUgvc373DvljC7Dt3C1+CLl4awc7vd5T6bEFlEExj7hBniNhOm6Ypu4im7K+vqz1Fw6Bdvdqy2LbJFtNMvaaq2qq0B5hCMJf+jr7NtQgObzWXCQ4BOKQWiCO6tPvd9diK0ChW+Fxe1aDThh1T3JbfLiwsWbYRW1jZco1isbHSBm/b6VSRfHxBeA+jVphuOXv2LGlqaiL/97e/JSWlZaS0vJzQBXUEppZAyxRhYU9si8AtDcuQGNxw/JEfgkaVrLV7Inl4sMCxYOQMo2EWL9GbYmLTE/aE7VhDppn6MmroB1757qu/s6zCnh//+J9HQ58Y8gdpAWkBaQFpgW+dBX7yk58UKrFYzYfvf/hi7717L42MjS3VVb0iGi3QAYDpOnN3RhP+8n0vD8aWxaVUhoX5wrasD8NF64xZ0gDMPtFjU6RTNWJbIMGwaB+F5wWQhRf0r9DPgtwB0iODBhhiAsN/tu5mkPZx0AeXlpbS7TDZB4NplR4/x+TzV76X0J9mewXJHvFacT8eXoPkGd5idk/iwAMwk82y3yD/NViY3gbFoc5Tv+yRi9YgJNEQryOz7PxivCCW4W1B3X5pAFZsp42oynuaoexfutAF4Fu3OhalUsktqZT1mqKoqykAu/CbCcA8BAd5gCcPwAh7YfCZzdMbtq8IydnANui3IMh+kDjAQeUT4dd/fcym+DAQR5D8gwEaJ3yGBrd3714a9/fc2fM0ew38pys3qQdYJZbJFhRoOlRSNiIVE1/4y+Ff8YmrYYMaWXoEyI0O0YPPAzVLv2wTy4awM5Zt2WafbVnt5WUlH1RXVh5cu3bl2fr6+oRMb/yVn4fyANIC0gLSAt8oCzQ1NemmaRZ9+Mkn67rvdD9288atZy3TqtONSAXwBuvrWOQF7G+w//AAmHlU00BJQctbH+P1YQx82MvjFLd39QGwY3tOJuyvwSuMM6zoyIEMq9OnTycrV64kr776KpkxYwbdBhbDodcXoR1DpP3ZADAFWXBq+he5MY5g3zOAhlgR3mI55AwPgP0yS/QkI3wHDRQmD8Bpekvff6oqd+whAGBFdX5rK87+FUsWnqQeYADgRCq5xUxaoAFepap6pUJYGmTfSMC3qAlDdKXXEnIuazhv/h7gbJAY5KmdjMc3zDubr1cZ96d/uUVwYpnz9QJnh184qjtaoZlZvHSROI0CDwbU88KoE0afMAp9//33yZkzZ8jQ4DAxIgaJGJD8gsX9hYcHBveGUSuCvJf6ODMwuX8FJott6L38EzdM9uM2DF+qRJXuBw8T5q3WqPfZcWw7mUyMEeLcikT0L6dNq/pw3eoVZ/7jP/6jS8oevlF9liyMtIC0gLTAQ7EA6IHBB/Of//mfc261ta08e+bc94aHRxuSyeQ8VdENRVFUUAtgn4V9LPSZGE4L3vMeYOr9DZAWMj9vHgAM0kBXlojyB/iMC+IQvOEzgC7wEMQF/v73v0+WLVtGpkyZQkZHR9PZWDGyBfR5CISu+uKh2DD4ICzmftisLuuevT4bUzjn6wFmzAJe3TAA5qGYeb3TKZPdciHg8oMRTy/MysfKk3mFDweAwaloUQlEBgBfuXVrkZ0im23XA6zrkUpIZZwJwOi2hgv++gHYB5+cXR4GAAcBLH8+8dx0ysRN7vCg588NvyxmHcatgykF9MAjAGN4FWiQIC0A+G1ra6Pa36tXr9JpGFyVCrpfTWNeYmy8AM0OLDCgFdMftDrsumA7D4Azk1oEN0q2D5QR4DuVStJyQaY6VVOTY2Mj96JR4+ScObP3TZ9VfeTtN95o3bx588TX+JSQh5YWkBaQFpAW+BNboLm5ufjIiRNzzp85953WlrbH7nZ3r1NVvVRR1Ag4zviZTR5OsdgIwPQ3Qf7gXVq+AMw8z9RlR/McMG8yLl5D+MKMq/39/TRN8uuvv06zw0Fc4JGREdrHQZ8MMYFhH5RQUBVsGhxzGz6bIy3b3mESiCDpAx5H/A0/81zgcRIPwMzry2+PkI0L34KOzY7r6bJ5DXG+AOzeKe7cmeDPSy2YPVldCPMAGzdv3l5kmqnNyaS1U1XV1QjAvgVO3AiDnSA/AIbTU9F6yEuEQn6zIAgNOkw2Ly9uH7RN0Ll5z7D4O5/cIdfxws4bBPX+YzEPMANeb+EZA3AGlfg7/L19+zbV/0Ls387OTjoiZVomNgqj6wXcEW66YoMmJwCAs9kKHw58g/bNDgijcPgNAB6AN5lMUf2vpsP1OElFIUOqql4pLCo8sLJ+5SfRysK2jfX1A1L6kPsBKbeQFpAWkBb4NlsApBC3enpKe9rvrGw+f3F7993uF4YGh+Zall1mGFHfTDL2dTyUZQNgz6vp1wDjqrl0PleXSRTq6MucAcU+U+yvAXahf92wYQN55JFH6F+YhUVgBgcTD8CMqEPCWbg38UGhl68D2TTAIqj69uMWtQcBsFe2rwLAvLMNWdBzpvqBO3NZoMgZfhkGNTC9pMztvHNRpyJEgbDsdlUj72mKvn/Jkrl0ERwAcF0qldxsms5O0ADrulHFbpoQM9a9j8xmqOXg4Za/0cwtTitwjkVw3ijD36zDYFRs/LlgNN/fswE3BVBBaB7mMQ2CeBEuw8HfHbmmwZWttmQ3l1UOhFEIwXLp0iVy8OBBcuXKFZqdpqysLD2ChqkXXM1KF8G5OcvpugEa0cOrNOnK4y2w5cQMuAqU/cWpEP+ojS0swOsC+GVTSqwM8NIN1bFta9h2rI7S0rKDUyrK97/5+suHCSGjO3fuTH6bH+qy7NIC0gLSAtIC+VkA0iWPjIxM+8MfDmy9033npZZbLevj8USNpmoxNz6DL3wn31eBThgdOyiBEKMjiXJFXPdC+8B0CAm2cBv7vqD+nOmNPcAC2IVXVVUV2bp1K3niiSeo1xelibwEglkCFp6H2+RhwC+zDZNBhL3CIDgIevnvMgGYXZMHrRhtrBj8AAAgAElEQVQNgtMAZ0RzYF5aL4+Ev5R4LJ5x+C2yATBwKC/94L2/PHM5BJKtQKItp12jAOzsX7JkoQfAlmU2JpPW64qirskFwOzA1LfL5xPxha3Au0G3ojHYsr+yeXFzVRIevPizhEOmewUBcYbplYV8n9moMo/DGz3f9/7r87yzfCgWlEOAtggzz9y9e5cmvdi9ezedcgE7wwgUGiNd+GZZ6TznBTG2KA6maVSNh2pfVfM9EMSRcXBj8QY9/HVEIpBKW6H6X+YNVhwjEnEsK9llW+b5BQsX/GzNyiUn/u3f/q1D6n7z6zTkVtIC0gLSAn8OFnAcR+3u7o4dOvT54u7u7k37D+x/qbe3f3U8PlGtqboC0j1NM2ifJsoRGPy6/bSwCM6zTZgH2IsCQVHO9c5CH4Ww6zl2mBQC5Yd8KFIIi9bY2Eief/55MmvWLCqLwL4O+kHaz2IUCJvzKnE3LxfXTOo+K8GxdvEYfF8e9J73wmYCJzsKn9YYI0KI+yHE8nISP+B6JJiLJ4LKzr7znIH0ExcGzX9tyHLghMU4wFa7opH3iKLAIjgKwPqNG+11tm01JhLW65qmAQBXU706F2SPXoTPkz8JCUQWAA6CTRG8ssGxCJn5entF0A2CVX8FxNAq2eE5F4CHwTV+D3F6YUSD6Yu9POXMI48ADDa6fv06OXz4MNmzZw/NVAN6W75C8kG4DR08wKyR02yTQYp5XxzfzEQWvI28/f06YlYhFQrpEG/YdiximSaxbNskxBorLCo6P3XqlCNz5sz/uOHxDdf+5uWXByfV0OXG0gLSAtIC0gLfagtggoxUKlV9717foqPHjr3W3n57a3t7+xLDiOiRSETVtQhNkJEJwMzVSftMdyW3OHsrhkHD7s4vgVCIwjEOgq4IwHh+BGCAW1h7s2rVKvLUU0+RNWvW0JlXjAYB20M/jYk1wiQQXzcAY1+cDYKDIFTcDz/7vMgCK/i3ycw2yy944ytuJkAHy0X8vMIDMOOyYMD39MbgAbZte8ghVrumKX4Avt7WttCOW43JpP1XYQAM0A1A472+OgBn89DCBWVWagFJc2SKEyE3l2QhZ4XkRlm5vMtBgC16qoOOAVpZBGD4HUfAOOqBxgfhxKCBnThxghw9eowcPXqUTslA6DN+JMvHDPZi+IH8gReO8/cUUxV7mh3/YIRelbtowIv+wY/w8D1EfIAQbLBGN56Ik2QiGbft1L2q6mn716/fuGf2ghknFz3xxL0ddXUs4KJ8SQtIC0gLSAv8RVng9OmuwomJrsqjnx9+6cKF89svXriwVVHUYl03ItFIlEZ8ME2YvmaQw7jAD8Di7DLrV3kPsOclxCVRaSh0YBGcB0o8LML3/CwsQh4CMKRG3rhxI3nyySdpeDTUAkPfjABMF/TRiFiZ+oScvDGZmhDgARbBV3R6BXtvvZP6gFeUS8I9cBOl+eA2/R3eI+TGsFlnz7PMyvN1ALCbVtuxhmzHbldV5T1V4zzA16+3LTRtq9FKOa+rqro2yAP8pwZgrCyidxhvVy7PahCQ5gJksf7ligOcqyz8+cLKiwAshmThywKNC4Jy79nzB3Lu3DnS3n6bjkBhGgYzrvGjVvwuPUqDBhlUeYVGyjcQPjMffx1hI0iAdJqBTlPI+OiYk0wkho2IfmP6tGnvv/32D/9vNEruvPbaa2NS/jCZp5zcVlpAWkBa4M/HArt27dIWL14ca2u7s7qp6cBTly417+zp7Z2VSqXKiotKaVxgHoBZWDJu0RquRspYaD95AOatis4qlEXgZ3QwgbcXIi7NnTuXvPzyy2TRokVUCwxSRARhjMYU5AF+qPBLO/YsQmMXXicLwGleELK/+md/hRBrXCxgHsD9LOGvv+kF9g8ZgKHY7L55AOwQu01V1V060ffX19eeBgmEdu1a60JbIRvNROoNVdVDAdhbjAUX8NU9wPlAKW4zGQDOBrbZJBK5KqUIwJPxAucCdO93L1A0esH5KSDQ90JA7vb2drLr3XdJS2sbHTWB5ABGm7x0QqzAaRumk5z45QuBsgi3rmJiDjwmX4V5bz16iFm4M0Ic2yZj42MTxLLuTJ8+/fMZM6bt/vu//3+bSkrIUENDQ+rP51Eur0RaQFpAWkBaYDIWwNjAJ0+enN3UdGxTe0fbK2e//HL14MDw7JKSMsO2HQUAGPsdBktevNj0UvwHBGBiCzHtubBqPPyKziuaPjmVorOuO3fuJA3r15PZs2cTWJiOIdDSdhCiQOTijMnYL71tHgAs9t2iB1js03l+CJYYZC6iT88Gp/NAeAvmgvhCnD3OtpKPB29vu+BFcGnJi7swH6SYhNiDjmO3KaqyS9e1/fWL5p2hANzScmeBaSY3JhLWG64HeJqoAabGoI5DrDAiAMMWvPvajamXxyK4fKQJkwXgB4HgXBWTB+CvB35hOsCLQ8hXSJQzAOB2dXWRixcvknd+8xvS19dPZsycRadc4IWpG7Hy4sjVJ0oXADjb6IzZkZUJvdJiw0CphreIgJBoFHKhOySRmCBmyuyNRaOX16xb81HtgvmH3/qr712sra1NKkqOVvtATwK5k7SAtIC0gLTAt8UCAME3b94suXDhQn1v/+D293/7u6e6u++uihixEuh2WNQHTwLBcwafV8zXfwtJq9LxZ92osNQ27mI6lq7XHw0iCH6xDCiNGBoYoN7eF7/zHfL444/TkGjgnAIAxgQaVFfs6mVFJnmo9ydPAOYhePIAzBJieMuHgrS+/ggRGGUjjDEmA8Be2f2pkDEMmnhtzBnHVN+OTaNADDqK3aoqyq6oru5ftGj+lxSAr15tWeA4ykbTNP9KVbV1mqZPw0xw3k1j+Zy9lwfArOJ52UDYNtkBOBtsIrTxFSTX9kGVKRukBkF3ThD3Rb3wzhi2X9B14F5hZYPKBQvhMIIDVBCWvILpgeEzwO+RI0eoBjiRSJLq6mm00WH2GvQEo/QBG7M3JeO/V2FaH76scIsxGQaucMWUlRgkHBt+NBohmqqQZDJOBgf6SXV1dUtNTc3xDRvW/3LuknkXv//KK5jxLVdwkIf6jJAHkxaQFpAWkBb45lkAOGT3gQPTlVRq6UcffPxGZ0fntjudd2sIUQxdZxGFsE9UVZbdlGGGl7zC3w8HR4GgPIMYk6Znfxxg7LeD/uJ5oc8DGQQ4nkAGAQAMyTEgOgSmUab7uyHb0GMZJOHMxR082Inv2WdAvWAJRNisrgj8opQxE1gxFBw9oy80qz+jmz+BGnCDioMLfuG9exOyAXC4ZCNzERxfo71r8UeBII494DhWq6KQdxVdO7B8sQvALS2d81Mpa0MymXxDUdQGXTcCAJhQPacHxH4PMJuB4EcE3x4AxgqYy6sbpAH27MFugXiMMHAPP6edTnUMoIkAjCNKyDizf/9+svvjj+lKVFXTSWlpGW106Xi7rhQC9Ur4PRyDJdKgLcY36uUbVnCj8S9K5PO140IBzH8O8gczmSCpVMJMJuOJObVzTy9buuzAypXLP1ixYnFbY2Pj8DfvESxLJC0gLSAtIC3wp7IAZIiLEzJ9z4cfv9p6q+2ZS5cur00kUkWOA92WRovFnECQ6MllES4Q66QBmB7QL4HgnVbodOJBGIENvkO9L8gPN23aRN566y1SUlJC+1hIj8y2hSldxkb4Spc9YPEdMgR6m8V9ggCYHXryACzeZxFGxXKiF130HPvhmUlUwsOgubbgdNzZNMDBzrkHA2DHsQeIY7aoqvaOFtEPLF049xx4gNVbtzrn27a5fmIi9aaqqg2apk+nlczNRIYVKxsAi7HZJuMBzmcE9DA9wGGg+1UBOGj/bAAcdN2wCA5E29jY4S+mFIbG39vbS957913yzjvvkEqI/FBUTNMdY8PAGMD8FAx6jtED7Adgr3F6I7lMXRTEIYbpHigbjMgxXSWANx4fwrAxr7NFRoeHIOXyRFl5Se/ixYs+3bx186dVs2ceWzJ7dt+yZctk0os/VS8jzystIC0gLfANtEBzc3Nk5syZhXv373/y8qWrT588cfq5np6+qrGx8RiucUk7cNzyp9w4vYEey3R8WF4o4YvumgHAPIDyACzGCIbtoD8EhxR4fVesWEFeffVVsnLlSro4rru7212TYwgnzG14/lx5ATDtwicHwEEgnemN9ZeVAbA/mkMmDCMAezpt/rjsiP4Qu6jrZmvMMqNAZEo1HhSArQHiWLc0Xf2NYpOm+vqFFICVGzduz3McGzKxfB88wJpmzAAAVt2R1tcJwLmgEytktmoTBJmThdy8yhEggcgFvdnKlukFhhWvqOXV6ApYHH2C2B6mXE6ePEn+sGcPOXzoEKmqriYFhSzBBTwYIPQYGyl7IUj483sVicvewlqCu4coY3GrqzuFwRYjwHCcATedeOH0WRiHGK5haLCfxKL6wNL6JbfmzK35beOWTZ+S8vKbrz3++LjU/uZ+CMotpAWkBaQF/pIsAM448PccOXJkxcXmK49du3LjjfPnLy3o7LwzBSIcIQSDAwf7NQBgeDEw9jKRinGAeZ0o53z0ATD0j3yfjCCKsfjxN9gOM7+BA6ivr4+GQYOQaK+88gqZP38+BWAAO13TaSi3bA48URbhvw6vDxbrgm+mdhIa4CCo5oE4E1ixDAxe3dDLDGUzIkSw1NJe2VxNMN0P4VZMZJHfQjmv3HxYOf/gxl8mIRGGY/fbtnlL15VfGaretGTJ/AuUlFpbu2sTiYn1iUTy+46jbNB1Y4aqgM6GTTWkb3wazvk0yF48WP8KPnaRdBQlpELOBD+/dIC/0dkqThgc5wO/4r5BZRIrXK4waOIx8gFzbxsWXxe8pzCdwVIIQxpGtrANdMD3798n777zDvnyyy/Jnc5OUlZRkU5+IXp+3SrrS1uIDUtczJauNFxw62wPXqwTrOwMtmlj13XqDU6lkiSZGE+WlRZ3btmy6WT1jGm/2/bc04cnenv7tm3bZv4lPdTltUoLSAtIC0gL5G+Ba9euzTp/6cqGO7fvvnnkyJF1V69eqwVHHfSBEGoMgDINpS5s+Rad0VPlqwH2SxPCABj7Tvwd+1soR39/P+37qquryT/90z+R9evXUwkEi94EkZA8vhFlBUFWCQJgHuwyAdafpCvomEGyxrDvwgGY2Yr97qWH5svj39dzqNEMAwqTsXhs4r5z76EI0+J1+qEaYTRfAIZEGFY/cewbmqb8SouqTfULF16iV9TS0jI3Yarr4mPjbymKtkHT9JmaCpm8PACGm8J7p5kB+JN7wMsK7rmyeQAO85jmAt2wioLf5wOb4jHEsuQqQxgAi/vxFTjsmJnbMFtCwwIZRDw+QZJJSHqh0SkVaExXrlwh/+t//k8qgygtK0uPiGEbvmHhOeH+sf/sXuBDg9/eV+m41apB9kYdlvcwYEGu8RxwfJgWSiQmnNLSosGZ06c379jx9Cfl5RVNdXW1F3fv3h3/8Y9/nD1gYf7PSbmltIC0gLSAtMCfmQWu9vSU3L/RtnR0cPiVjz/+/VMXL15ac//+PQBgBfrCZDJFYwNDn6hHIumIC35IzQ7AaaeeEKKM5wkxBjB15kFWWzciBWZ6AwkERH+A/z/60Y/I008/TftsCIkGs7awaI8BoD/SRJDTze9cyryxQdDKqNTrVsO2Eb/PBcAIu0EgOlkApp5jV1ILxwsKq5opdfAA2V8G0YPsX0vvMY0bBzgdBcLqcxz7hq6rv1AccmjZsrpmCsCXL7fMJZq9NjGeeosQZSMFYM3wSSDYTfe03GEAjBeXnoYPEanzNz8XePLVIBtQhm2Xj0c4F0CzSubmkRFiDmbz/IYdN7NM7NiedxY8qSCHUOiot6Ojk5w+fZr84uc/p7qjqZWVtEF5C9u8UTFWXARTD4DZVAyeg28A/OhKbHb0tkMAcshpTkeAbDEd7IMZbwwjQj2/AO4T8Qln6eK62wsXzvt886aNvyktLbr47LPPdtAlB3zi7j+zB7e8HGkBaQFpAWmBr2aB06dPG2NjVo1lkUdOnjz+4rVrNx49c+ZUhWXZBoBlKmXS2VGAUd0wqIQP+iEfYPrkip6jLigTXBA3BPEJgi/8xQXq2LcODQ2R+3fvktd27iRPP/MMaWhocKF4hGjUkQiJoZg8IAiyeUdUmAdYBFGflQUJRCgouzsF9/0ecAbBKF9Gfyg0zxvM78fkEnjNDIDdM6SLzrZnkgZeWhEG38gf/kWFwQCMshcMg2YTq9ex7eu6pvyCGOTQikWLrtC7cetW15yEmVg7MTrxQ0VRN+q6H4D5+K4w480MwaJA8JEtwOvrgR2XYpCTUTBA9qcefNgAPFngzQt+qeXZ6E98hV1PPtuiPdi2Nm0kzKuq0AYOL4DN06fPkCNHjpKDBw/S76dMmZJuULAPH4kBwdgPut7oxV9JvUof9tjC7VlMQ7j/GvU+w/EBxuE9TE/BaDeZStqOY5mbNm64sGLFsv2rVy39ZUlJSUdDQ8PQV3ssyr2lBaQFpAWkBf4SLHD2bGt5Mjmy9Nat1pfb21t37N27b97AwEAhD1TUDopCJZbQ/2G/x+wD2INe0fwAOIgbxD4cIZBf/A2e4NGREQrADRs2kCeefJJmh4MoESMjI8QyWQxjXISOx+C1xdjHogcY+/5sfbL3mz/rHX7/oBDsB11/siwEU/+xGQeK+/Ghcel98+WJwIEARoxAD3kYzPI5KHg9MTt32qPv0yR7nAmJMBzH7nGIdc3QtZ/rinp4yZL51zwATiTWxuMTbwEAa5o+i/cA0xvlMF2qd5HBEgg0Pp+v28GQJRw85gOpk2noQaOmfM4Rtk3QuSejAc4F1ZkjTK+Rgr0tK0XBEmUHn366l+zffwDkKhSAYVEALIxD+OWvHxsa6qJwugE9wkFly9VY0HMMlRoWvoG4n/cAw0MAGrthaMnyivKxzZs2NjU0rN07rWrmR5Y1MrBt27b4ZO6n3FZaQFpAWkBa4C/TAk1NrbGKiuTUgYHBl7u7u14+ePDQuqtXr5Z1dHSQ4uJSOisKfWMc4t9bVsCsJoNC1tf5Z275RXAKJ4EQHVnZLI/wCn+hHCD9A90veKghIcY//MM/kOLiYuqZHh4aoX0mD8DQd/ISC+x/+dj9k7nziprpmENYzQ+iva14GOff82AtAjBzhoqL2XgNMIsPzJ3FfZsdgMVrYOflnXlssMO/PEYVFsHZVo+iOFdUTfl5YTR2eMGC2TfCAdjVANPD4+pKCsDsVNkkEGwfbkWlUMRc0DkZjzBeuDhimiz84nVmq3TZADhoyiTsmMHbspzV8BtrXCYFXHgPq0w/+eQTcvjwYTIxEacNLhJhIcfghQ0JKws2NLwWOCaN6kG9y+iZ9ypNOPxiNAlWJgBy2BZzs/Pngzo4Nj5OKqdWjqxYsay7rm7+ByuXL98XjZLjPT09Ezt37mTLdeVLWkBaQFpAWkBaIIsFHMfRz5xpKbLtkSd7ewefv3bt2hPHj5+YcerUqWhRURGJxVhUiLGJCer9xWRRXr+fBwDDJpxXUuSOIA7BmVbPueRFaoLtYRa0rq6O/PCHPyQLFiwgpSWlpL9/gPaZQRII/hzYDwc583JVljAAFgEyCBSDjo0wGzSL7DFgmjBcJgwCYHfRnJt91qVHLi6yJ5NgDtZMkBf5BCUTeHZxn1AAdqz7tmNd0Q39p5pBji5buPAmJZzm5ltzFMVZG48nPQ8wCLe5MGgwocDLHXgA9m4cr2/xAJhf9ZQLfnloy3XT+d95AM4HfoPgNBd451oEFzSCDGtUYiVn24GnnaXtg2gQJSWlVFN7/fp1snv3JzQEGnh+YfQLmltojGylqR9mg0dtfIYWz9ucHX7ZPcT/CMAs0gOL/wvfwQvKkUqZ9vx58+89t+OZa1MqKn49b+7sQ93d7bck/E6mJsttpQWkBaQF/rItACHRbt68aYyMTKwdHU1tGxkZfrmp6UDdvn2flQG2Qix6yDg6Ho9T7yr0Q3xfhVEgwjzA7HvAX88rGdT/i99hv4drYOB30ANjrP67d++Sqqoq8tJLL9HkGHPnzCX9/YN0G/4Vxhq5GCSsVlAe84fv920a1s9n+x5lG8gTxPWW033c9VD8/unt0pEiuKgRaQD2e3DZ4jiFZhnOF4BRW5wXALv5rl0JxD3LNi/rhvHTgiLj6KK5c1toCW/evDnbNJ014+PmDxVFaaQSCABgEG+7oczoSIKmQsYMcC7Lp4ndHwWC9wCLYdDygdzJVgQE4GzAKVaefGHcG+f4rx0hWgTfbMcN8v76AZZ5W0ECUVhYRAYGBsnp0yfJZ5/tJ5cuNZOysjI62uUzsfGNC48lVl5v1CQOZPhWw6+uZGHZvErmVWY4N5wToJcLP+PEYrHE0qVLb7711g++0DTt/dIi7fSePXsGZOSHv+zOTF69tIC0gLTAZC0Aoc9OnbpUY5qkwXFS/88XX3yx9ujRo9O7urqpvhZmQanbiIYPZW426Pd4LzA47rzFUDZVBmO/LQJwGKDyzip8z3traTQKXafOKYj/CzO3sAhu+/btZMXyFWR8Ik4skzmq+Nlavm8VHWK5JInsGjwyYfAZDsHfXAD2MtKmryGgovjL70kr2D0XJRDIpgq932xm3SaObd+1HatZ1bWfKppxbNWS2lZKNTdudNaYZmL12MTE25qiNeq6UUNDoNFFbRDqCqbP3elwAgdjs9n+BXB+2QOLAcwKQrExy+KxbGAa1GgyINelfFq5BQ86rVj4Jfcbv23Qfhll8oV8C095HATg+B3qe/iGKjYubyUkgKpKbt++TT799FNy4cIFcudOV9oDDEkneA1Ruim4dmYA7F+Fybahq9j8g8U0A4NQ3b9KFctKKyATEzPpBZjaYR5rSHyhqapVX79sYOmSxWeffOqJTyO6+ll1dcW12trahIz8MNlHv9xeWkBaQFpAWuD06VtljhNfrKr2m83NzY9cunRp2fnzF4yenj6V9qtuhAXoK2l/CKFEVY1Y1IkEDhrPhg5ogtN6YObEFHpCDo4z+3ixj+WdWRgHH2ICg4No1qxZ5MUXXySbN2+m3upEPAHRkUjEiFAWSkGfqTFZIvSttpssA37jPanhNYB3XPGeqgAJAY1c4D+SJ2MIdhsHSiDSeQK8Y6UZMC2N9Yd78+QIKo0q5qJpRmpo75q9iBJ8iZnXGb/xa4ARTRD+2LHY5jBr70pLHdu2uwmxLxmG8dPCaMHn8+fPbKeH7OjomJVIWCsHB4f/WlHVTdFIbDYGLYag0+hxZNpUupqOUjcWmkEc4yMPAL2QH0EeYBH88m3qoftxYUByeXYn8ztfrrD9snmAwUbQEOEF0zTgOYXtYcTIjwj564KMbpGIQYaGRsjFixfJe+/torF/E4kktTmMNOE/6I1oKBj3WOnq4dZK1AjzDYqWVRy5YLV0w5GkjyN4gPlRGJsCIiSZStDrKywoSH33pe90LF269FBlZcX7uh49t2nTqm6Z9S3fmi23kxaQFpAWkBbgLdDU1BSbMmXKDFvRnrrb1f1sd3f3tgMHmopbWtqM0ZEx4tCQnJAoKkahEsAXnEPQz8LCNF+MfBeAKWRSWCFEFfpC7If5Pp3v9/jfeccWvId+EPtkYKbvfve75Mknn6QJMmCB3ODgIF0kB9ti9CSEYNO0iW0BV2HUhSx6Bmog9ILCe+ZZZq/wKAo+oFRZDP8gxySWQZxFdmxvFtjHGpwcgt+X34bFAPYvgvPgOPi4vt99AMwDOLOXx09uxA3XI572/jqO7dh2l0Osi7oe+VlhtPCLBQtm3qZnbmvrmZFKTawYGRl+myjKlkgkMhcywUEdgXh7DIAhyxfTprJRyuQBOF+AzOb+/6oAnAt+aRUK8Vb7p1fc6salXww6NgIw/AVQRQDG1I18KBQGp4RGWAAAvn79Bjlx4gT58MMPaIUH8T/CLh4Hj8ufG+3HA7Dvsepr9F5DY/txn4XBJJQVjsn0VjYxrRSdiqqsrCRza2sTjQ0Nl2pr5/xh6tQp70SjSse6deuGpfdXdmjSAtIC0gLSAg9iAdACt7S0lIyOji4dG5t4ZXh45PWmg4eqrl29XtDZ2UlSlkNM8J7aNpVsqppO+yfgFAyNBp6atPSBm8kFbuORjO/7ec7gyy0CMkIiOrMAbFGS+Mgjj5BHH32UrF69mq6ZAQCG9TtBHME8wCyjKrxA15zJQXyKYYRgHoCxw869wB1YdDIATLnADZ/Bl4t5ZpnMhIdfcZsgAKZXwCUHydiHD2mWBwB7HmB3eEAnrZn+wLJsCM96x3Gc81pU/3lhccHxupqaTko79+7dmzYxkarv7x/4a1VTt+q6MV9VDXrBcDNhwRUDYOa9nAwAM41OZi7sbF5TNIzYYLLuk4cHWATbMNANOy/eIBF0xXLh/vg9gCPsy7K8sQEEp51Nf8fsyraDRgzwe/ToUXLo0CE6qkX9L8u2lqAw7I/swM7Mj5z4Cpa+rjAAZkGe2TECoqqgJxsWH1j0AcN0wAsWLDBXrVwxvHD+/C+mT5/2+6lTp/2uqqpwcN68eTL02YM89eU+0gLSAtIC0gLUAs3NzZGxsbFpmmY8NzEx8fqXX55b3nz5SuXFixfVRNIkKZPJHVikI40mbeI9oW4QNCbb41IkQ08XFD1MhFz+NqDsEEEV+3IGrWxxOPTP8HfJkiU0JBpkhgPwHRsdo+Fk0YkEbJWWMVIHLuv7GUwHSQH4+Lf+ygHA711zbi9wvgDs8+jyi+Dc0wcBcBDYhgEwbBvkqMsA4xwATIcBbsg76pxNcxDVAIP8wXJsu8Mh1jldj/yirLjsxJw5VV2Udrq7u6vGx5OLR0fH3lYU5VFN1xepCnj5SBqAoWKhkRGAedgKk0BQAKbaHP9LHGGJMCqOfoK8q759HgIA5/IOTxaA8aaIAIyeVPT+IhTzAAxwu3fvXnLs2DFy+fJl6oVHDzA2MmhUvK4YLTw5APbuC62kIUtJ4Zi0wTo20VLSoNQAACAASURBVDXVjQut0HKtXLFirLFxw92qqVV7S0pK9hUWVn0Wi43GGxoaIJWdfEkLSAtIC0gLSAs8kAV27dqlzZkzp0hVI+uTyeQzd+/efeFS8+UFhw4dikzEU8S0GFRapk3DjdH+VVOJpoPTjoUWTfMGdWR63lXVBU2+YPkAMMbnx74d+3roywGAIT1yRUUFWb58OfnBD35AZRCwLcTKh7KChBGcWOm+32YZVj1pZJAXNxOAUf8K67IQAIOMLPIU5UnR/c1BrejNpftzMZN5xhA9wDwXpo8TIIHAcj4sAKbDG1QncADMPMCWZTt2u+OYX0YjkV8WxcpP1dZWdVMAHhoamtLfP1w3PDzytqKQxzXdWKIouoIeYBBxww1nOhPvJEEAzCoCG81QV38WAPaoPXu7CAPTIADOa1v3dPlsy28TBsDidYR5iHkPMO4D22IjgOMDUEIDgtSKH330ETlz5gxtNLAvNA5+PzGzTBgA8/eJbhOmAQ4BYKzErJww1YQDI4PMmjWTLKuv712zZs2NoqLC90qLCw+XlhZc2L17tyWjPzzQ817uJC0gLSAtIC3g9dPKmTNndNM062ybNJqm88MrV6+uPnz4cFlbeycZHhmlHlaIPAXRFqj2V9eJETHSGVLRmNQDrHoznFQLLLzCABj6QeyroS9m0ZpYBjrcBx1FoAWG/nnu3LnktddeI8uWLaNSwXv37tF9oLwYSQmZiQZlcyUQAcVyZ3b91MoAGJgM+mZ6pADpBLtAv8TAD8DofMPtMuUMrubYdZD5j8Wkm0FyBg+Aqb+dK4NfeinOVGd6gJl/W2SwzBlulGOgmJN+BgA2HcdutSz7TDSq/6q4wDgzb968u7QU7YODFWRofP7g4NAPiUK2aZq2TFMNxXEUBW4SADB4gL1Rhhd6wisQH5aDRYTw1uFl6mpzeVvTFTYke1wGPAekKc52jgf9jW8reIxcII2jRLAVPyJF26G0AEeGsJKUxf7dTa5cuULlDzjixAaHn+EY2GiCAJiv0OmyPwAAo6eZNhTVoVM8BQUxZ8WK5Xb90qW36+uXn9MM9ZcxPXpy27bGTvn0lhaQFpAWkBaQFnhYFjh58uR0QvRleiT6922trVvOnTtXc+LkGdJ5p4utU1LZuiXwrGq6RnRu0bnX97n6PowYlgWARcYIAmDgI+zXcWYX+kjoH6Ec5eXldCHcY489RlasWEHu3LmTli8yqYO7eC0dYcG/DifTdhmqZdcp6WVbEL29/DE8z63nB3MDw6UhOWgGmfcAM+jkjuoqJ8X9eB7hUyGz7XIDMM8urk81Qz8dDMDMFmyBY1oCkbJsq4VY9im9MPrrovLiLxdOn36flqJ1YKCcjKVqhwf6fkAc5wlFUVfqWgRk0hSAIS2yBtPergeYFUwcObGL8mAQM46xMGj5AK1Y4XKBpQ9GhfjE+RxLlF3kC8UiBGc7DmwrxijEis9ncoMbCVALMofW1layf/9+qv2F1I9TpkyhEAzbgMgeRp/wWTwvVpgwEE7/ztVe/1rTYAkElo1eByzS01U6yi4pKbEef+TR+JIlddfq6uq+SKWsd+JxcnH79oahh/XQk8eRFpAWkBaQFpAWuHXrVtnExERt0iQ/HBwYfLKvr2/VRx//nly4eIn2R7FoAXXWQR+pwoypwRad8w4oZJe0xzbArGm5hLAgnndgoUMInVeo/8V1OXAMkEFAn75w4UIaEeLZZ5+lHmD4ni8T68e9vjezXw+O1uAvekD4sxBHFw+W7Bgsax7PDUEeYCaPxDBnmTGHM/dhR2Tfw/WFR4HIBFn/WqZ0XLOA++Xt66W+Bu0B+55el21ZZsq2rJuWY52MRaO/iVWUnKubMaOH8k9/f3/Z2NjY3IGh8Tds235SIWSNrkU0RdFcAGaLrdiKOnz5EypgWI5cAJwNTNNHFhbN5eMtFrO05QPP+WyTq7y54JdaPx2ihF0han8xBAomlEBJw7lz58i7775L4XdsbAxAMy1/gKkVGO2Choj3JvOVl68jQVML/PDNP5CDCpoZfsVXwSBbnW2TkpJiUjNrVuqxRx7tnzOn5vPp06d/aln6gf5+4/aOHXUJ+biWFpAWkBaQFpAWeFgW6OjoKBgeHq4aHJ54XiHOc4qiPvuHT/dpJ0+dVltaWkk0EqPJMcD7Ckm7AIL5aEme59LTBAcFGwsCYPRu8n03vofrgz4czoV9OPTtAOJQFljQ/sorr5CdO3fSz7iGB47pSSc8QPRzid96QU4vBpnBVg7zBvu5IByAPYAF/GV8QI9JddT+c04WgH3H5p1yfPQHlD2ELILjj4HyXHS5soVwlOBs27aTlmXesCzzeDQWfXdqWdG5mpqaPvpzX19faTKZnN3XN7zTtO2nFEIadD2qw+Q6u6ksYDMCMDOql3mFmcFza6MGGG8Wj8085Aa9R+DMF07Tx+A8wPnum892ueA71zH4So5lRe0QjhZx6gRsDHpfWPj23//939SFD9M4ALx4HJhWAe8vADCObkXgFZsCX9lZ5eWmH7iN2QgvWBmPu8FCyGQqRebPn0eW1S+daNzQeGfq1Kl7iooivxsdtS49/vi6Phn67GE98uVxpAWkBaQFpAVcLtDPnTtX3D88vqGspPSFwsLCt44fP1F4/PjJyNFjx2iiBQOyw7nRlKCfs2HdClOPsilxBkQeeAaYVgRgHiIBdKG/5hfB8QAM7zHKA4AueHsH+vvJCy++SN588026MA6OB/04nof2/wrE1Wd9LzKFxxbYX/uzs/LsgYnKgvr+oNoTDsCYkpid09sO7AfiaXeZvOsx5m3jDTAyk2HQdMfpRBjIi6xkX2URHF4bnpvZ1AYtgs8DbNt2wrbMa6ZtfVFQENtVXlx9Yfbssn56lT09PSUpRZnV1937PcdxnrIdZ5NhxACANQRgdnN46A0HYHYTPbd9mARiMgAcNvJ5mACczZsbdv4HAWTYBxoSeoB57VB7eztpamoiv/rFL8iUqVNJcUlJOmQaNhgYUcJ/aFzwgvdYEcNGfEFJMTIaS0DGGKyqOEOCmd8aGxudxk0bRxYtXHizoKDwd44zsWtoqKDrmWdWjcnHtbSAtIC0gLSAtMDDtACkRt6zZ0+kuHjKgtLSkucMw/j71tb2GWfPniv9ePdumnIYQqBBf0jlmLa7QIwtxWfT8C5L4uxpUH/JAzBfftgWnU6YwY2HWIRj2A6cVnAO6KPvd3eTTVu2kOdfeIHU19fTGV2QbKB3moEm8wCHnTuYlTzGCgNgHhDFa0HA9d0j17PL8wS+ZwDMtg7iDQ+AmY+NMaMHw56tvZjCdGDiLvzLhGkPwrNJIPygzhYEghiclYdJIGzbjlu2dcWyzGOxWPT9OTOrL5aXlw+w8ZDjFHX29Mwc7ht+yUqlnrYd8oihRyOKwgMwExR7Fz95AA6CyLDvRLDMF4AnA7HiSCuXNzesMWeD4KDfRABGCQT8hagPEPv3s337SFl5Oc0rzr/49IkwwoQXn+3mKwFw6OI4plBi0M5CuDy+7TGzcePG/srKyjPRqPGBZcU/6u3tHdixY4eUPzzMp748lrSAtIC0gLQAtYDjONr58+enO47xGFHJD0ZHxlZdv3Z95u9/v4d0dN4hI2Njbp/J0gvTfdx0uHzfiKD5VQDYLY/Pk4tyRwbhbEFeX28vWbx4Mdm8ZQuB5BhVVVUUjgGC0fnF4DdTLinedj/feEwWCLPczkHXGeg0o+DqRZIQQVjcJxNaeUZ0tb9usouvBsBZoldxyTSYd58HYMrglm1ZAMCXLNM8Uhgt+GDWrKnNFRUVgwjAhffv35/e3z+yI2lazzi29YQOAExUncEZuOdhtMGn6vMLG9jFedPn6AFmQSgwD4t3R7J5VIMgNjsAsxzffo0yO1cuqM0Fr7nAO9s5+N/E8/C6XxTSQ2P57LPPyOnTp8nVq1dpqBSMCwj2hZESHwoNKxQcO5sHGKcxcnmJ/SMpz3ao/kkmE6SwsIDU1NSQxx9/NL6uYd0dQ9ebCFF/r2nmgZGRkbFt27aZ8lktLSAtIC0gLSAt8LAtAJnh2traSgcGhtdZDnlBU7Vn7nTeWXz48BH17PkLpLPzDikqLqZJvCCLLWY7swGK3BdjGQznmimezeYB5r28IgDDfgjA6JSC7UHWCHGAITHGjh07yOzZs6nTigdg9FiL64WC7OexhB+AWf8t7sF5UYWfRHilPyMAu7PBPLSCLXMBMAvDhh5iBGB2YOQQMascSj+yeYDdJHSBId6847LhThAAO7Y9bpnmBcsxD0aKoh8XV1ZeXTBlyhACcEF392D1yMjA9lTKfMa2rWcUxYgpimowuGKubAbAeHEs3pr38jTA6Qhs7s+5JBB4DLHihXlP+ftIt3F1PZ4I2n+ns0GuCLBiWXJNSeQCYLg5/GI1vpHwDRLgt7e3l8b+BfjFOIK4P95kzCDH75tR5YURlziK4+2B0w8I5NAwMeYzfgdzSVbKpGWqrJxKNm/eTFavXjlQV7fwumXZHxJiN1VUlHz53nvvmTL278N+5MvjSQtIC0gLSAu4fa1y8+bNSDKZXGhZ6mbTNL8/ODi0vrWtreDw4SPKxQuXXGcYFT1QowG48WE8+f6P7xv5GWFxdjiMUYIgmHdIwXsAXVi3M336dPLiiy+SRYsWURkE9K8I1C4i0oV7ju1lgsv3rvs5iKcyj8vCZoczvbwewHqcweIGi9uy3z2vLw/gvOONyU8wDjC61NjePACj3f370pQUgS8eftm+uDgP0v6lGdUiChlzLOtM0kzsLy4t/H1VWdmN6urqUQTgWH9/f2Vv79C2lGk+a5nW84qiFwIAewUUF76JS9t4AMY4wKzM+QBwEGjmAmC/dxayzQUHteYrb5AVg7y8WB7+b9h0CTYC8dhig8KGgRCMn8HTe//+fXLt2jWyZ88ecvv27bSnN7jCcRU8QLaA+wTpfnmvMYr5xRExH8oFymiZKWImk1RbVVtbS7Zvf4rUzK7pqJxacda2yW80zTq1efPmVkXh0vHl23LldtIC0gLSAtIC0gJ5WgC8wNevX5+RTFr1qZT5NxMTicdHx0arDx86op04cZL2pY6i0AVxAJ+4KA0dUUH9NfaBPNAGbRfGKTwn8JcB34NUEc5dXFxMPcCrV6+mCTIwSgRyAM7ygnYZUyHnaRKXfUSnJFXYpiM7hQEwY7xMra64PZXqBia8QPD0PMR4TPzLVAS5AZgPD8eXiZ0hMzseboPwC3+ZHpoHYMckRBm1HPOkZZp7YwWFe1csmX9LUZRxBOBob2/vlL7B8UfMZOI5y7K+oypGkaKoEZ7Qg6JAcCjmC6HFEmH4ATgINMUKFwarQSMyHyAHxAHOqMCYC5yrVbnKlA8AZwNovKFwShjt4YI18PjCCz6XlpZS+IW4v59//jmNFUgDe7veWGwYfMILfpTJNxK+0oYBMGakg4eDYehE01iYOxTmQ5lgxAp/aSNNJigAw9TNipUryFNPPenEYtErRHEOR43Iz4qKolfXrFkzmG9jldtJC0gLSAtIC0gLPKgFICbwyEi8Jp5M/Y1CyDO6ri0+eeKUcezY5wTCiMJUdWFxCRkfG6PYBP0pvniHT7a++2EAMMYHxpjATzzxBNm6dStpaGggg4ODVCMM5UGnk2VbdPFeqMsz0GBMAuqfkWcbThaARRjmTzcZABblDGzRIJPSUjkEJ5flPcAiAGN5gjzAvHPQKyd4gF1QdiNCEOKYikKGHUI+t2xrT7SgsGl53dw2RVEmEIAjra33K2w7sSmeiD+XMlPf09VIsaJoUQZajNzzBWAMg5YGYFcDHAabfEULq5AiGIvbiXGAw0BarNQZxxEyz2UD4CAoD2o0/MiTz+iGMQPhOOfPnycHDhwgly9fpmmQMfsbaon4bbFMYgY4rCx8Q+dHUd73nlaIjTTdKSLLpmFjIFxMJBqlDw2QPYD2F7zAjY2NZP36Bmtdw9oEUcjx8fHxz4oKij4oLNRvr1oloz886MNc7ictIC0gLSAtkL8F7t69WzQwMFDV0zP8WiRqPFtUVLjl5s3W6Nkvz5J9+/aR0dExohsR6nSCF/afCGDYh9q++Wl2ft7LG8QHYd+FeYehDBDPH/5CSmRYCAfZ4TCtMu/MYpKIzJns7JbBBBCZW9GgZRhXlwtVG3S8XF5gEYA9yPViAgdBKTuuJ4GgwOtk6okxkZrILJQ9AyQQoocaJ8MRgJ104jYnpSjKICHOEeI4uyNFRUcL5td0zFOUOAKw0d09UjaeHFofHxvfkUymdhp6tFRRtFgwANNqItiQkb1XObwFcRA6CxfDhd3IfGAybBvmHA8eAeUL1GFgjKJ00ePq8z5nSdcMNwkrOn/DYH/wsMJfGAmeOnWKHDx4kHR1dVGvK8An32hFrQuWJ7MSeDUlqCK5TZy2CaaL4mILwmAHUqWrajqyRCIRp/cayrp9+3ayfkNDYt782kHbsveNjY7+wY6qB8s2bbrfoCgsJIV8SQtIC0gLSAtIC3yNFrhx40aUEFLa2Xn/mUgs8kxxUfGOgYGh0ps3buqffPIJuX0bkkiN04hFuG4G4Rf6POw3LeItjsPiPkwARq5gjqQkmTqVraF5/vnnqSQCo0WgHph3uE3GfNmcix4jBGd6xfP8sQEYzstzDbOVX46B22AqZN4mQZION/GFTwLhOHZKVZU+xyFNuq59aBTqJ7W5c7vqFCWBAKwPDg4WDw2NrR0eHXk+mUi9aRgFZaqiFoBh+SgQXgE83Qf77uEDcC7I9N30APlpWKUIOm7YuYIAOFe5sNLjzUUAhobIZ6YBLy8cv6WlhZw8eZLKH2CkCN9htAecrsGbzQ8CwuLniRUaK5FX4WgJXUkGTA0pTCsFuilNp/AN5YRGa1kmKS4uoqtYn356O1m+YtlocUnxHcUhHyQS8U90nZzbunXryGQaq9xWWkBaQFpAWkBa4EEtAOHQOjs7I7dutTeqqr5dN4xXDcOY0dfbXwyRlE6dOk1u3rxFF55hfwZ9J0SGgP/Qv1LnlIOJMjiy4TLRflUPMM8A0MfC/zVr1pAXXniBRlMqKyujzibUA/OL9YJskw10s9mS8gN1o/p1uiJQBnpf3UADLAqEH1oZl2RqgEUJRJAHOIhT0JcoliMoCoToUITPLOqHxZKhUKCmepIkpLtQVbI3GjV+pyvRcwsXzrqnKEoKAVjr7e0tHB5OrRofH9kxEZ94KxopnKKqWiHzNEImOE8CwQqefREchkSD/fNdBIfgyP9FIwV5f7MBcLaKku1YItyGe51ZybIdC1MlIqiK0SCwYV65coXC7/Hjx32pFPnRoDhSEqGWr0zie3FfmMrAY0Nwa/hP2wcNqMHkEOxhwTLZzJgxg6xbt46sa1jrzJkzp8/QtWZFUd5XVevT8fHx29u2bQM3sXxJC0gLSAtIC0gLfO0WgKQYBw8e1AoKyhaZZupRhzjfLy4qXjQRT1RfuHCBHGw6SI4fP0nX17BwogZ16pgmRF5gmdwgXbJpZ0btDPMAQz/KyxnF/p/fj++DoT8FJxjA7+joKI0C8fjjj9OkGADo4AUGLTCmUqbMRKfvJ/ES1jeFzwy7YdEC5BBBHuB0CeiMMR8FwnvPWIRtybMGloF9x0kghIyz/rJ6Ydt8s96cBII/Ls+HCMCQrZZGg/AAOOHY9j1NU/cUFhX81lDtS7W1tT2KolgIwEp3d3eBaSrLBgYGn4/H429Ho4VVmqYXsUDNbAWfS9Pu9EFuAEY4/PoB2J/LOtcoSYTWXECcC6bDPMJQ6TEXONwoqOC8JxcaIXh8Qf5w4sQJKt4vKiqiDQJHgtjg/BomBrBBFUEceYmVkn32wpaATgYmRjB7DkwPQbmZREKhXuCFCxeS5557jtTWzklWTK3otC37c4UoH1iWdtiyhgZk7N9JPKjkptIC0gLSAtICD8UCly9fnjE2Fl8/Ho9/v7SktMFxyLzu7m5l//4D5MD+JgqWkUiUlJSU0r44lTKp7I8uygIAtkwqnwyaYeUBF/tRdGrhzCwPYNkAGPp+BGBwKK1cuZI8+uijZN68ebTvhd9xplg8bz6GCmKUIBbwjsUWouF+QfCbAdEsE7JrKz7eby749QNw5iI4XuDrB2C0Oy+ByAeAgVVp6mt6d+24ZdndhqbtLigueI/E9CuLZszoh6hV6TODpqagtHJJ3/27z4+PTfxNYWHxNE3VS8REGFigXB7goCgQ2W5sGJSK+wRVMrovhbr8xeO8dzXoHFhRwkZiQdArfge2g4qNcgYEYABfjLAAmt+9e/eS5uZmcufOHaoLAs8wP9qE4/IZ4HgbsFGPp7fmG0sYINPKobJ0jalEkgAEQ3kgGgRUTi/Fska3WbVqJXnpOy+RsrKSwVgsdiVlmntU3dhfFFXPr1y5ckKGP8vnESW3kRaQFpAWkBZ4mBZobR0o7+trXz4ej3+nIFbwhKIoKxOJhHby5CnlYNMhArOr0F9WVU1LhyNDNqFo5OQOn8qXFwGY/45nFxFEsX8G+EaZA3ikKysryZtvvklBGKMyoQ44l31yOfiCGMDjNvyVT0ec6bkNnHFWeacbH/s3GFrxnKIHGBNhBAN65rFoiaG4IR5mnt8gU61tm/Sea3Qm24Z7HLctq1NV1Y9Ly0p26aTo6rx5FTRqVRqAm5ubI1OmTF94//79HeMT439bECuepetGqQfA+XuAM6JAuDZ/EE9qPqDJDDS5KYMwABbPF1bmbOVKe75tm05l4I1Gby5UeBDnQ7xCiPoAyS8AfsHWGH5MDNyNAIw3G8EcPcNBjSYYgHG0xiq9RldkOhTUEYJh1AwNFiC5rq4OpA/kkUe2wu93dE07Zdrme45FTpvmhpbHHyeWko47kqvpyt+lBaQFpAWkBaQFHo4FOjo6Cnp6euaNj8ef0LTo86qmNiqKUnLzxi3t9OkzNLTo0NAwKSsrT4fggjODFxjgNygKBA9UYikfBIChn2Xe5xQFM1wH9NZbb5FNmzZRGMbfMWpFmHUmA78i9GZIDbjQCqJ0IQyAPaj1yx542OXP63mW+UQYDD1phAqkWxduEUnF8/Ma4DAPMBwKABjWLQEuAwDTRNi2PWGaqXZN0z+qrC7dZU5M3FywYMGQD4AdxzHu3Omd19d3/9mJifjfFhaWztE0rQI0MyCBQCDzZdrw3aUsi+CElMTizRW9utkkCXzl9FWGhwDAuWCbL3e2MvK/iR5kmnxC1UhBYQG5ceMGXfwGAAzaIBDEI9AC8PKQzoMur0PKB4DFhqBpLFoHNLaCaIxOFYAUAwAY/qNYH44NcQsb1q9zli5d4ti2fdV2nMNmMvHrREK59swzW+4/nMeYPIq0gLSAtIC0gLTA5CwASTHOnj07fXw80UCI8rKiak/EYrHpvT19kevXb5CPP/6YdHR0Ugkn0wLrBDzA1NsKMXcxZqxw2jDQnCwA42HRuwt9KvT1EOr0lVdeIY899hj1AoPTCTzECMCi/ACP83UBMA+wfhhmEEl/93mAcwMwD6r+THB4Ne6CPJdu2fbBHmBxERwv2YCjeSmoPQDWNY2uVbMsa9w0U7cUVf1oalXle9bEcGtdXd2wCMD63cHBmnvtXc/E44m/LSoqXqCq+tRMAGae1uCc0w8vDJp4o3NB8cPwAOeCWr5SitsGwTPcFF4CwQd51lWVnD13jhw7dox88fkXtAGUlJWmtb0IwAj8LJC0p5WB8+H0SlhjCdMA+VZzupmk4Xi4+G14eJhKHyDyw/annyIrViy3Zs6clUqlkidSydR+VTXfHx0d7dyxYwetRPIlLSAtIC0gLSAt8Me2ACyGO3fuXFk8bs03TfM1VdWeLywqWjg2OlbQ2XmHZla9cuUq6evrpw4m0APDDDVdEOfqf715cK/0QaAJ/SmfuliEUtGRh303Sh9RqgjOppGREbJkyRIKwDt37qRrbUB6iCAn9um5Zs/DGCCNmm6mN+8K/RKIcADmwqpyGmB+HRG/r/89Rp1AiQXHMG5EChqmmPME+6GZ4x1hERwPwHhf4NzMA8wWwekaeoCt0WQqeVXRtA+rq8vfH9P1jmXV1aM+AG5qatLrVq6cPtjd++T/v7L/byORgiWqqlbDaInBFzsYLoTDC/VXeABg/IbpUmmlcKXIWW8i25jF86VZ7Px63vT37u90c3zPlvKli5KPEhh0r1g2dl48f/Bf8Xpp+Wi4FLck6ZN6QalZTm/Q20LNwfSGsDqR5UH5dN9esnffPtJ7r4deS6yggIAiKci2QVMSQRVPfAAFTRdAJYEXVBSYJsAoEDCqMVMp0tfXR6qqqsiyZfXkqe1PkgXz58djsdiwmUruNU1rr647+1OpVL+M/vDHftzL80kLSAtIC0gL8BY4ffp0YWHhlKqBgd7vEFV5oaigsMGynbKB/kH1yJEj5OTJU+TixUukpKSESg8Ng4X5pADMr78SzCoCLfSlogc4myMM+QcBGB1W4OwCCIaygATin//5n6kzC2dexbsbVA7Yhneo5aoRGRwQEFhXhMo0nLqQShEwI+ID/caN/uC9d9+B2zjNM3RRGoC4LwIFenyFfTF5h/uXFRcjWLD3FK9paDY2MIEX0wAzJ63OZrph5nrItMzzqqp8VDZlyodFutU9c+bMcXZG9wVx9cbGxipv3767bSI+8deOraxUFHUGpslFDyQAMGaE8xvdc1+z770Vhqw4VHIeep/y8ahiheLKnD4eD735TBPANrw8QfTgBnmDaQVxoV6hAOzPGsOXD/fHRsOXmVZoyya//NUvyQcffEgqystJJBohCoi2XbG3aKhsIzxRvxO0L78/TAPBtcOUC2iO8TNcUCqVpAC8cOEC8uijj9AR6rTqacPjY6PdDnF22aa5T9crz3V1XRjfuXNnZhTxXC1R/i4tIC0gLSAtIC3wkCwA65dqSmuKmztuPKmoynPRaGS7YUSrzZQVgchKBw8eInv37qOzmgCdAMJMAmET8cZsJQAAIABJREFUQsO7+l1m0FcidPKMEATAYp/PH4s/DgIa9LXwHiAYZBAQE/hf//VfaYIMmPUFeQTPHviel0ZgX04dWJpG/+cKm5avh1iUFmSyBcb8BbBF8OWyujFqpi9w8/Fpjr1jhcci5hf0+2ew2fkYSXovmM1WNS/ZGHym53ajWNm2Yzm23U+Ic1JTtY9nz6r4ZHh4Su+8eQoN3eoD4JGRkYrO7vtbE/HEm7ZJ1iuKOkfTdJXXmeYLwI7jaUceFgAHyQzSYOm+yQW/QZUrrBJnNAzuHCzohD8FYRDEpxfBucAMDRAqf1tbG/nd735H0x/TWIUFMaIbhhtnxFvxiNcnVuCwz0EVPcgLzCqJks74xjRKECKGBZFevXoV1f8uWlRHSoqLesbHxm4omvJL1dEPVFQUttbX10N6wXyc7Q/pMScPIy0gLSAtIC0gLeC3AOiAL1++rA8Ojq5zVH2bRsir0VjBfFVRy27fvk2++OI4BWCQHUDfBqFG2awsJMJwZ4JdCOb7TzHmL8bzFWEzjCnE+4QeYAyP2tvbS+bOnUtefvll0tjYSOPtQ1QoeDGtsjcbzIdI4wFYlEaG1Y18ARi5IMMb7KKnF+/XD8Dp/TjvLjunX9MbBMEIyQiuwcyDcgolFIBhP5avAu1GE2GkHMe5ryjKEU3Vfz9zWvW+oaGigbo6JSECsDo0NFR2527vxmQi+YptOo8oirpA1w2DN3I+AEzPDwDs8hHNxUG9v+G8xLv5g0A3G/ziqCBf+EXgDQLWIM+vr1LhaBHydYekQMZj8DEDqeNfUWjjGxwcIEePHCX79++nsX9hRIoAjA0zSPQdBsNY+fi/fJn9IymYxmH6YZYNh3mxmV45RT/DaHTjhg3U+1sxpdw0dL0jEY+fNXT1N+XlJUebm5t7pPdXdkPSAtIC0gLSAt8UC5w+fXFBwpzYZKbsNwuisVW6HpkJ0Hvx4kVy6NBh0tLSSnB9C421D3pRiNSUxQPMQyhOtU8WgEWvKgLw4OAg1SXDIjhYELd8+XJy79492h/zmWDBvgjj8Bt6llm8fs8Lm+0+5APA2eDXSzGMcYCZnlf0EDNxJ6cbTq9b8nuL/U45lohLBGA/z3gAjLyHwEsDWQGPQTznNACzz7ZtJxzH6dI09TM9on9aXV59uH968dAyRYHscD4PsNrfT4r7+jpWj8fjO6xU6mlF0ZZGIpGowl6umx11wKK5+SgQQFUcAKO2V/F7TPkjBIFnGPQGga5YifHYYVCM0Mdvlwu88bbSSshJIERLIMzjOXDkB40OpmE6OjrIe+/uovAL4c/AAwwSCFVj0TboTeQWvGVOQ2RWdRFyM+4Op6mxLKZDhvLQAY0rTQENkmHopL5+KdnU2Eg2bdzo2I49YdnWdTOZPGIYsQ9nz646U1tbOyxj/35THvuyHNIC0gLSAtICXV1dlV1dXSsGB8d+EIsVbolGY4uhXwQv8JkzX5KTJ0+Qzs5OGgWChfzUCGRCCGIEkUewD57sIjgGaUwOCv/hPWiCIewZzATDC2SIf/d3f0ezw8F3vLcXZ9/xOx6A4TgitH6dEIy5H5gtuMxuHFsgACOPYHldvPVBsx+CvTTLweziB2DcxpUVs3voOpzZvWOcatv2uOPYt3Vd+70WieyvnFV5vKa0dATSIGcAcE8PKRwc7Fw2kZh4KpVMvKAQdWU0GitQgMhwQRunARZHFXzyCyaBYKxuu0kqsnlog7yxQRAbdowgAM7mNQ4CYPF84rmCADisjFjhcREcjOig0cFqT0h68cuf/4J0d3dT4TvIImjUB6pbyQ7AWOGDKnqY1IHfh1ZeAuFB2KiSNTCm24HKBDC+ceNGsnLFclK3YIFtWmafbZlnTDO1OxKJHpk9e9r12trahJQ/yA5HWkBaQFpAWuCbYoH79+8Xt7Z2LhgdH3sxakRBB7xR0zSjv79fbW9vpzGBr1+/TkZHx1m/56ZDDlo/xDux+H41LAwabo+c5AEa83zCfuix5RNkAQiD7heSYmzfvp0uPofvMBkVlBM1vugFRp0sL9FAQM9gFsGRxt8r9CSL38FnnPXnnW9e8jP05vq9wIwtPGlEZr0IlkPw9g3yVLPv/HIKZEt/NDLHXdToJUWzbHPUcZyWiBH5UIuoB2dXTzlTUVExpigKHT3wGmB4H7vR1rY4MZ56NDGRfJkQZV00GitWXWUxc/37PcAe6f9/7L0HexzHle99Ok1CBggiMOecwUxKpCQGyZIly5Z2Zd/d9e6z7/fw93jve+8Gr+21rWRlKjCTIglmgglgDiCJQBDApE71PudU10xNoweBkrySVSPTAGZ6uqtP10z/6tS//qdkdzTKEg9f4zqb0R4yAI8FrlH7CQPwaPsQ8BeVdRYdOKq9pQDM4Z4e4kdwjjL8YswQfvEfZn9R43Pi+An47W9/C3Y+D6lUijo4uUQEI0SxGE7+EIXBt9yURjkIlp/XNfQY5lYwVGAjsAtBeUZrawuVaJw9ayY01NW5nu/edj3vAPP8/zYM68K2bevvq+zv9+UrX7VDRUBFQEVARQAjgIvhstls81A6tzVmxl82DHOHruvV+bxt4YIzXG+Dcoju7ocUMLzvaTq/94Z5QQZgOboy6Irn5W3LJuiE61Tgv49cgL7EmABD2cOrr75KALxkyRJ6TuiVZQAWSTu8Zwt4LWebFgW1UQwRyTmStKEoc5BAh9YPlWaAC9sRUgpJQ9hio1QaIUsoiqDNM8GlMgrxt/x+3h7+viKGUVlrBLJgLZ7ne08Y+Fcty/pzIh472FCTOt/Y2IjVa2kBfxiArc5bt+b4trdhcCDzd5qmrYvHEzW4Cm7CEghJB4LVVgKjsVFBONy5xoJY+SILAC73nvCFDmeABfjKnTr8tcJHOCOdHzDBLT8vzkOYXyP4YvYXIRg/gOj9+5e/vE92LPV19QSiNJpD7zrTpFSsbM8yXnlDuIOXhWaGI1KeARY6YGzD1GlTYNGihbBp0yaY3DgJ4pZlO47d4QP7LG5Z/+l52fvbt2+nEoLqoSKgIqAioCKgIvB9iQB6Ap88ebLa8/TFjLGf+T68bph6C2OQch2P7runTp2Gy5evcL99nPmkamHFRxhmywFvGH4FP5TbXgAeZnfFwnhRdKq/vx+2buWOS7gYDh+YFRYZY7koFr5XVIWNOla5axHFEFEZYMEMYTjlzxeTmHzhWlHXW8gYB+QpsraYEY4eFPD3yplmfozoDHJpwk84URT3IRCYz2oX7dF83+tjzL8Yj8d/l4xZRy2LXZ06dSrOYJM3QwmioxXarVsPpzt+fk1/z5P/pevaplgs0SAAmJ9IOQ0wgqG8u8ATmGy9gv9GyQKHs7HjBdlCR4yoNjfWPieaaZYBWAZmGYDlaQmhFxIZYOy4+/btg8OHD8GZM2dJepBMJGlRGqWRsUOEpmXGyvSWhVzpk1DcB/fgw+ImeOm5BpgvgMO2ou/v6jWraBRaV1vjWoYxlMtljri++2ltdcO7sZj7uK2tjfzz1ENFQEVARUBFQEXg+xQBLI3c1zc8LZ0efNlnGgLwEkM3azGjhNLD06dPw7FjJ0iKSLBk4ULw0kylvOCs3CxxGIBlGI0CU6HlxUSTzAX4O3oCz5o1C1avXg0vv/wyLZRHUMZMsAykQn5R6so1PiOm8DmW4wpxXiOzs6XFz8IAHA3MeiCJiNJZj1wUx/dRXERXvs1FiYOQcHKY5xyDtmjoB8yTtt4jn/nn45b521RN6uuZLS3XAcAtB8Da1at3W2MxWNbT0/9PmqY9Y1nJJsPQDGzYRAD4W5NASIUvZOgMf+jKSSDGK3OIGqWEn6MLEi7QQQviipZo2A7ulFF8jiQOgeb2/fffh6NHjwKuABW1wQ0N9Ug4HaOTL2HB8Hlkub2S046SO4wOzLz6i+Nw6QNqj2lESn6CJqxbtxbWrV8LU6a2QmVlRSZmmI+G008+yWXzn0+dOv8rgNmZtjYuHlcPFQEVARUBFQEVge9TBBhj1o0bN+q7ux9tdzz/p4ZhbLUMq8U0YwYuOD93Dh0h9kNPTy9kc1mw4nFuiSY95NnhMNiG769RGeMwp8hwiNuLRXBCyoDQhkmyefPmwa9+9Stobm4urBcS2WKRrSXAC6rClsvgRl2PKC4YDYLlNgsIL4ZJ+PhK/r9BNlcGdtkHeCRfFYtnFL2COQMVKsMFM+7y+fA2FwGYZ5H5vnAxP1q5IvySP7Cug8+8bt/3zsTisf+oSlQdnz598i1EMbGGKSzSgK6uB5Mty5/f29v3z4xpz5mmNU3XDUMEpNQGDbOWaAcmHCCKuysB4L+iBELufFEZ3vBz0en5Ysjl12UNsDwCFMdEKw5aeRis+ESwxXrUGDtc3fn48WP405/+BCdPnoTKykoaheI/lEhwKQKXPoTHdHJHHSsjPB4AxuyvaVqQSCQhm0mDoWkwuakJ1q9fB6tWrYSq6kpIxGP9hmXcyGaH/5zLZL96+eVdJ+WO83360lNtURFQEVARUBFQEfjjH/9oPPPMM4nOzpurPOZvB8Z+aprWgpiVqMJMa1fXNcDqcJ2dndDT2wsG2qHRQvAiBJebOSbZRCgpNZZkoshNRRcIUQgD7/niuKhRRh/gf/iHf4BFixZBfX09ZYblKnJ4LCGLEKA5kSs+nqyv2J+cXIvO7o6t5+UgWzq4KN2/7PwQOEvQdQgWywUbj+SfIgDzOGAFOFzX5IPrOQUARsmG73t3fea3JxOJf6uprD85ZUr9PXkB/wgAHhgYqEun7ZkPHj76F2DaDtM052iabnLRM08zFyvBCQAmOXIAwkIKwXddkD8EWFcOOEeTK4RHVFEXXc4Aj9aBZXAdC37DkCt0vpHwG0CvPH1i6gbELItGcwi/uAL1vffeo6kYsdoTwVjog8kiJdACh88xKts7cmQkPPqiPxZihSbCL2Z88ZpmhoehIpUkD8I1bWtg4cIFEIuZTNM0XOx23mX2H9y8c3j37u1dE/mwqW1VBFQEVARUBFQE/poRQB0wVsQ9fvzs7LybW2fn7b+3jNjqeDzRgu3AReinTp0iKcSNmzfpfivYRsBoudngpwFgAaoClIWjg7AwE6/jojeE3t27d5ML05w5c8izGGdoeZaTz8CLinBhUB1PjJ8WgEUbxUx2GL7DgFxklaIEIopnxPvE/uh9BQlEIQ9cMugojj9EmpAPSgzTQDNgAmCUQFDZZcwI+94NxtjXyUTy3ysSNWdnzZr8oISbwg3r6+urzuX8lp6+R7/2PfaioVuLNU23RgNg3mE4ABczv5z8aTqB640Lf0ddLBlaxyNHkPdBnUt6IjxtIdoRbsN4Abjw/jEqvwmNjoBgC7OssRit9kT/QRx5fvHFF3Djxg2YPHkyT9HTB5BXZMMRoY0L4lgxXuHRz9NmgKmTBSMybA/+lc87kMtkYFJDPVV9W7psKUyfPhWrZ3u+73XZtn3csow/JBLayc2bNz8az4dMbaMioCKgIqAioCLwPxmBs2e7Jufzg4v6Hw/8o2XGtiSTqXmxWExDqOzq6oJDhw7BhY4OGBxOUzPFwrIwK4j7rcwU8nNi+3AmuBzjyNAnFsThtgjEWBAL1988//zz0NbWVgBg3LeATxmcBThOJM5j8UN4n3LiTUg2wscT24gBRAGIpVLIUe+RwblwXAHBLAqAEXZLyI/+4ACMvMklEFwSQUTIXM+96jN2qLoq9Z81FRUdra2tvfIeRmSAGWOp/v5sw/37t/6X5/kv+b7WZppWHL2A+ehDbkSwKI7wU2SAhV9bAMCozKBiC+WLYMhgOtEMccn2QQ3vcsBbEjrJsmy050skEwGsIqgKMXu4Q4nnsTNYaH1mWnSBLl++DB988AFcunSJssFYAUbu1AKCqTRj0KByWd+oTix/sESbxcix+IGlQRKkkimqnDI8nKYM9YwZ02nkOWvWTKitq/UcJ5+27fy5TCa9r7Iy+WFNzbRLGzbMG5zIB01tqyKgIqAioCKgIvA/EYHOzr7qJ0/uzXj06NEvDNN4Ph6Pr02lKkzHcfTenj5ajH7iRDvcuX+f7s9YjEK4LeA9XMgiRJJK9vGVM8XhxF0Uv8iFMGQ2EYvh8D24DSam6urq4MUXX4Tt27fTIjiEZGyPKI2MzwlY5zPyY3OViH85bogC6ajEm9Ael4NZsZ9SR4iRtma0HcFxIHUIbNeIbkn3K37KYgg8T37kcNU43I/PsCoeIzknwS+FxvcYsHPA2P7Kmro/TK6rvFpXV1fiYjUCgG/cYIlUKl3z8OGdN1wXAZhtsax4Std1A0vlCu813pRAAsGbVdAC82ZPDIDDsoVwkKMyxCXvkYYGJdD6FM4TURlkjL7oqNgBhXWZ6ITYXrzwosPiNgjAlmGSlgenXP785z8DWp5gJ8bOLnS/+DcfxZjBYEFc6LHLHIZHUWH4L7UZ4dfIMixwHReGhoZhypQWWLp0Cbzwwg6ob6jDSnCO69p9juMczWSGP0kmk/vnz59xa968ebxsjXqoCKgIqAioCKgIfI8j0NnZGU+n/UkPH95/gWlsl67puyorKyt1TY9ls3k4fvw4HDt+HE6dOUv3dbwfy6AqJ5TwNMMAXA58yyXwwplkmhkPvIHDYXzppZcA/6EbBHIGFsXAdUL4QFYQcC4DcLnMrrzviQCwgFn5pwzAYUAW28k8Isew9NgB5AY2avJ7CxAcLIATeWA5rny/gpH4T893yf/XojVXxKW+zxjaaJzQNO3LVCL5Xn191fXGxsahkphEgGbs3r2hqoGB7p/YtvOi58EOy7KqsaIKppdLH1EATKcTADA2aXwZ4P9JABbQOBZkU247GK2Izot/izKFCL2iyovIACMAY+njr7/+Gt59910Kn5hKED8RmnF77OQuaaz5UCcKbsPXS2R55efl8xD7IENt3QBdM8F1HMhlc/TBWrNmDazfsB42b95EUwf5fA5B9x4A+wLAf0fXndO7du1S8ofv8Ze9apqKgIqAioCKQGkE2tvbU/m8t2JoKP2y67l/X11dNdmy4pWYfUQZRPvJk/DxJ59CPkhICY9dkQkWPv5y4Ykw4JaTPoRZgu6/khuUrOXFezSuBcrlcpQsw9lYLIwxe/ZscD0X+vv6qWAWboeswOEADaOKHrvlADgKVMtB8Vgzy2HPXhmOxwLg0m15Ik7OABdeDxYjErcU/SBKLqwAYHo/JYtRG80BGNdd0eI3xjzGvBwAHNQN/bNUdcWnNcnknebmZq55CR5REggTAJLnz195znW9Xa7rvmpZsQbTNOPiohUrb8ir8eRFcIR5hYN44E2oElz4gxzO6EbBcrlyhmJfUSMzOXsbzvpGZYHF9uQfKFVLKWh+LYsAWAjXUV6AWV4cbR4+fAQOHNhPf8djcYgj7AaegLK2RnaBKD+Cki5goB+WF9/JIzVxHnxfOmAVON/1SAKBrz377DMEwFgAw3Vtlk6n05rOLpmG8VFlZeXbT554t196aYOSP6i7i4qAioCKgIrADyYCWBlueNiZ+eTJ4x152/5lTW3tgkQs3oCz0729vaQBfve996Gvv597Agf2YuIn3h9FtVQ86fACNHwuihOiIFlkbfE1AdayzAIBGBNSuBgO9b+oA8bCGMgL2FaRoZZlE6NlfctlaOWLh20JZ7rD+5RfD2eAR8sCh4G4tNNI0ge+YSB7wDVwyI1F2QRtiZBbkD9wiS1XSwQ/Mcnq8+SsQQBNaVeH+R6WPP7CNI2PEwlrfzKZ7J42bVp2LADWb968GRsedjfknfwu1/b+LhazmkzTTBXL7mEbeIuKF1ssggv0wAUJBJb4LVaCK/fpKZcBjpIz/DUBWD6+0AMh4KK9mfxBwYshtMECgIVu59NPP4UjR45QFTjsyFj8AuEYM7H4AUP9EX3YyMQZy5gUO0hhZBRkhMMdWHyIwgAc1inxzo4ArIPneAThqEPe/tw2WL16FTQ1NYJt591cLtPvg3/M1I0Pp0+f85dHj24ObN++HUdS6qEioCKgIqAioCLwg4gAFvY6efJqXV/f/S35fO7N2rr69ZZlTQemmSglQBeIv3zwIf3ExXHoxoQPkQkWv4vEVzEBGDhcSeuIxprBFqwgFsoLP1+h58X2iAzw9OnTaWb25z//OWmC0SJNZg0x4zwaAMvcEMUQ8ixzuW3D7xuxyC3EKaJTiHZFZYxL4HME5wS1ECRpRKENQbXdcFIQs7462Z2hcUBgU6eRHa3NPO+Jrmkfx6zYBzX1lV9PnTq1R9M0Xl0keIzIAAdQq1+61LUyl3N3Oo79j6ZpTTVNo4o7FgROFcEOCoCIdsBSJTj+O/8XVQo5fPEioVbS744GwtTmcHsiShaHP7VRGWB5SiOIBb0NnxcWJthZZQCWR3JCuI7wi/HCKY23334bjh07Rk4Q6P+bTCSAeVzqgG3AD57IHFvxGFWDi+q0Ud86okOUZnqL0wvyOYhpBTtvQ11tHcyfPx82bdoI8+bNBRNtRMDP+ODdzeftz01d+3Tt2lX7Ojo6ctu3bw9rX34QX4CqkSoCKgIqAioCP94IIAR/9NGelb7PflJZWfmibuhLmK9VoiNEb18f7N2/H86ePQe3b98mmYHs0SsYRXZ3CmdM5QywfK+VYVDWFsvbyxIAkRnGYyE7TJ06FX79619ThTh8DTPEwgN4vAA8GthGsdBoWWNx3uGf4WPI+xVcJMeinMyC76cIwCPaHsghRmSsUWzLgbdIgfi37+d8z+szTOO9WCz5l0Si8vTcuc2PNU0rYZlyAKxdvXpzQS5nP5fP5//FNI3Zum7UcWCLBmBe+UyMjPgpEwRraE4Rzhbz10UwxoTbCBAeMc0QKoUc7pjiIoRHPqLTygBeblpDADCN3oIVi7g4TozisPMiAOPrWGUN4Rd9B9955x24cOECFb3A56kEsecXdDy4WI7ei1rgoBSy3Gmifi/XgQXUhz9o8srRzHAaWltaYOPGTbBixXKYMqWVl13U/H5N1656nve2oWn7Gxtrz6xZswbLBo6v3uKP93tWnbmKgIqAioCKwPcsAugLvG/fvhm2DW26rv89aLCB+XpLMpnQM9ksXLh4EY4dO073Z7x34n0YZ2VlvhCzq1EuCGMBMIZDALBc1S3qPi2YCDPBmCh76623YNWqVVQZDivHIgTLvBIFrKOFf3T4LJ11lvlMBnU5qztWBlperCf2N1YbUAJR9DOQim1IvFhy3pLdAqVBkRUJiFnG972HlmX9qbKy8j1d9y7Onj17SJRALjBVVMCw09zo7p6e6R96Npu1/x9d1xfout5IAIzVerFcrwScvLPIEojSbLAfnEcYWkVQwgAcBcQjj1fa8tEKYYThVwbKcrAbBuJywE4jtqDam3CAwG2xAz969IiKXnz4wQdw/caNgvODEMOLDHDctIofvEDYLZ/daB1dtFPumGLEKvYv4FdMYbi2A7NnzYIXXngB5s6dC3V1tZDJDDPP9+5qOpyJmbH/goR+fNezz974nn2fqeaoCKgIqAioCKgIjDsCR4501Mdi7sy+/r5/Yj48r2nGgkQiYXq+Dw8f9cCRo0dphhalBpi8kl2e8CACXDEzKz/GmrUOb4vbyzpj/FvcqwVf4LGF5AGdIJ555hlYuXIl9PT0kEZYZiMZoqPgPCpAYQCV4VbmIvl3eZuoTHC5CzERAJZlEyGzX9o9n73mjxIeKkgjyPksiA9lY4d95t+1LOv3DVXV7xpJ41pra2sm3NayGeDe3t7mR48GtmSz+X/VNG2Zpmkt/AJqvFiH9KCLEimB4BuNBsBRnQSfGysrPGKbYEdjwXNUB5b3FQbi8P4w+LK+lj4wwcpFYWeGHxS0MMHKb3v37oWDVHu8B+onTQq0KkBZYFoE57qQiMV5nFDHgoOLULnF8EUfcRGFj17wQlGrzdsqtMti6mRSfQMsWbyIRPZNTU2QSiVZOjPsO4590XWdw/V1db+vqam42NbWVmIaXa6jq+dVBFQEVARUBFQEvo8ROHv2QQXAwOSHDx++6QPbberGBsuKxXDOPe+4cOLECTh8+DBcvHixUJBCFKkQPCDf98diiHAMwtAq7uflWAX1yPjA7O/OnTspUYW1AxCAxfoiAaJydnqs2JfLvo4GwSMkBwGblNP3hpN14YxxFIDLzxFbSfUcxDnJpgPiOUrwBcvROJOh9AH9gGmLQcb863Er9tvaysr3XcO9O2vWrBFrmSIBGN/d3T3UODDwaH02m/01gL4GAGZgZrgkA0zUK8gzSgPMX+PqjNFn0cOjqagMrLyL8P7KaYDDoCwHTzReKCzKZYNL38OnNEouQnDBcFEbevniAje8qCdPnoQPP/wQrl65QnKI6poaepss/WDkKIGL07huV3aBiALd0Z4Lf9CEuwTuV2SncZvlS5fCqpUrSGiPkgx0csvn81nPc456jH1eO6nmo8b582+tCFmGjPUBU6+rCKgIqAioCKgIfJ8igG4Q1dXVlVev3tzl+/5uAP3FWMyqMUwrhtm8i5cuFSAY4ZNXSi0+ZAgOPx9mg/Gct8wZYcDE1xB0MVnV0tJC8PvTn/6USySDhXLye0r2VciRBq0I0d1Y8gOZTcTv5YBVzgRHvU9+v9hWKAfCwF0CzQTAXMlA+whOBRkpHCt6CSGYCSbjAKyjKBigH4B1xC3zdzX1VR89efLk0ZIlS0oWwMn7H3HdBgYG6h4+7FudzeZ+CQCbfKbNwwV3oDENT2SEnKFMBliuFTda54gC3kgILrOTiS6CkzsOj2OxospYWeQoSQK+Bzstevmipnd4eJhKH+MCOLQ2wdfQ7UEUvxDev5SdddxCOeSx/DLKTWGEP1S4X9m/ELPNosLN9mefhbY1q2HhwoUBGDt513X6dR0+1XXrw8mTa46sXbu2NywYH8+HW22jIqAioCKgIqAi8H2JAGNM7+oC69atw+sY83b6Pvu7WCzWYsXilcjA9+7dg46LF2HPnj30O94n8T4ur+0RcoX+NgUmAAAgAElEQVQR3BOarY46Z/meHd6PyCyLbQToCvs1nKVFNwh0bMIHckUBPtFgQKobMNaxxwPAYZiNSvbJ8CvDbBQXyfArrMvkY4zIMAcz4OFkHgGwVD2ucK4k+Q1KRRODOWAYmq9p+gMA1h4zzT/WN9bsuXfv3kBbW1tgolyMVNkMcE9PT1Vv78DSvOO8xhg8BwyWMR9iCMDhGXpa7DYiwatzN7ZxdBABoDKIhiE0nCEWp1CSTQ2eLAewcgcRHVE8F/WecGcXYnbZDkWYZgsARWkDBhU/SF999RUVv8DnEHyFLZroAIXOH3jy0vHKSCDktocvgGhneFQmxxXbjsfHjO+zW7fCqpUrYc6c2QTnmUwmzcC/bZnm29XVVe+3tEy6smDBgmG1+O378hWu2qEioCKgIqAi8LQRQDeIs2cvz+nt7duez2fQ2WqeaVmNsVgChtMZuBvcr1EG0d3dTfdJAcHy/VV4+I6HMeT7fJg95Htz+JyEIxTOGq9fvx5ef/11mDlzJrVHyCPEvqO4KApEw9ApZ7VHzchK8kp8j9hW1hxHQbDcBr4tV3bKwBsJz8H6MhGfAkCHABifp3OXARgYeC4CsJHXde02MDhgGfpfWqc3HThz5sxwlJtVWQC+c+dOMp125jlefqfnwkvA2FrGIEWL7kLvQgDmbZEpGCXJpZnVKG1rkeRLM7CFC8sjwfcsfga/F96LkRWefOHtQtsWMsW+8I7je+H75/9XcizJgYIAGIPsefQevAio/0X/XpQyaLpO2V/PcaHjYgfs3bsPPt+zhxbEidLHni+KgqA+VyP5A6X8Awjm+mopwCWxLsjAi5tQ5l2I64vaadFBCiNLz6NR5NQpU2EjWZ/Ng/q6OvT+Re1vv+PYFywz9ucZM2Z8NDDw4IHy/n3ar1r1PhUBFQEVARWB71MEUL558+bNpps372xIpzNvaZq2xjCsmalUhe75TOt//Jh0wO0n2mnhelV1NcTi8QDY8L4P4HseX7TGLa/E/4rz9WVknlGZVxmACzAdLPTCxXmObVNyatny5bBr505YunQp3b/RSYqKYRBwMXKNQvmkWPcjQ6qIfxhwxfPhxFkUsMvvlfcdTraJZJ4M2vL+ZADmhSyKxS74drxVGiUAgxYG3gpc/oDnyaWnuBxOsCZVPS7ISrkdmq5paU3TuzSdfWaasU+XLJlzHACyYQeIEGmVdlfGmNnV1TUja7Otnu38DBjbqml6NRbb4NLj4oMAGMFQgsUCT4rFXRGFHEr3UYTnsDxB7izlfqeAjuH9WyKp8HHRWWnaerQsMF18jD+xdiC+DkZHwqMPM6wIwLlMFg4dOkTFL1BgX1VVVRhRyiPIgrm15KqBH7XC9S9JrIsKKPynfA2wPSStAADH4VYpYt985SqD4SdPYNq0abBmzVpY3dYGjZOx8IUNyWTc1nX9fmZ46JBlmu8vWLB8bzr9YDBquuD79IWm2qIioCKgIqAioCIwngggAF+/fr369u3by4aHMz9lvrbNMMyl1dXVcd0w9XQ6A6dOnaL79tGjR6Gmrp4AmBfFsAg4ET5l0BMswrkB78jFJJ7cpnIAXMI/0h8iA4xaYCyHvGHDBli7di1pgnFfyBsoocTjYlYY7/G4mD6Km8Ruw1KD8Ox2ODMbBc3h85AhOOz5G3Vceftwe3j2MTBZkPN/xFhojYYQzHXActwR/g1NLxTCwKSi7zNcRXjRNLX3TNP4asmS+WcRjaJmtMtmgLHDXLlypYUxY00+b7/JfPY8AEwC0KyiDUTR95dGSFIHkNFSTrdHddax5Aflphvk5wvQGILwMGSL9yD8kndy8BjrGFyeUPQzFqMOvPCiPCFVgrMd6OvthX379tEHqrOzkwy2hf5XODHgYakTYFZZsombKAALGxX8IGDfwA+CGE0JSxfsFNl0GhYtXAjbtm2HufPn04I89BsEjQ1qDDo1jX1kWMaXM6euOHnlyoHcm2++ydPc6qEioCKgIqAioCLwA48AYyx26NChmbZtb85mc69qmrGpqrK6TjcsM5+34fr165QFxnu3Zph0bybgCjJf5RJz3wUAowYYgXvy5MmwYMEC2LZtGxXFwJlkuSiGAE+cgRZgGHWZxoLwbwOAR0LtSMlDGIIlApMAmOd3eUqTZ4t13SwBYHGuuAVKEorZbHpnr6bBGcOA/9Z18/DSpfOuRGV/icFG69OXLt1tiMXyi4aH82/5rrebAUwB0OK8XrN4Oz94FAAXpt+Di/Ndwa9EsaN+REUH5j9RdsA3D4+G5ExxyetlAFhsjwD85PEA3L51i/S/ly9fJi9gAb+ikIaYShBZWrSJE/t4WgDGY/OpEL6gDh8CtvF5U9ep5DHaqjQ2NdPoFj9I+Xzuge97p6uqKv6YjMWPvfDCM534VqX//YF/26vmqwioCKgIqAhIeMC0c+fONabT6UX9/QN/x3zYkUpVTjdNK4YJsb7+fpqx3btvHzzq6YW8bdO9G3O7mH2U1/uInRahmGeAo3hiLPgs7Cv4BaUWKKvkM7RJsirdtWsXLF68GOrr6+m+LRa0FyBOkoE+LQDTviTNbxhoZftXeVuRFR8NgAlmJQ1wVAYY623xAYcoaIHvkgEYM8FFZBUz8UVNbiBNAejWNDhuWdZ/GIZ5cvHi2bfKfQxGBeDOzr7qRMKZ8fjx4196nvuy6/hzdV1P6IYwhA6m458SgMeSHMidbKzfRz2RkDSC9DKBa0UYfkUHDkMwXXBJAkH2G5InMP6OH5D79+7BpY6LBMBY+hizrASngXWaDL/C845WcgYnOFEALv3ACRuQomUIflh834PWpmYqe7xjxw6w4gk6Hn7A0unhTtvOH2qe1vrvNQ01lzavWPFIfWeqCKgIqAioCKgI/K1FoKOjoxIAmjs7r/3S99jLyWRqiWnGUoZpUcLo0qVLJIP4+vgJeDwwQMDp+Xiv10luEM4CRwFwGILHC8Ai1kImiZyCemA87k9+8hOyLZ0+fXoJAJdUqYtI5snHDrdDsIg4rix7iPo9zDAyBI/mCxyV9Q2DtpBAiKKzom3F9yJDRQMw6YADTTFqgDUNbum6fiiRsP5PLFbVMXt208OnAmA0kK6t1ZqePOl/03O9V1zHXa4ZRoWuGxoPEF/8hg/UyPD/+CMsgYhqQLlMa1QniwLgwj4jZA9RF7tcBlhuW9nsL27EPZr5+QUidNEJxD5uXLsOZ8+coamU3l5eRyJq5CQsyvB1T4rWRAG4VBODYI8dgBfAQPcJqm7jurBp4wbYuGEDfYjQ/Nv1XM/zXNvO2+2O533V3Nr855qpk29vmDePu3Crh4qAioCKgIqAisDfUAQ6OzvjlZWV1SdPnn7Ftp0XNdA3xeOJhlg8Gcd75oMHD6ggxp/ffgdu37kDdfX1wMvz8oJSMriVskIxA/xNwyUklXgsO9D6ogRi3bp1sGzZMkpcoQZYLMYnxggVw4pqQzjrWpQNFNOHYfAdCaqhSmzBcWXI5clevs+S50N/y8cSABzQVYEg+fsx9iMlELT/oBBGMTvvIXpeNk1zbyKR+vdUqrpr2rSa/nLXZNTEKWMsfvNmT106/fgV13ZesR17k6abtYZhGrTgLDhJ4QAhSWrHDcBRwFlOj1sAT+lsChcx4gzD6XLcVoyYuG49vJivdCFe+HiMUvT8ohJM+z5fEBdQMXZKzP6ebG8n/S+u4sTRm9iPKKkoPHrpebSKCzLoBK4TXARXeo685IjITpsmL6uI2/zi9ddhbVsbzJgxAwaHhyGXz+cZ+E+YD19qprlnckvd59MbG3vnzZvHV9Gph4qAioCKgIqAisDfUATQDg0AYnv27NmSTeefz2RzL6EMIpWqqDEti3S3CMH/3//5v+QNjAXjYvEEmKZVADphhyrCwhnk2wdgnDkm2HVdWLFiBVmibdmyhRgGWSOHi/LQ719olccwGpCBNDzzHc4UlwNXsQ9x7uPJ7paD6vEBMF/8xrO/xUVwheOTcyyffWeMMde1fV032k3T/KK2tup3th27O29eQ9mk3qgA3N7ebs2ePTvV3f1om+v6u5y8/SJoeouuG7x2b8DpgR0bef7Kz5dmJzkojiV7iJIelNPoyp/L8UogilngUgAerV0CYMnVWOMZXQG/fJWoQZ0SgRezvyeOHacyyCh/QNG6nHkW2VmRFUb4JUuTYL9o6lzQEmG8QjLtQua9MPjgK0+5aTc3CKGpE88NpkocqK+rh1//0z/CksVLaEHek6FByGZzQ77vdcfjibframo+0bS6Uzt3Ls8o7e/f0Le9OhUVARUBFQEVgZII4AL/48ePz+vp6d/Y29P/q8rKyqUVFZUtWMUVQQtlg//5X7+Dr48dI0/g6uoaSKYqSrKZI3nh2wNgsbAd7+kiG9zc3Eyzty++9BIk4nF6fmBggOSVONMrJ+LCs9/hyz+e16PAVi6KEYZaGa7l38MZ5HLALDLAYjBBA4pC9TcZgrnyAJOXuC0aaBk6B2Df9z3XtfOGoe+3LOuzqqrqv8Ri/sPW1tZMuY/AWBlgvaury3JdbY3j2M/btvOGBvpMTdOqxPq5gtcvuUAErhCho4UBtnTkNLIKW1gCEW581P7G4wJRzP5ilrQo34jafyQQRwAwXlAMPo7UcOTYfuIEtB8/Affv3yehOoroCxljSTcsRpEEq3SxuacwAnChRPM4AVhAOHVQ5pPmF9szNDQIDQ31tIr0Z6++BtOmTiU4zuSynm3bj1zPuZxKJv80paX1y+7uyptvvjmyVKD67lQRUBFQEVARUBH4W4rA+fPnm7rvdK/ofvjol8lUxbpEIjHPMC0jFotreO/fe+AAHDrILdEqKqvoH97LRTJMjsW3nQEWM9XyMXAmGb2AX375ZXKGQPDt7+8n9pABOCxzkNtbmnEdufg/ClyjAFZsJ9o32jYCmsPgG9XOogxCMFBRclKaAUbO4UcXAEwVdX3fdl172DTND2Ix49PGxtq9kydPfqxp2ogSyIW2j9WpcbTU2XlroZ3Lb7Vd+x8Zg4UaQEOgvigWuwgAuACOodV6UceRs73h38eC5hGjmuCJ0d4nZ2LFIrhy7YrMRMsSiMDZQlRYQ88+zPoe+/prONV+kkoW4j64PVnRu05c+OCCUfYX/6EBNOmC0ZpCFPUYAcBF8+ii/IRnfEW1FayFjaNDBODh4UFYtGgRaX83btgINdXVmJVmjuvYru/d8Dz360Qi9e7qFQuPnD07//Gbb2rK+mysD4R6XUVARUBFQEXgBx2BR48eVZ49e3ZeT8/j10zd3G6Y5irDtJKxWNxAuLx24wYcOnQY3nnnbTCtOCSSKSpohbfy6PoB314GGAPLZ3E9nhgzDJpNxuJVu3fvhrlz50J1dTU8fvw4mP43SUoZlV2NkjrIPDKCoyRNLwFmsHi/HOTKMDweqYOYAQ/DeLEdgYyTyLIMAJN0NcgA6+hwxZ0iGPMzruv0G5b5+3gy9klLY93J+vr6tKaV55qxlAPUrmvXrk1Pp531rmv/M2PaSg2ghTeYT9ETWBZ8gINXgqodhQxxGX/ecLa3BFIjPmLlADcqA1xO1kDPBy4Q8iHGlEGUAWDsJDgdcfLkSQLgC+fOF+qIR62OFJ2JRnr4jwygA5G90JMECo2iKpmn/fnaQyGSKLaepkqwIl2QAaaKKLoO69atJd3QjGnTeZGOXI55zBvQQDtvxaxPzXjsi5ZJSy9s3Dg1p+QPP+jvdNV4FQEVARUBFYFxRAC1wF99dbQ5n89sSQ8Nv+L53vOmZdVbsVjMskwYHErDqdOn4d1334WBJ4PgeQyqqhCAhQVs8SBjZYBlQ4BxAVcAwKjzFQCM2uQpU6bAxo0boa2tDVpbWiGTThcKQNAxAniVoVVO5MmAjJuHeWc0gA0Da3QGt3TRW7msb7gdpZIMWUgrKsYVQZhvK0kgMHFYXJc16HnOg1gs9m8VFYlPNG3mpblzwR6Na8Z1Pc6fv96kafmVjuP+A/NhPQDMRhsITFyGAbjYLXjZOnyglUfUIzLLSh690RVVwhdN3mcYgEeD2acBYOFxgfEXpQdxP0Le0NPTAwcPHiQJRNfVq1BVVU3TFLxf8gsp2h/+G6ODGWCC5XIAHIx6CvuRrhw+hyNEBGDD0Eh6gR/ixsZGWLu2Dda2rYW62lrSCNv5vO/47m1N047U1dX/ydSMM7t3b7sz2ihpHN8nahMVARUBFQEVARWBH0wE2tvba3I5d9HD7gev5fL2K2bMmhmLxVIodcjbDlzt7IK9e/dCV9d1wFLJ6MmLi+FQmyo//hoAjLrkhoYG8gJ+5plnYM7s2eC5HriOQ57BiAdRwCmzVLmsq8xKo0GrOOcwwJZwWIQrxHj3yfdTlIDyIhil8EvnIGeAiccEzLM+3/evxWLWv1VXV30+Z87Um5qmuaN1yHEB8I0bN2qHh3OLXdd/E3z2DAO2FEslc6rTgwwwLRELHgGl/w8BcBT8yvDMO0V5F4gwmIu/fVQ5o+gaxelB6UHcL3bOe/fuweeffw7nz56Fe3fvwqRJjSR/ENMYApTDnQj/JhfgwLpMk8oz43UujB4lAOajvdLLihIMXJgXj1u0QjSVSpL8YcWK5bBw4UJIxROgGxpzXcfNO845pvt7Zs+e9duUad5ra2t78oP51lINVRFQEVARUBFQEfiGEbhx40aCZVnTqfPnXs3a+dcN01yeTCZqE8mkZtsO3O/mlmhff30cbt66Rfd90+Slh79LAKaZYd+nRJbIACNHoASjuakJdu7aBUuXLAXLNMDO22A7NrAy4BlOJoYzt1Ez6jKwjkcCEcU08sx3VGZZ3m/p++ViIuUBWAgKEIN0DXnORxOI+wBwNhaL/baiovLA/PlTH4yV2BsXAD948KCir29opm1n0DdvB4C2IZ/PpzRdxyIqBF4eY+B63BEBqR11MiKQ5HIgpdzLAab8fNSFKSd/CHZe6JNj7Z/aEkhtxbZyxxCrMKlghpTB9ZkHpmWSGF5MP+DvmP3Fqm8ff/wxPLjfDXY+B6lUBWV0Za8+odUVsRCdxA1K0mFmmVg4OJMSAA7S/tSZJDAWbaX280CA6zpQW1sLGzdugMWLF8H0adPANHRwHNvJ5/NDuqHvjcWtz+YsXvhhQzL5eNasWblv+F2i3q4ioCKgIqAioCLwg4kAulw1NTVVnTl5/rlMPveK6/tbk4lEaypVEUeWwazvrVu3YN/+A3Dp0mVKLFlWjP7JjggcMn3A9TfIP/gQldoo8RWSG8jQVY5zBLjiXZ24gGQRHjiOC2+88QZs2rgRqmtqKBGHXsFYTEtIIASzyGApHydclyDqgmG7ZUgVrCLzUPh9MkOJ94efG+tvvn/6/4KzBd+XgZGgGHAzA6CBiBDhGoZmM8Y6fd89GI8n3mtoqGyfOnXqQLkSyIXYjKe3Msasrq6upnQ6vdn3tZ8wn71g2269buhx9MnjEMaoYopBNbQ10syIk6WLKaBOkjfIo5Nw1vbbAuAomYUAYGyzkDGEAVjYj+C24uIjABumQZld9ODD96LNGdYQP336NOzZsweGBofAClZm4j5lABbHkjsmUislfYNPRWkGmMMu51qeVQ9LIMRIEVeC8g+eTVrflpYWeOaZrTB79ixobJxEi+scxxnKZrMPEsnEO5XVVZ/Pnj7l2KNHj3Lbt28fdZpgPH1EbaMioCKgIqAioCLwQ4kAY0y/efNm7GrH1dVpO789l3d+GotZ85PJZC0DHYbTaXj06BEcOHgIzp+/QIWtUAKRSCRLSvLS7RnX3nhuITssA7BIAPL7uKwIDm7tZZ4jJpESYihzRF//V199lWQQM2fOJPbK5fPgBQWwBB/wQ/G1ReIhs85Y1yhKthCVDZb3EwW3Y2WQw8fhACwWtfFYURZcx6w75ynBVLzCLtVO8HUdBgHYGc9jHyQS5r7lyxddBoDsWOuaxpUBxkZ0dnZWA8DigYGh1xzbfc0wjKmarlfo3ICYris2BQUZqAuWV0pGVYULw28YeMtle8tmgUNZZtEBxgPA4aCLKQhRuIIuCEK9jyYJQeGLoHPFrBicOXsGjh07RtXf8tkcxGN8mkR0RpFJFn7BuH98nQYOuB8Dy1/wlZ9yh8dpjfEAsLBBw46Rz2Vg0qRJtFJ08+aNBMKVFRXg+y5qhh55nnOlorLi/zY21O7/8ssvb/7mN7+JFmiP9QlRr6sIqAioCKgIqAj8wCOwf//+aXbWXt3/ZPjXmq61GaY5FWe2UQZBi9tPnYazZ8/RLC8CcDKZKlnTwy1NffBcp3DfF/d84hA5PuMEYMEkBFZBog6llugutWnTJvqHC+LwOOlMppABlrO75YBX3kYG5jDM4t+ylOFpADgKimXeEscIPycko+L9VAkuBMCY9MPsuK4xjzHvIQA7aFnJ/4zFjPOLF8++N5b8gY453r57586dpG3b03of9f7Edf1XrXhsqa4bdchvHDJ5mlqYgdCiMXJa4K+VywALUJV/jtam0QC4XBY5/DztP3CBkDuqPFISnsFyKt9jOPpwaQQSs6xA7qHBl19+CQcOHMBBAjDPJ6NqXpiCC7jlCnBivwjAArS1AICpw5ZogCUtNUkcipdLFLHj58anBKj4RWCXgp6Bq1evgrq6GlwQx1zHdoCxa7qhH08lkn+cMmXuiVWr5vaONUIab/9Q26kIqAioCKgIqAj80CJw7NixhuxQdn7fk8E3ffC3AtOWoReaz0BHCL585SplgE+cOEHSBoTgYmaVSwUEAIv7PsZA3OuDOX0eFmk2vGztgiDri0k34hSaYffBdXhxq2nTplJRjNdff52YK5PLcqOBoJiWYCnBHTJcRgHvaM+FtbxiWxlsxfWWXwsfM+p9o2V/eax4hES1OzxBIfnE50mTbehIl67j5LsA4IuGhkn/AWDemD+/pW88bDNuAO7o6IhNmjSp7ubNm8/ZtvtKIpHYpGl6C/MhxiuZIYlz/QtBcLAyj8sfikUnRpM9jOeDEwnAIdeI8RxDLIIrdFLp4PL7iyMQHVAC4XouaYEQcrFzYId85513aLUoTk/omg6JIAMsTz+IDiHaXzJSw44eTFmUukDg9EXQCSRfZVkDzPeLul+XXCDwfFatWgWrVq2E+fPnQUVFClCKbOfzwxrA6Xgi8UU8FftszfLll5qbm7FCysg5mfFcCLWNioCKgIqAioCKwA88Avfv30/dvHmzte/x4C7Hdnd4nvss07QKXTctBMw7d+/CxYuXaYYXM8LcZUm4QRQBGCUQAhjxZwHWytREKA/AZK9VgGyRKCNZputRlnnJkiXwz//8z1BZVUmlkm3XKcCiYAmZY6LsWOXLVg6Co6QQ5SBY3sdYcBuVGS4FaLHQicdXtF/EAtuOz5mG7muAeb/saca8z2bNmvm7dFp7uHBh49B4uuW4AZhqaPdA8viNU+s8z3nBNM3dwGAugF7FoZf/IxkECr8Ltl+YwQ9cF0IL4cpmc0dpeWQ2V+y3zGI70SHk3VJ2mhbCjbRcKwfATOPm1FThLXB4wA/Eb3/7WwJgXBCH+lvL4OUJ5TQ+HrtYsIKPZOiiorRCmhYZLwCLUSUPMyMQx+NVpFLk/bt8+TJoaWki6xZdN5xcNt2ja/q+2oa6tysTVvuWLVvuj2URMp4OpLZREVARUBFQEVAR+KFGALXAhw4dqsnn3TW5nP2Sbed/ZrveZMM0U3j/7Ontg65r1+HY18fg5s1bVIAiuK9K63ICoJAXzdNiLZ4cjGKQ0QAYZQ8ytFKijv4xGBoaglmzZsG//uu/wpSpUyCGi/IzGZ4FDopCiOOJGW4ZIuVZ7zC0hqFYBtXwQjiefCuuSxJ/h39OFIYLbaC6B3wWXT62nETUNXB0jQ3mcpkDvs8+mzFj9l8MIzcwbdq07Hj640QAGLc1z507tyCfdzc6tv2GruvLDcNqItDDBVhUuYTXbRYATOBHcoORxssTBeAoPW9hH+OE3+I+igAcFaio0RMaveFqS3wNQRf1OLhK9O0//xlOHD8O1bW1BL+oSxFWKUKHI0YusixCdErhAkGCB6FtoBmAogSiZIRGT4vMMP81nU5TVnrq1ClklL1w4XyyQkskEsyyzGw+m+vSDf2z5slNf4rFtGsbN27EEoEq+zueT4naRkVARUBFQEXgbzICWO327t27idu3H8x5/Lh/d96238jlc/NMK1aH1mODQ8Nw9959OH/uHGmBb926DalUii/4pwpkvC4rLsiKYpqwC4QIYjkAprtywDPkAkH75Yku/B+WQG5uboZf/OIXsHTZUpjc1ASDg4MlfsDiGGKGW7CGSMRFwWoYfmXAjcoEl9tHOEM8HgCmfVEUZSQVhTCKABzOVOsaS2vAHjqO8xffd79YsmTuwfr6elz8xlPiYzzGDcBiP5cv325Npx8vHxp8/CtTtzZY8cRs0zQ1nzEtb9tBVhM1MeTMTG/z2ciOEZV5Ha2to8Iv9Y1iJnfULHFwEMz+hksayscPZ4F59+M6GxqRaBrZn505cwa+/PxzEsjX1deDaZjUFq4LKrpMiN9l6YOAYU9SISAAFwzNpKmTUgCWFscFEggE4Jqaali2dAmsXLkSZsyYQZYh8XjMjcVjA27eOWWZ1kcLFsx8N5/P97W1taH8QT1UBFQEVARUBFQEftQRQEu0hoaGhosXu57L5DK/yOZybZYVa62urjZyeRt6+/qwIi4cOXwUOjou0myvWOhOs7lB0kuWVNI9O1gDFBXcsgBMibBgUTygA0KpkwPOOtfU1JATxOatW2DBggUEwGiHJrtB4PHDa5mwHXJtAtGu0SQQ4wFhGYbHs31YAlGIDyueqwzOwgGrmBWn+OCIoF9j/nVN835vmsa+trYVF/AUx7I/K5z3RHv9rVu36gb7Buf09Pa8YVjWM7F4fIVlxWIMwCgAsKaDV8gtclcI8SgHp08DvyWjrTIuEJyNI6xHxgHA8ntxHx7jxtQEt77PPQL37YNz587Bg+5uqJRnSpYAACAASURBVKquBlM3CjAehnYxWsT9ikVwtA05ZwS2JVj/Wjj6RgCwyLaLkJL/IPPBtm1obm6CDRvWw6KFC+n3XC6L8odMLG51W5r5hRk39ixfsvCrmTNnYn3scY2QJto/1PYqAioCKgIqAioCP6QIoAzi4cOHyVOnzrWls9mXcrn884Zlza+qrKxCieLwcJqKXR08eAhOnzpDECmyqmKW1yw4YvFCFlziyLXAowFwmFHI2QB4RVd84O9yQo1mexMJcnrauWsntK1dS5VgEYAdr8go+B5spywZwP2J9pSFUKmx5bS65eQQMlCX0w+Xan35OwoAHgCwiGnp8fWC8QAm3l3X9TVgdzRgZ0zT+F0qlfp66dI5dycysz3hDDAKxnt7e5sfP37yAvPhBcMwno3HEzWgaXGUQARnAx75MgfalyC1HQbR8UggymV+vwn8UoebAACL7C0ughMrLbE299UrV6j4BX4wUA6B0yK0JjHQ/sjyB+rI0oeh4AKB/n0I1BMAYGp/cOUwy4uFL1CTNHPGDNi4cT1lf3GEmM+jDIb1GqZ1pTKRfKeiInlwxowp5+bOneuMd4T0Q/oSU21VEVARUBFQEVARmGgEUAaBxgJ79uyb6zj2+seDT143DLOtoqKiBY1PMbmH2t9jXx+HU6dOQ19fHwEqL/zFp+oRXGVeEc+X+ADLcCn9LvOMgTLSIFOLml/cr0ieIbziInw8bnV1NezavQs2b9lCGWlcoJ+zbQ7NOodF2TVBzD6X2LsWpJTRKBiGVVmPW5qhDYFsyEItSgZRAr4CgssAMI8Pl5aiJAQ53nW9LDC/Q9fgQCIRe7+hofXCrFl1AxO59hMGYCyBfPHixep0Or8qn8vuREu0eDzeqhtGlYA4/rMogcDfZRu0cAPHAuFw1jgKimWD6cjXQweNAuCodvDREpcy8FLIvDP29/VR5vf9998n/S2+jgUyUPCMbgzyCEbsd+IZYOoiJSOkwqAikGIg/GLluZbWVli4YAGsW9dGNcNxhOg4eawPeFNjWntDff1vm5vrTq5evRrLBaqHioCKgIqAioCKgIqAFIH29vZJuZw798adu78ydH1bIpFYpOmG7nqehgvNz507D2dOn4WrV68CJsEQyAiChY+/7NYU7LfcQhsZvmT2EBlgkb2l2gABXIsiEAJsn3/heXh22zZoam4m5kBLNAHA2DaxD3xNll+G4TVKAhEFqPL7opwl5P2Ug+XwseS/0UlMrBeTs7+lAIwyCUwAu/2M+UdM3fyosrLyQEXF7Fvz5mn5iXTopwFg7ejRo4mqqqqZAwNDz9m283PLjC0yTKNRNwyDa04Q//nIiJ9M4BIhSRHGgl75JGSgHS/84vvD4FwSmMAHWN6uXLaZABiwAxVXPN65cwdOnjwJH3zwQWFEhqMwsiJz+fSIeIgLLLtAiA4pu0CMXAQXLHaj1ZClIMx7uQaObVOmd/HixYDev+j+kEwm8EPpAfhZz/fO+75/YHJ9/bsLF869PGfOnCcT6SBqWxUBFQEVARUBFYEfQwQePHhQcbenp/nyxcuvaaDtiMcSGxnTkgzAwoJV17quw/lz5+HY8ePkxoCQSYkvxkiGWMgGB7O9hVngIHjjAS6xCI54JIAnOQOMu8LsMzo/YPb3mW3PwvwF88kTOJ3hyTjyyBXFtoIZadlKTOaJSLaQLnbUtrKrRBh6Ze6JguAwWMvbcyvdYu0Ecd6CzYQHs6ZBznbyt5jP9liG+Y6u6xc3bVqOdQ0mVNhrPNdjRL/fu3evOWPGjIa7d7s35Gz7lbgZ32hY5kzTMJM4UiK4M4QNWGA1JgpjiFxwsKqx3OhohGw3MJDm/r3F0srFzK+0CI6olmNr8XDF3+mE6MCl9iRFYObAy4tlBApmDQEYRyc+dT4Uwp84cRy++vIrsjJLJOJkfYZTFgjBxdGWJAUJRmF4Ufk0BPe3I+E6/kerPXnGmXTAlOrnVfXo9YLlCG83l5z4ZAbd1rYWli1bCnPnzqH3e55nM+b3g6Yd1DT4rL6pfu+CGTPuzZs3b0IjpB/Dl546RxUBFQEVARUBFQHGmHXx4sWqi1eubXU9dwf48BMAvdEwzQorFoOHDx5C59UuOHj4EDx88ADsXB4SyQQFDmtNISTLM72yqwGfxC8+6B4fRWAB9BZmjgN5ABXDINkFZnZdAvBly5bBug3rYd369dQOzEoLwCzMFuPsdaBJFlpiGULlTGsUnIYBl7ZHb96AR+h1KtRVZB05Uxz+XSxoC/c27qSBJY+LlrHid2QjIajVdd0FDZ44dv4M07VPqhI1H2Qy/v3t25cMT7QHPxUAo2AcABL79x9Zks3ntyXiiZcM01xm6ma967q0T9OMBVlLHnxCyqA4hmhkSYZWaonw6BWIWuhQQdZ2ZPaY8VKAHFu5/CLIAJdsK1LRQQPkjipvp+lBm4PKbPIoBvU3KHk4evQoVYbBLDBmXHnBidKsL+5TlkJolN7nyC/r4uUO4oNLZyGOiZ0FO73sh0eV9Xygzp5MxKFpciOVRVy8eBG0tDSTID6by2U8z7ltmOaHVTXV72te7sLPfvazCeljJtqZ1PYqAioCKgIqAioCP+QIYIIvUV09797tu88/GRj6h0QsOduKWZMs9NsdzsD9+/fh0OEjcPXqFXjY/YCv/QkWnGESDB+2naOKcQirnH+4GUCREKSFX6FgFRmBSy4LdqmuS/d2XO+DDwTg1tZWKoqxY9cOqKmtIVYQkIusItojnhe64DDoRkFuoVnE6VzGOhrYUltlKA75BBffS8v6IrqIRplrkpv6Pv0eJPMgFrMAuQwX9mu6ntE0rduxc18CaJ8vWzx3X0tLy6CmaVwAPYHH0wIwwfpXR45MZba/zNSNN3TN2GQY5kwUknNBOc9e8sDyrDQvliFlb+XCGDIABwvUKGDyyYQAGItGcK9cDsC8/HJQejlILcuyBtqXlHIWmdiwVIIB+hkXXenw0pNZg25QwQms+PbZZ5+RBdrDhw/BNHG6gZc+FhdP+AAXyxFyU2fxIF205PVHIxzMDAMutOPxEttTBjjwBKZpDIyKD5DJZqGmugpmzJgO69atgzlzZkN1dRWODl3HcfqZ5p81TevD1uaGTwYHB++98soryvpsAh8OtamKgIqAioCKwI8rApjgO33lSvOtq9c2pgeH3tB1s80wrRkxK2a4rqf19z+G9vZ2OHf+PFy/dq0AwAiZKIfAW3U+nyP4RWYQstBgXrfIlRF6YUIUydFKQCM+h3pelFmg1BIfCMMI3zNmzoCfvvpTaJ3SSsCLz+NDLNATTCK7VggAlsFXNKycpIGyvEGbZf2vnEEm/XKQCBTblrwu+AXtAiLOXyT6+GvIXbz2Au6St59mz3sc176iA/wJDP/w9i1b0PrsqRb2PxUAi0CdPn26NusZ0+xM5hc6wHOGYa3QNC3JGJjCY1eciDhXnqctYCAHY6FOCFpDMoIC9BVnCbj8QXhE83KB9BRllrkdmJwBLnSmQA4RVfaBd06yrAjagnW3A4sTTQMjyFrzEQkWv0gT9L733ntw6dKlQpYb9yEDtRh5jRuAaVoBK+ihKzCeBUZK7iQ05gjAXKNzRxhvbJxEPoArV66AKVOmQCxm4vlkfObdMQxjXzyV+HTh3FkH0+n0YFtbm7I++3F9l6uzVRFQEVARUBGYQAQwgdfV31/VefLssvTQ0G7XcXYAaEstM5Y0DFPPZLJw4cIFcoPo6OgoZFnxXi/u+46DemB+v+YL6UvFDxxAoxtVKHpBLyN0ckmA5+E/t+A/LP6eNGkS/PRnr8L8+fOhtraWMsO4PWmTg4eYiRbg+1QAHDRazgLLsCueF1ngqGMV3hsJwDwgAtQFm1H9Bb4Gi8XjaDbmXsvnc+3xuPXfVana0ytWzMeqtk9V1OsbAfCdO3eS6XSirqfn+gsA+vOmaT0HwOp9n6Xkym8y6ROsShelFIX5X2LEwi9/cQWkeE3og/XAXYJDLwfHsASiSNfRnY2vkvRBR9INjl30+NPA1NDHz6PRl2XFoK+vH7q6uuDtt98mY+zJkycHr7slfn8TygBL0wZYbhkvOO+wvKoerwSDgRMjsAD+GYOpU6fCihUrqPJbQ0M9tYWB169pcDGVrPhzKpU8tHPn9qceIU3ge0NtqiKgIqAioCKgIvCDjwBqgfcdPTojn86tG+h//Ibvs02maTbEYwnDdX24ceMGyR9PnjxFi+ALs7kS1cpFKMIBicp+FmGVSKQwm427FHJK/pNXnUPYxgIY6Pj04k9eghUrV8L06dPJkhXbhMfALLCAVOEIIVu3iWOG2xPZPolTwlIIAbthCYQAWhm4o9wjCvFhxdLHQjqLbItcYxi6E48nhj3PPWlnM/traqo/rqurvPZNFvZ/IwBmjBkPHz5MXLt2fzmA/wwAvMYYzNY0bRJjxfn+sNZXRvWS1yQwLnjVhXqO6AgUUJIRCGkFtx7j+xbuE8ECtlAZZnmXwuYMU6rioheNojHnGiy6w2WglkVlEI8dOwZ79+4lLRCOvngHxdFZ0Ry72JmL8oWwBEJuh6h6jFlgTPnzC46lFkUWmAMwNQcX0AFAVVUVzJkzhwB42rSpKH9grusw13NuAYMTtbXVv6+srD6zbduGO5hSftpR0g/+20ydgIqAioCKgIqAisA4I4AyiCPnzk3yMpl5D+89esvzvBc0DWYnExUW8gXOAl+40AFnzpyFBw8e0Gws8gGCJz4w+4o8IGzLxnnYIgcGOlhZRiBe5GuCNNICI+wiUC5bsQI2bd4EbW1tlAFGqQTykIBdfK8AcpFhjYLfUSUR4wBgfD9CsABeGXzD0BwF3cg7pZINIYVALziW0TXtHjD4Qgf3s5qaypOpVKrnmyzs/0YAjCf3m9/8Rn/rrbdaBgaG12Vz+V8AaKt1zZip60ZcJPkLmpaCDpgwrkSPG6gbCiMfBFsxmBKNlOEX384lEKTQLWiAA14lWKTFZCEtsAymYlqgKDkIRN5Uvplx0CT9CXdrQBzu6LgAn3zyKVy6dBGwJGFVVTXpf7GtAoBloXmxI4Q1wBzUSyGYgWZgUQzU++BUBzpp8A5BIAxBZRcfnR8Myv6i/AFXgtbX16EThe95nuO69nnfZwcaGyf/d3V1Q9emTUv6J/oBVNurCKgIqAioCKgI/Fgj0NHRUWlZ1uSLF6+9abv5F5nvr07EUymUQeA6oK6ua+QGdfHiRYJOzMRms1x/i3CKoIr38ad5lMyCB7paAYwIt/hA/S+Ct+d7UFtfD88//zy8uPtFGBouArCsvy1ljaKeV4bV8O8lf48TgMWs/XjgNwzByE7IUSghwUGEWAjHGPMY8/pdx+3Qde2D6sr4ZxUVFbcWL16MVW2fSv4wksCe4kqhXubKlSuVvb1PFuRy2ec0XX9e141VGhj1um4aovoZly0EJX8Lx+HpfHpI0gie/hdPF9EYn+FZXg62sgZYjG64u1pxZ7IVmnx68miIVhr6QdlBnFrQ8SJg5/UKWhoc3aHv3tGjX8Of/vRH0gLjRcLzExdK1NiOshoRiwJHhpgvFuSdpQjAmAFGyQWCL44q0R4EF7/RCJMxSMTjBL7o/4vaH7RhMwzd9n1viDH/MAD7cvLkaR8vWNByv7W1VS1+e4q+rd6iIqAioCKgIvDjjEBnZ2e8oqKi6ty5yzuz+cxOO28/b5rxSYZuJNCB6f79bujs7KIZ4Z6eXkpYcS9ggESCA7BYT1RO7ysiW+JCVViPVMp1AhaF5KLg8OC5MJzJwO7du+Gtt94iKBZllOWkIcoycR8iKx2VXZahNRKMy0BwCexG2KGVg+Fwz+LFO1xaRIiL/TgAk8R12PP9m7ZtHzAN7fPWpklHdV1/vGTJkgk7P8jH/MYZYNxZe3u7lU77zb6fX+J5/ouarm8xDWuuphkpdEQTMMugWPJ3xIUvcqBc1C3wxOUdQV4dSRngYCeUAcaFcyKrLOoES++R318AaVytZ9KiMXA9ruNBbU2MrEv49AWCMl4I3O727dtw4MABeOedd2i0JzK9vDwfr/ktOtxInYt0giO+T1DmQK0KMsBc0yys5PBDZZA/nsanWkwT6uvqaLoDM8DoAsE7sz/sut590zQ+isXMPdXVk9q3bVszoGna0w1Df5zfe+qsVQRUBFQEVAR+5BFAiScAWHv3HlwznMluy2UyP7di8ZmGbtYhYCL03rx5iwD47t27kM1yi32898tliCV31LIRlQFYbCQAVWSDRTa3RAaqaVQPoO9xP2zevBlee+01aGpqouOjPEKwiZjtLi7KKzYlnCWO+psAVnJ3kOUMMiiHF8DJkF3uPbwlnPFE3LDCbdB2xpjve753h/neWQD/o1gidnzezJlXp06dmp9o4YvwBfhWABh3evbs2QrfjzX29T3aCaC9EIsn1msAk/iCOAF/aPMVnG6o0oXErAXY5cELRA48tVsATOpoQt5AkgUsVBwUrgiOV6IvHlFZg2t79cBrznVtkj3gBYyZpTW0McOLkNzefhL27dsHn3/+OTQ2NtI0h8j6YluFVQk+JzpeMcVfDoDlqQgOwJQNL8A5FDLA2EcwC11TXQ1TWlth/fr1pAHGhXie5/q+7/Y6jnspHk/+qamp7vOhob5bL730kip88SP/IlenryKgIqAioCLwdBE4fPjUjMHB/o1Dw+l/jFmxZaZpTcGZb5RB3L//gBbDoRziwYOHNBssJ8M4HEq+VxEcEoZf8bfIfnIHCCx6xQFRzDALLTC+1v9kgJJhW7duhS1btpA8AnXKyCiiIhwRVKgabxhQZZiV5QkFKI7IAMvALuQP5cA3nHXm66cEAIfLNVN7Xca8vOd5ZxiwA6mKxF8gkeja3tbW+3RXs/Rd3xoAM8bM3t7eZEfHlZU+wFbTtF5mHpvHGOCCOOHnEHgBj2w6B2App1vwyJV90yjXW1xxGVilYfywmloxQ1yipyi56PKR0Ue4MMoCj6q4UcljKmzCrYzJvlrXID2cho8++oRGe1euXIG6ujrqZPiQM79hoflYACx3MjwPrCTD/faK8RBV49CtDQG4taUFFi1cSIvf0PoMF8N5npNlzL8FAEdisfhHc+e2Hlm8eDGWBlTZ32/jk6L2oSKgIqAioCLwo4tAe/uVSf39D1dkMkNv+AAbddAWGIZppdNZHV2hUAN86dJluHz5SuADzKWKwrc2LH8oB7wisCLDW5z+5x7AyApCxoDbClcH5IO86xAHoAvEL3/5S2hubiYARkYJl0SWM8uRkBuSMFC7QgUuxAy3DMzi9/FAMB8UFHlPnDvfL/+L+R74no8Fvfo0Tf9MN/UvG+trjqIPcFtb27ci6/w2ARj3ZRw/fm5a1k6vZK7/E03X1wDo85ivJQCwyHNYA1z8LPGCFsGJC8Pf4O/iAEoCYIRXSSLjBdpgHrjwviI+s0GdbT41wG1FeMcLfIANHQxM+WtYd9uBnp4e+K//+j1cOH+BKsFVVFQURntCKlHoAIVSx0VT6CgNcFgATm0xDAJuMYosdipcAOdT9bd5c+fCmtWrSfvb0NCAcgycJOgH8C+g/CGVih2cNq2lY8GCBSgQn1Bt7B/dt5s6YRUBFQEVARUBFYEyEbh//36qs/PmnOHh4R25fG4HY7A2Hk/UOLZrDg4OwY0bN+H8+Qtw4kR7oZIZL1lsBBrWkbfg0WanxWsi0yvLKoVEgMs1ueySXKt0DRzXJeD9l3/5F5g3b14BwqNkD8RJUgJQBtmRWVrJ1aFMBrjwnlH0vwJueTZ5ZLA5h6HZAOcw5oPte+4jx8lfMQ3zo3g8caC6Otk1NDSU3r59+7eS2PvWAFiczuXLl6u6+4Zm5NPDW2Ixa7uhGxuYr08G0ONUWbhMJ+Nr5HhzBIhSUGWtL0EutzvDR1ECgS4QwgMYrSF4xjlKV1OAbNTr4giDamRzTz0Bvzh6M0w9cHfQCHjR/ux//7//mzo7jrSExEHuhHg83A++JtuQ8GOWSiDC8CsW/qEEArU22NGFkJ2PBDXwPSwFmIPly5bBls2byQUC22IYhg/Abus6HKmsTP0+maw4v2nTqns4SPwmKyTVN6KKgIqAioCKgIrAjzkCaIl24sSJyel0fmVvf99rnufvqKyoaGU+JHI5m2QQZ8+ehQMHDgXOD3z9kFgcj+uJSiyvRlmbFBVnWb+LvCHYAtcmEQAzHwzLogq1ruPAL3/1K1izZg1JIzFhJhbNIZcYugGu546A3ygAlp8j3qKEIJdsRkknxPaFDDCfQg+VT+bJxnDmmYMeo/aRpazv+xpjg8zzruRymQOWFf+isnLS6a1bV/Vrmsb1IN/C41sHYJRCnDx5sjbrOHMyg5ntHtOfq0hWLQaABtd1ElTfzDBoIZdtO5TVpIBKwZVF3jQS8IrYLAMwXx8YAHMg0CboHYcGmO8XpxWKlUe8YCEcWXH46LXHrUbu3LkDZ86chvfefQ8ePnxE1VZoBSauqHSxM3HAlU2nBbwKE2reTsH4YkTF3yeDOs8Ac9s1EQf86dj8OAi8bWvWwMYNG6CmpgY/ZL6uazZj/jkAfV9jY8MfKypqbq5btxA7ylPbg3wLfUvtQkVARUBFQEVAReAHHQHU+x47dqzKMIzpd+50v2y73kuJeGwZgF7tub7++PEASSCOHDlKi+EwYZZKVRSSZLyqa/ERlf0dLVknv1fO5hbcppBhTJMAOJ/Nwo6dO2HDxo2wfPnygiewLFko1jkoxb9ymV9xfJyZ5vUK0OsXM7WlMMxphv9H29BMNned4ElGXMgvxwHZD8g9AwGYBgp89h8TdznP87oY84/poH3CmHHB96feefHFufa3yTXfOgDj6XV0dMRisVhNZ+f1NsaMrVVVNc8wBnNc1230mK9ruq7haMR1MAPLU/nC7GyELAAF4IHxM2VJg/Q4BspAsS7JFrA0ilEssTwOAMb8Ov0LHtgGtN+gqnAoh+Cl98he7Ny587B//z44ceIEDA0NQ3V1dZAxZsHoCmcgDOrwAsijOlm5KYdi59eoIyMAi23xJ8J0PmdTR5kxYwYB8OpVq6htuq7bmsaG0PfXNI0vWltbP4rHm3va2pT12Q/6W1c1XkVARUBFQEXgexEBtETTNK2m43Lnc45t79Y17VnG9BbmQxxnZdEN4vTpM3D69GmSS1ZX19IMspjSJzgcIfPkpyYn/J7qZJHidB0y6TTY+TwsWbqUAHjbtm00YyySceHKdGHWCmd2S9rCmbaY0QWsfVCaCeYAjPUKOFYSABu8FLSQmQpds2A5vsYK3xNMklOyk6UBWC/z4TDT4GB1ZXKfruv3N2zYMPhU8RnlTd8JAAcXVTt79mzr0JC9LJ/P/8wwrHW6rs/PO07c830DLzrafGHKGzsJ6lfQzkMEVYxYfKymIgEwpskJLkMAzCgDLNTTIyUQ4REWsjP+49MDPnroBh55LuTIgy4WVHNxYf/+/fDxxx9TGWQczQh/OgGnvEQxz9qKTvVUAIwid5RiAB81idEe/m7nHRpVrlq1ClYsXw4L5s8PJBpsGEXhlmW9n0olPp8yZdJR27aH29raeEka9VARUBFQEVARUBFQEXjqCPzxj380Nm7cGOvqurUinc08m8lkfw6MzQOm1+K9vre3D65fv0EOUTdv3oTKympiCp4FLXJBGIK/MfwG4go0ARDMgbPEKIF45ZVXKFGHx0TO4b7EyDocXuWHDLNhWBd/My2YrUfwRdAtVKnle6J9SACMSWIeA9Qq8+IW3FIW5+65thWfR2tXTB5iWw0NmO+6j/J5+2o8Hn+3oiJxuKmp6crs2bMzmqZ960zznQEwBuTQoctVlpVrSaeHNngePOv77BkfYDIDVqnTw6BUusj+BuvSaLTALxBGozQDjADMZQ4Mg1WUCQgAFuWCpcl/dHso/CncJYIRjVjARkUogsVrtpODVCpJF+7Rw4fw5Rdfwp7P95B0Q0gaSssa8+IbI3W9YlgjulqxUVEL4PDEDcwiB2bVGB+SPzgOddz6unp45tlnYcG8+dDS3Cxs4Xo1DbqSyfgf6upq93pe09Vt22biNIFa/PbUX3fqjSoCKgIqAioCKgI8AiiDwKTmofb2GdnHg2sGngz+ijFYrWn6NHx9eCgNjx71wCeffAKXL18GzNEh/ImFcPICsAINBLPX45U/BO0YwRlIN24wk47HQ6DEAlkIwOgGgVZo6B4lOEJAsWhHWPoQBmDxOjpwcXUDr0oroLlEDxzKAHMIDnS9nht4JGNccJab65cRzBGKTdPwmOsNeZ57yXP9w8lk8quqqoYLFRX6w8WLF7vfBdN8pwCMRtInT56szLjujMxAdqvneTt8TVui63qLaZopDUUluLgLF6IZWKWkqHstZFI9HzALzP/mQukiAKN+Nig+QZoUngUu6VC48i640qUdjWO3WHDHK7Zw6QNKIZLJBHWYyxcvwd69e+Hw4cNQU1sLhmmA44iqcUKry9UUYv9FuJUXvpVWtIuCZTy2AGA+UsOCHKxQZ7y1tRV27NgBM6ZPh+rKKuZ5LorBbxmGcSqVqvjD7NnNRxctWvTwu+go6otQRUBFQEVARUBF4MccgY6Ojvrunp4Fj3sG3mLAtgJoSzGTl8/b2uCTIfjiiy/g3LlzNFuM92+xKJ4v/CqNnOCF8QJwyVohWU5BdRD42ioE7YGBAZg1axa88MILsGjRIqivr6fFcFQ2OZjBHgt6R2SByY+AO2YVMr1SBrgAwwEA87+xeIZwdsA98iw11/1yKEYADtZhuRqwjOu4txjzvjY08/OqqtS5uXPn3m1qasLs73eynuk7BWCkUYTgixfvVvf03F6QzWbX2q6/UzP05TEr1qLzKhQaAiXqWw3TKvHUxSDyDLCQRtAeg1Q/ZoCLGmAGqAEuPR3S0QbCiJGdjFtt8FEVtz4rXjCezUVR+bGjX2OlO7h0+RJUVVdTB8OORGoXXedaYB9T+aJdvINwDS+fJuDHqA2SQQAAIABJREFUHgcAo7WJyRfB4T4wA4yLBKn4RU1NoVM3NzVBzDR9z/PSmgYXEon4F6lUxadtbUsv1NfXD31XneXH/MWnzl1FQEVARUBF4Mcdgfb2+6mBgWtTh7ODux3b3em5/lbLMlOO45qYBUZWOHPmDFy8eJkklJh9jYLfclEsB8NRzxeSaJwgiUEQcFH3i9XgcBHchg0bYNq0aZTMEwAsinXIbZATcuV+RwmEAGNNM/hyt7AtmgzABL9BgjNYBEcFxwiCeUITc6CWhc4U3pCTzz9gDI6ahra/vrb2QH19/cM//OEP6d/85jff2Wz2dw3AYurAOnbs2OTh4dysvONtdpm3UQOtLWYlag1DT7quhzYQUva26J+LxSkKGWBqbQCukgaYW6Bxq7DCQ664Eqp+gtuIFYrcUoQvfMMRCl4Q0zBoxHT//j04cGA/XL50Ce53d0NFRSXJE9C9ggMqB2DseHIGuDhVMV4AlgY3gWaG62ZwARzv0NiJcTS3YcN6qK+txza6AOyhrmuHKypS78Tjyfbm5to737Q29o/7602dvYqAioCKgIqAikB0BPbuZaZhnK4bHu5pS6ezP3E996VEItHkeX4qm8mSGwRaoh07doJ0rbhQvSAhEAv2g12Hs7Cj6YFHyxLTfsjezCM5AW6LOmCUP2zfvp0qxKH2FgEYQRiTjZx3+GM88MsziZxTOPQGGuAAgoUjBEpaBRiLRXB8PZOwP+MJRyoUwjXSHmiQ9T33uuO452OWsT9umqdTqdQVx3Gy35bfb7n+/J0DsDjwjRs3EsPDwzW9AwOLhoaymxzb2ZVMpmabpjWZMWZ5PtMw28l9eVEPwsXb5HMXygAXJBAoWUA/X+xYGjowBPZiEcAroFS0B3UppqlTdhUvCFp0+MyjhXExy6KVnJ2dnbB331dw585tGBoehkQiRW0SJQixE5C+JcgAyx2ad1jeUcbMAMtyXQTrwEAbQRsBGDsQanpwRIcQXFVZyXTQ86apX7Usa8/kyZN+53nxm1u3Ln+svrhUBFQEVARUBFQEVAS+mwgcOXIk6TjOzEeP+l9yXPf1ZDKxgDGtznEc/datW1Qs6+DBw8QJsjWqXDGWJ+GKOloBuGIhW7jlY8kkmKajdy6xAmcbkzLQKINAbmhsbCToxISffNyxILjk9aDwQjHrGzg+FKCX/60HWWF0gECtryjWwRh6I/N6C5jUM0zd03Ut43ruA9/3Tnied2hSTc2Rurq6W6tWrRr4bq5e6V7/agCMZtJdXV3W48e5yUPZ/kXZrLOBeWyrputLTcNsROoTelcEYMuKcSmBlAHm6+JGSiAoA4uF5gQAR8gewh2IC9TRVDpf0KWg9y+OWiqSSbh+/TqcOXsGDhzYB729vbRNLJ4goC2m8Hn4ePY3qkNzAOaPouSidMTFtTXCKBsr4mEH5VILvugRvYhXr14NK1eupKmNmGU5zGeD8bh1NJ6IfzZ39ry/1NUle1tblfXZX+NDo46hIqAioCKgIvDjjEB7e7uVTCYbOq/f2uLk8y9qurFZ17TpAFqyu7sbOq92wokTJ+HBgweUYEMZhEjAyYArywe+CQAje7goKwi4ASFYuEht3ryZnKOwMpxYUB+l/8X2Ra1LKsosQjZo5PjAnQRwQRyuv6JZ8cAjmM+Qcxs0LgktykyRdbj5gDfEwL9nGFq7YZoH44nE0YSu33Vdd+i7zvwWwP6v2YVxJWV3d3fy3r17zUNZZ15mOPMM02CdrhvLTMOqYaAlME3PM6u4KI5rfH1RLCMAYDFVgC4Q9HoEAAfVKQodT0CoPKLh5Y95NTiUWQgdMGaDUch+/PhxOHW6nToxSh3khXq8QwcL3wLf4fCIjnceGYC5iHzkqMsPIJhjsOjI+Ty3DcGpjDVr2mDJkiU0taEBDPuuez+RSnxcVZH8Yu3a1Qdv3LiRVdZnf83erI6lIqAioCKgIvBjiwAm87q7IXH6wr7Fnp3daOedn2qgLTdMc3JfXx/cvnUbLlzogCtXr5KLVEVFhTQTHLVYPqCTkERCjutoGWACW8+nBfSY+UWGEt6/CxcuhGXLlsHatWspI4wPkcALA++oAExcInyACZeLPsBMBmC9mAEOAFgub+y6ZDuLjg55xvxrAN75eCxxwIqbp2unTbs6dPv2t1bmeDz98q+WAZYbc+fOnWQ8Hq85e+HymrztbGQMnjNNa5amGY2e5+m8RDUPJF7cKABG+iQZSxQAl5VAkMlyoSm4b5RBoIwCpwcQThGC8SKh68PRo0fh5q3r9JZkKkVTDP9/e9f+1NaRZvv27Xt1rwR6IBAIhI0xL2OP7cTxZOJ1TUhld2Z3U5v5aaa2NjV/SzL/zdakdrKzlZ3aqY1rkjibTBIDtsF2DAYTA0LiIST0vI++vfV1q5H8iPMcg+NWlQqD7pWuTrfk01+f7xw58Py6gHjzixV2bg9rab6hCwTX1jQdKcRSbF9qAaEbY2Nj6OzZ59DIyCgQYgb52L7n3O7s6Pz3aDR2eWrqwk1uxPY36pT8JhNJHaMQUAgoBBQCCoFnBYFr166lipXKRC679VtdwxeJQcb39va0fD7Pd5BnZmbQ3bsrKGyHuazzwdujXCC+TROcfD5ZAQYCDPIHkBdIkguptaABfvXVV3mCLZBgwXVafVYPF+QeVaSTBFhwFbGz3bR+ZU1bNB5o0ZJACAcI6YMsKsiNRg2a92umaW5pGvtE0/Hl3q745WQyuXb8+PHSk547B0KAwVT617/+NfnoypUBd88Zdzz3Z47vv4QR/okRMruwphnclIETYNQiwNxKpC0Io802jduf7Qdh3E9yWxPlfgIsV0PcDQKCva0Ql0Ssr6+jS5feQ59++ilfTYFuxbIs5LgugoY7EUEIZwNpRUjHhE9wWZmGn2LV8w0JsFiXiZS7JumHv8A2QTKZ5NIH0P4eOXIksCzbQyxYpNT/LNYZ+0M02nX1pZfOZBX5fdIfHfV6CgGFgEJAIfCsIrC4uBjd2dnJ5HK7rzNGX9Ww9lK1Wgttb28TCMMAN4i7d+8iBASxSTjbi2Qtbez9+QCPIsHfRAMMzyJ1xi0ZpcPTY1977TU0MDDAq9HAaeDxRwVitI9l61pl85ukNMC0ZDkYN3vjpASiqWvGgvAKmYfkSjzueI+x4J6moau6oX9o252f98TDK+BodRA72AdCgCXI2Ww2vLi62uuVa+OVmnMxYOwl0wqNY6QnNKRZMGfAfxoqrUJvIgZANsHxCnGzCis1uFCJBW852RzHB3G/Uiwa5oT0AbzzxHFiRYM4AQbrM5i44P4wPz/PiS+smsC3zuXle7n64aVaXoHGnAC3PIzFtQj5gyDxrQqvKPA+KjQD6K+wB4FUF9/zkGXbfNKef+EFNDQ0BEJ2X9f1PaKTzwyCL9mx+KWh/p6l0dHRHzwi8Fn9UlPvWyGgEFAIKAQUAl+HAGPMnJ+fT9y7l7vo+94vGKOvNRpuolgqhXMbOe4GsbCwgCqVGn8qSTjl//8yhKtdksA1wk3K0v76jyfA0gYNpJwghYCkNyCoDO3tlXkD3M9//nMEcoh0On1fTsKDkkxBeluexUBdoLS4b7DFvX1l4luT5cruq2YYmORckgADNQqCwGcsqCPElpGmXUcYfRQxrZnkyNE7y9PTld/85jeQafDEbwdKgOHdQsa2ruvxlZW1s7Va44Lrea8YhjFiELNHA20B9xIWJBJocLvXryTCQGJh4oD+JWSYXP8Cd5hgoOcFMiqF4XCcsC4TCSRyhSI6FnW0trbGzayvXbvKbdBg24CTUkqbSxoxRnIF9DCZbVV95apPyCUE+ZarqvZ4RPGMokkOrgMkGKA7huALkD+AfgcmsW3bDZ9665Zl/XlwIPPHzk77+uTk5LamaSKZQ90UAgoBhYBCQCGgEHgiCPz+9783u7v7R6vV8i99z/+t63pHHaeRKJcraHZ2lhfRsht5zh+An0hOAP+WnEQ6N8AFC07SlBu0vYOvqwBDlVkeI/kNOD5AtRea6KGABp7Ap06d4lVgeE14XN7g3PbUOs5ImrxFchVOzoH8YoyIRvhP/jtvhmppm9uBbzbDMcaCPZ+6mxpGl3ViXu7tTn0UBJH8xYsT5ScyUF/xIgdOgEFQvrKyYm5u7qXLtb3jjXr9nO8H5zXEntN1PYkxieiYECmH8IEI86pvk4jyLkShBW7PChEJcS3/5PatBxhYSZJhssGKCYgyCNhv3ryJ3n33XVQo7HCtDLhRyBhD+WxNszVBhNuWUHL11O5H/Chh+YPnSQIMs4gYhFd/K9Uy79wE6cOZM2cgzYXatlWk1L8RskJ/Gj0+/q5potWRkREVfHGQnyD12goBhYBCQCHwTCIAQV+zs7O9+XzxZ65T/5Xnuuc9nw75vm9dv35dm5ubQ3eWllG93uBcQdqiyZ1h4Y7QKozxanCrsHofQW0H+H5CDLpbfb+oJyvNwFuA5IpUWR29/PLL6MUXX0SpVGq/x6j9eYRsU9wetEqTPIYX/Lh9m9D7ChomCHD7eWIHnFHGkBswuosYu6Np7Boh+FNim3OJjo4VQsiBN+4fOAGWgH/88aodWFsJt1I5VtmrnPe94CWd6CeIbqSJTmKwgcAQw9CIJprPRLOYtN2AoQMnByC2Uv8C3BR+l/F7fFBFPZ7/nZtCG/r+pATnh88//wy9//4HfIJAHLJMfONVZKjitsdtSPIt7df2yfD9sLa2FR4Ht5BJwMqQV4DrVe7fBys22LqIdnbWQ5aZxVi/bIWMP4+Pn/0LpXvF0dFRiKVTN4WAQkAhoBBQCCgEniAC4Gx18+ZWJL92e7zuVi/W641/Yog9h5DWvbi4iMENYm7+Bo8nBr4hU9jkbrDsG+KXLKUPwl1MUMuvaOhvf4wLEiA1lqfm+oIXgca32asEfU3lchk99/zzfDf51MmTvAoMzw1ZA0DCgRfB8cBVBAkXv/OcA/Fi+5auYtdb9ji1JxQLaSfGGjTkg6ShwlhQYFqwgDG6GjKszyzLvpVOd62Pj49XDkPf0qEhwGIi3TQwxp2bm5tH6nX3BA3Q3yOEzjLGhjWEwwxphqSg7RVg0P0S0P42y/rSCBrIJKyAXM9FEMEnAjagUxLzLQAgweDRB4MGWwV/+MN/oI8//j8EXn6hkIUikXBTtwMTAyEPyDSfCK1PGCe3TRu0hz93zTzstrhAeQzIOh6c4NLEgTtRUA/99Kc/5RYmsH1hhUI7pmHcjnRE/mia5uXJybFrH330kXNQ2pkn+B2jXkohoBBQCCgEFAKHEgHgLpcvz3ZrmjOcy+beYAi9ahhkLJvdIBCmdWV6ljfWAwkFOYJIeZVxwOItQQgXFMBabhHCFepxt/bHWzvNglcINyuf9zDBcdVqFdl2GA0PH0Ovv/46ymQynIxDz5PnifwDOJYTXuiP4teHOF+SvU7C9lVcUXuFWMpAJZkPggC4eBVjtKZp+LZthz60LONaR0di0bbR7jvvvFP/W8Ybf5tJcmgIcJMMwvUY09PT0VrNTzm+f8ppNJ73PPd8QIOjCKEUJiSs6wRjWGbAgMD2AY9Fbpbv9weJeyq0OTM0E+OaDWlyFQN6GZA7wER9773/Rbdv3+aDK4iysC7Zn2hc3vswZA+SYHn8gzpfOUkfntetTkkgviDHgBUarNYmJiaCvr60FzLJEiHG552dkf+0rM5rQVBbnZqaoodhFfVtJpw6ViGgEFAIKAQUAj8mBK5duxYxDKP7i5sLv/I8+guG0IVKpdyRzW4YM7OzaHHxDsrl8qijo4PzCtkTBBjwHqMA2nikw9SjXawkXg/KKh8kwrxfqUlS5WPwEyrQ0NME4Riwszw4OMgt0+B46Vwli4ftHEYQW5D7NqUPbQW9tmvhylKEWIMxtosQu6tp2jwhxlXbtm8mEvZqOp3ezmQybrM6fCiG/1ARYIkI6Go2NjZC97a2unZyWyfq1dpLvkdPI4TGDNPo14kR1rEOUXGwlBKWDmBHxtPdCKK+kDgAmYS/wapKyCEgIQUkERAXSHgznOM0OPm9fPky1//CVkUikeCXIiYGxAsKPTFEFHPh9yNukgQ33dGaE1BsRexbpnE2Lbc6xH6HUDDLYQiQ4zqos7ODr9DA/mx4eNhLJBJl0zA+MwzyfirV9afR0dGVnp6eAxWPH4rZqy5CIaAQUAgoBBQCB4wAY8zY3d0NX7788cVGrfGq63n/EgRBX7FY7Lg+P4/mrs+hpaW7qKMjwotrsJMsnKpETY07UrX1LD3u7YgaXIu6yWY1+XcZwcytWx2RdAtcB8gu8BHgFufOneP8QlZ94RlFCJmoBMuqbjtRl3avGDiVIMEsYNDfBlpfBsQWZA2buo5XEGbXsI5n453hOcPo3onFUOXkyZOtrrsDHq/9xcQhuY77LgO2FGCEb968STY2yglmBP1etTbpet4Zj3rnUcAySEM9hBgRgxi6jrEGjWNiMgnbNDFwYiUEE0SSWNHtKCq88DJLS3fQzMw0+uCDD/Y7NaU+Bs4R4RjCZQLsyeTK6OHmtkdVhoF8Nx0smiRd6paFkFxMZG5DzKvVlE9CiDsG6cOJiQnU3z9QsSwrGwqZf4pGO/6HEG16ampq9zCtog7jHFLXpBBQCCgEFAIKgSeBAHCW999/X2fMOF7aLVys1er/xhCarNWqfXeWltDnV6bR/Pwcsiyb7/BC7U4W2OT1teuBZZOceOzrpRDAVeRxQHIhQRbkFsAnoPIrNcfwmpVKFZ04McF3mEdGRnjWABy/u7vLrwnOk410LacsoTOGO/AnuH4GkVx+4AXUq9CA7WBN+9I0zTnTtOYMA6QPZA0htA3mFod1t/pQVoDbJ+yNGzdMy7LsfH43vbdXHqrXqxM+9ccZY8d1Xc/oOokbhESwho0goMRxXF3TcLNZESzFRC423IGMCvE2QqVSEWWzG+jGjXnu1be0tMQnAdxBG8MJLz9H2IsIG7T7JRCPdnhoQfqgNgZeVzbotXdcBpQbRDdXgQwCL7j+99jQkJPqSeV0os9blvXfPT2pvyDkfnnhwoX6k/hQq9dQCCgEFAIKAYWAQuCbIfDpp7eShcLaT6rV+usB9f+uUq1NrmfXw1euXMFgi9bOAR6UQUiecT+veFgL/DhtsCS6knu0V3JlgxtUgmOx2L7N6vDwMA/LaL8eqVGGyjFIijHGASGEaRqGaq9HaVCj1N/zqb+jaVpW09CqrhtLJjGXwmF7xbb1zUwmUz7sTfqHngDLaQd+wa7rRiqVSiyX25r0fe8kpeiEhrVBQkhvJBzu8D0vXC5XLV3HBGOCTRNysT1ogNOaEwN+ao16Q1u8s4CvXr2qffHFF6hQKICMmJmmqUFlGIgyr/ryuGVBgOF3zA2m7w+xeDQJFpXd9pUd/4vsztRhJSWIuJz00hQbth9GRkbYhQsX2EB/f6ErkVjQsPZhOBy+dOLE6PTy8nL5lVdeUb6/3+z7SB2lEFAIKAQUAgqBJ4IAhGN8/PH0oO+7L+7uFv65XC5f3Cns9s3MzJgzMzMaNKOBDFMW4uRFSR4h9buSG8iqbruW90FnCDhXNKu1+pXA+aFWq/NqbpPE7jfehUImA1s213VZf3+/durUKXbu3Lmgu7ubhUJm0Gg0gkbDgW5/FovGAg1rVEPMtywbbM0anudWGw1ny3PddY/6KyYxljs6IsvJZOzLcDhc7OnpqY6MjIAk4vGl6ycyIo9/kaeGAINf8PT0tO66LikWnSQhXrcbBN3U8Qd8PxhAiPY5jtvtOE5Cx8TWdc3Euo59j+pBEGiMUW2nULCy2Q1rYeG2vbq6am9tboaKpZIBpDgSCTNCoLlO56JdYhhNsTrogFtEFaQKraSUpiPwQyi263pbAyAJcHtzHFeO+5RXgOGW7utDY2Pj/vkXXnB6elJ3EvHY58S0/suytPlIJLJ27tw5/2mYWIdgbqtLUAgoBBQCCgGFwBNDAHjK1atXo5Tqg/n8xj9Wq9V/KO1Vnrt580Z8bm6OrK+vcUcG4c0rim33k1vgGrJhn1PaBwppsiLcdOBty0MQDWzQYNd+jHSFEDvamqYF4bDt12o1v1KpMsMgZjyeaPSl06XMwEAjk8lUjx49uocYgl1mR9d1nxjENwhxCSEO6HwpC0oaxmsI4RzRtE1CzIJt6yWMB8rpNPLOnTsHzfmtEIYnhv63f6GnhgC3vzWQRSCEzHq9bm1sFBKu20jW67VuSv2459GoriNL13TCeMcaw1DIZczXstmsvbS0FJmfn+vY2SkkHMfpdl0nxhgK67puUUo7KaV2EASYENKsBmPQeWO4a6L8ux9+IVdtXy2FeDjyuH1rQq7YpMYYiPHYyCgdH5+onT17phCLxT6JJ+IfplJd71Wrdu6gU1O+/fRSZygEFAIKAYWAQuDZQeDKFWYkk8XI0tLVn5WrtVeq5covl5aXhr744nbs9u0veOAW2LOC3FI6QrQnxcod53bEBEmW9/ux3N+hbvr2BkEAnAUIKPU8D1NKYecb4ogZxtiNhMN7AUN7PvWqGtNcYpBCJBzZSKf7asPDw+XTp08XNZ00UICcIPB90zT9UIj40OiGkF7DmFUxtrY7OszS8PBwxXVd13Ec72ncmX4qCfADEwNDs5yu6yFKqeH7PikUClxfYNs2DLgG90ajoRUKhdD29radz+cj+fz2QKlUPLa5uTmYy230bWxspMrlcqZed7oo9UH4osN5ts3L/oSxwAxHIjpUieG526UQX0WEeVpKU3Msye6jvgbk5CbEYGdOn3VOTIxvT4xPrIY7wu90dUXfT6fTtyYnJ+uq8e3Z+RJV71QhoBBQCCgEnl4ELl26dLTheS/Uqs6/rq6unru7fHdodnYGCnGoUqlwq1NJgKUVmWx+e7TO96sJMDSrNWWezPN8j1LPcV2v4TqOQQMoyHLtLsUarobD4fV4IrHek+pZ7+3pyfb0JFcHBwe/jMfjtUQiUTt2bLJuWRGPkAallDK4gyyCEEIrlUowPDzsT05Owk70U1HlfdwM+jEQYKk3ACKMNzc3H/IpgyCJjY0NrVwu462tLX1zc5Osre1EHKcWrdUqsb29QmehUOioVOqdnteIuC4NYax1IoQSjAV9u7u7R0ul0hEN40jAglBAKVSDxR2LwjD4EIOGGKKTCTEe8vkDIiwa6oQBNhwDN9Fs50PwBu3qSriTJ04Wjh07ujg0NPyZZVl/6es7ci0cRttK+vD0fhGqK1cIKAQUAgqBZwuB2dnZeLFYHCqWq1PZtfWXNzby5+fmrieWl5ettbVVDCFcoN1t5QOIZvuWB69o2udZW80+pGZDP/V9n/nU0yD8q+keARpKIKUeVGpN01zrjEZv6Jq+iTEuYIzLkIys60bDtsNluzNcjkVie6aJ96LRaAWkD6FQiAKxzWQy1HEclkqlOMG9ceMG2LGycrnMpqam9kvRPwYp5lNPgL/rR0pqiiF4A+6UUlIul0mpVDLW19dDW1tbHfl8vmttbS2zsrIyXCgUhmhAYzTgEglDQ5qNNGxjrIWdhtPlU7/DMAxMiIEN3cDgyNZscOMEmUcTNpvfoJsStj+a2xIBpTTo6ko4mQHomhxbHhwcmMlkBj4IhaJzp0+Prw0NDYH25tALyr/rWKjzFAIKAYWAQkAh8GNCAKSavu/Hc7ncxPp6/u+2trcv3rxxY3RhcbF7eWkpDOxW1+HOA7c0KIZ5ngcVVyiMwc71fuIaVG/hcaj0IoQaDLEK0oISClCVsaChabiBNB5C0Qgoa4QjkdWhI0fmk8nk+uDg4FYqlaocOXLEHRwc9HE8TjuCwBsYGPCGhoagWe2pr+R+13nzzBJgCVjTcxj97ne/41i8+eab6O233wYPYq2rq0t3HIfE4/EOQkjU87xIEAR2vV63c7lc9+bmZt92oTA4d/36+c3NzVHHdUwWMFND2CCGwXXDnucJ8zRBghms+mw7zKDpzvd9n1Lq6YS4mYGB8uSJic2hoWOfDA4O/PX48eN/jUajO6dPn64p8vtdp7c6TyGgEFAIKAQUAgeDAARkLCwsxJaWvhxfW1t/fnZ29uWVleWxe/dWU6W9YsjzPMM0Td33fex7HvM8z683Gjpod4E0AGeA//85sYUbpbpthwud0eiXmUx6urun5+5AOr3e1dVVisfjlXg8Xq3X6zVCSCOVSjXy+Xzjk08+cU+ePLlfQHvzzTf3//2sc4tnngA/7mMhAzkQQiSfzxvVapVsb2+TXC5HlpeX7Xv37kXWcrno7MxMqlAodEcjkU7TNMO6bliYEBMhFmI0sIOAxvwgiDHGOlmAoPRrIg2Bp5pvGIabiMdr/emB9YmJscW+vtRcKpVaSCQSd03TdJ5GYfnBfNWoV1UIKAQUAgoBhcDhQeCtt97Cb7zxhpHP55PZbDYzP3/rxNra+smt7a3Ju3fvdpX2ShHEmK7r2MO67hpEryGE9hhjJYZQFSHcIBg7GsaOT6nj1OsepbRomqGdzNBgrjeZLEIjWjqddvr7+70jR474UNkFGUOza+6pcWQ4iFFTBPh7oi4ryECS19fXo9lsNlwsFq3t7W1zZ2fHLpfLkbWNjZ5SsdhdLld79oqlSLlcsRuNumEYJOjs7HQHBjPVTH/m3unTJxfi8fi9rq6u7YsXL6qo4+85Nup0hYBCQCGgEFAIHDQCUAm+c+eOfevWreSdO3dGc5vbZ65cuZLK5XIdvuvqIdtudEbsGuhxo/FoPtWdytu2XYrFYtVkMtno7e11Y729ztHe3rrjOLXJyUkHWojg/qxXcb/P2CoC/H3Qazu3SYTBq5g34uXzeW13d1ejlIIMwtJ13aaEhOvFaqjRaBj1eh1sijVih4POzqiXSkQqY2NjJV3Xq1NTU8+0LucHGhL1NAoBhYBCQCGgEDhwBIAfvP3229CgD3KHKKU0eevWrUi5XDaBI9i27YXDYWhea4DXrq7rNbAWi0ajNJFIsN7eXt6U1mxE47lXoDwLAAAAoUlEQVTHivh+/2FVBPj7Y/i1zwBaYLBqqycSpLG8rAP5rVQq+9hXQ6EgRqmfTqe9d999l7711lvPrCj9a8FUBygEFAIKAYWAQuApRYAxRq5fvx4CN6rd3V3gA1oymYQkNkoI8W3b/tHYjB32IVIE+LCPkLo+hYBCQCGgEFAIKAQUAgqBHxQBRYB/UDjVkykEFAIKAYWAQkAhoBBQCBx2BP4flLcjkYdJ8R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3" name="AutoShape 17" descr="data:image/png;base64,iVBORw0KGgoAAAANSUhEUgAAAsAAAAHYCAYAAABDQl6EAAAAAXNSR0IArs4c6QAAIABJREFUeF7svQmQZNd1HXjf+1tulbV2VfUGdANNAmwQAMUVtEkOZHERIVg7GArNeDScsUaKGXkkcRShoMZjgZTNGCs0tmZEW5ZCEbLl0NgiQpZlcizKFinQlEYUCZAE0d3oBhq9b9XdtWbl9pf3Js597+X/mZXVVdXoxpoJZGfWz7++/9+955137r2CRq9RC4xaYNQCoxYYtcCoBUYtMGqBUQu8gVpAvIGudXSpoxYYtcCoBUYtMGqBUQuMWmDUAqMWoBEAHj0EN9UCWmt+dj71qU+JX/7lX+7t44knnripZ+qxxx7Tdif8KYRwf9/U+Y02GrXAqAVGLTBqgVdHC8BfFH3FoJ947LHHNpzoE09gEf8z9DXyGa+Oe/taPoubAiuv5QsenftLawELfOXJkyf9arXqLS8vy0ajIaMoku12W7ZaLdFut0WtViPP8/j5wt/4dH8Xz6BcLus4jlUURWpubi6rVqvp3NxcSkQZ3iMg/NLu12jrUQuMWmDUAq9UC1h/IU6epCCOrwWlUsPrdDoefEW325VxHMtqtUqdTod9hPt056tUSRO1+M8sy3QURToMQ/YX8BtBEGTlcjmrVCrpoUOHUiEE/MboNWqBbbXACABvq5neGCtprSURyQsXLgQnT570Ll68KJvNpjh9ekmWSl1x9erVsNVqlRqNbpUoLislS0RpqLX28e52U1+pRCaJkh6RgPHLPCKppZBSCi218MgDEOYG9X1f4621hiFL6vXxWAgRR5HX9pXf9MqVThhG8d690/H4+Hhaq9WyPXv2JL7vp+VyOT18+DAMnnpj3J3RVY5aYNQCoxZ49bUA7PzTTz/tE1Fw9epVXynlLS4uyqWlpXB1dTVaXGxU2u1WPU2TMc+TYTeLgzRJ/JT9hZJpmlockoksIzKgOSN8BwFi3korRVoIqaTUSgg/9TxKfT+Kg0B2tdadNJWNSsVvTE1NdScnJ5Pdu3dnvu/Dt6j3v//92ZkzZ9KHH354RKq8+h6hV+yMRgD4FWv6V/zAAKi9k8D01Lvf/e5gamoqUkqNLSwslC5duhSurKx4a2sdL467QaOxVm801qZbrebuVqs13ul06lmWVbMsK2VZFsRxHKRp5qdp6ulMC0UKOgYhSQhYMhIkPCnIlwEJTwAIa0962vNFFoaleGys3i6Xy61KqdSIovK1sVp1ZWyivjo2Nrk2OVlvzcxMtKIoWtdatyqVSvP8+fPNj3/84zER4UJGkolX/JEancCoBUYt8AZpAcYOjz32mHzssce8SqVSDYKgtry8XGu321Gn0wlXVtbrKyvLU8vLS7NLKyv7Wq3mrEpVuRPHURx3QusvZJYqoXQqdKYpy8BnaKFJkVYkpIRdF0oItu8K3z1PplL6SRAEcalUakdR2AwCby2Kosvlcu3S9PTE9fHx8fWJiYkOiJWpqal4dna2c+XKlWaapp3Lly9njz/+eNFfjHzHG+ShHbzMEQB+A914rTWo12B5eTk6f/58dOXKSvTcc9+qfPvIkcmzZ87svXju4tzKyuquOO5MZZkaE0KXPS9Io3I5rVVqqRd4pcD3qkEQjnnSKwkpIyIKtcr8TGVelilPKS20VtKTPqyX0IIBMONfjQE8vmOQD3um8UkkSCuNIb8QsSdEqpSKk27aTrOkmyRp0o1jSpKujuNEKZUlWaa6Kk2707tmju3du/fEgw9+14u7d9959dFHH159xzveAVZ4ZNDeQM/16FJHLTBqgZenBcDOPvHEE6ULFy5MffWrf3Xw/Pmzd505c+rOTiee05omfd8PPc/3pO/JKIyyMAg9Hz4jCut+GFSklIEUIiAhPa2VpzIljc8wMSXM9kp4CyIAYinYRWgSEs5DMT+sAYg1/EXmCZkIIWMhqJNptZYkaaPdajZb7bbqdNoi6cZ+pnUihGgppVbKUXT14ME7z+7efcele+89vPTgg/d277rrrtb+/fvb+/btS0ayu5fnOXq1HGUEgF8td+IWnwesxLFjx4J6ve49++yzwfHjl/yrV0/Wr19fnX7xxeNz7XY8KYSoZlpXsyydTJNkf7PVnG8127vibmdCKVUjEiXP99MwDGMwtL4vPN8PgiAIA9/3PSk9SaQ9tkhKCRgyY8RIeH5AEsN3oS3kxQ+aUTBMmtY8woc1w8BeZxnemYKkQSutkyRRWmcK7EAcd8MkSbw0SYXwJLBzppSOp2cmn63XqsfiNHl+cnL66b/5Nz/4XBTFy48//jg0xKPXqAX6WsA52cJCZ/+KdnDQJm5lIzfd9syZPMj4wIGbvhnDBnN9AaNb7Hlw+8223XCc0UDypu/Z63bDf/JPPlf+8pf/YN+VK2ffobW+r9uN71laWj4Ux/GsUmocBlp6noTMzff9lud5mSbyo1LkBWHgCeF5niellB5QrtQMfo2LML5DkpROEcFssJVA8DL2HGBP8BYCnoJZlUxrlalMJ3GSpp1OK+12uyJJun6apKEQIvV8H0LiRhCGCxP1iVO+L897nnfN87w4TeNGlmXL47t2Xb5z9+7l+++/f/3w4cPZXXfdxTI7pqRHpMrr8pneyri/Li/6jXBR0OReuHChvra2Vju/cH7sxLMvjh858uzBs2fPvPWb3/zmO1dWV+5QmcK0FYWliMZqNYFZrHK5HAS+H0jp+0JKCHRZKqGAbo2SASaMeVv8o5TCb2yRBEmesxKSSHqeYX2dtbKfjva1KJj34tbBfnA+vueRFFIHQUhB4FGaZiJNUwRBkB/42IWK4ySVUq+urq61Tp0+mczMzPzBBz/4kX8fRfK53/7t3zZRE6PXqAXM8zUIdPE39O74HPzulvHzbRtwEOQ6sOi2xb7c+vy92ezPsMNTH/lrS7tbqZButcxUSbXaJ/Fxch+gg2H692FTu0XQa6eSe/t0+xtcxwKOUUaWUSfKW+BXf/VX5//Nv/nc+55//sTPlMuluUqlVqvVqrUoikpBGAYgRTzPB/jFg6Nht7sJVGrm+deGwzVY17gQEgC85g/AXSZHsKLKFGYHbccxv8OlmA3hi8x52f31nl/rjzi2BAyy7wdpEEVpEnfTdqcbN9eb3eZ6o7PeXM+6nQ7OuVUqhZf37r/jK2+6++CRD3zgA6cPHjzYvPPOO5vT09Pr3/jGN5KPfexjo+C612FH2NIQvw6v+XV5SadPny6dOXMGWtzo3Llz1edPn56+fO7CoVNnTu1fWLg6320ndc+jad/3Z5vt9j6lsknP8yLfD8gPAh34AQLSBGavpLFI0lolYF5rrYxgwRgfhxPscJwBrhvGa+zTMMBM8xY8v5MDY/jvBBE4GiMSwcAZy2HEsD2+A/jieDCqyC4BI4gI4MXF68m1a1e7VxcWWnO7d//Hd73rXV/Yv3/3X37mM59ZGkUDv/KP+QDwLAJNjKCKAFQsLy+LyclJfqiQVYRoTAixjslQQVS1DrPFv7fNQv5eEUJ0u+SVSvzJUeVRFLJHTZJYCpHIOOZxmwxDPE74jWSWdXyM5dI08JRCrAx+E/w9yzIPgTxKCD5Pn8GrQIAOdwUpiZRdJhSuA9O4JMjj9aRSGQd72gEiAkDxPJsOg4GhykxHyZwLL96rjAizHAgGkqSllEyDEWVaSk8jpNT4fI0jQzoE4SRyrGjyWFmESFbNmzOSICWlzLTWGdg4pXTqeV6qNT51pjVmiPHJ6yKaNYs16SAwf3e72n5HrCvOA/FGeIUK3xGR324TovPBxinsB7+Wy/isKaKGHhsbUysrK7zV5OSkvn7djHl37WIA796DOv4+YD5i4F75/owzePzxx9/8hS/86YeOHPnO36vVarP1+lhpbKzuh2HomF8BnwIiA3Y/VRnFSUJRGJLn+5RmijJLZuB3poEtAOYHgbFviknBHmI2BAlTJzwidP6HjYAD0fzddLEcACsNFR6mHsHVYC+YUoyTVCVxrNI0wRwjjt4RwlvxfO90mqYXO+3Ogu/77dpY9cr+Ow68uGd2/tJb3vLA0t69E916vd599NFHgehHwXSvjkfyJZ3FCAC/pOZ7ZTZ2qciOHTvmnTp1yj969GiglJprNpszS2trk+uNxtTaamPvyvLyfVeuLBxcWlrak6VZxQv8sFSKZKlcCqNSCUSvD8+PaSfL8rrRtBlZ29G6lB4FgW8Ni7FBcOo5MDbLDNA1aDcIA4JCwgXauXU3fFpwDKDrtMIwYEmS9DHDMKAAv9PT03wu3W6HTp06RVeuXO6ura2tzO+e+6s3v/lNX3rggbf+vz/2Yz926U1velP3lbk7r72julRF9szFk0+SePhhQ7i4Ze7zzJkz4oCZzxeXLwMMLnCGD4NJZ8g8Fsui0ZByYkKIVkt6Y2NCttuYOOj60ABmmRelaeIjYFJK4ZmxEA+4pAgAToUnsgxzpJyVRAnBWUUwJgLIzDJhQSlJAFUhfA9yQKUAWPE3ATXybx7vAzyQwi74N3xqnfpaC5wPJDy+1uQLoX1NwtdacVYTvEkgXJMQiuNGfJgR6YF36BVxjpgAURr+1mQ/wRhSA7NKOGQNOTxH8GDoqDSfKM+sFp8WCwhcjwCeRGP2ooIUjsooAFoiBo4WJCoc0a3HyxQwuhAZtJJCE3TxKasqWQ8pE61FAoJOC50KIVOC8EiSkpnMpNBZRpi5lohiZUwCMK0JEfikMpwYpbjcDCcpA5nplKejMyklAHaW6ERJ6aWe9jIDtPEmpX2tdKwVMrn4vk6zLEMwU6J1lGnd1lqXVLlMuqm1UusaE08qy7SqZUotK63r9Qk1pUjTjLn2hYUFnp3Kst163z6z7OTJk3To0KEeoH76aaJ3vIM0PUlED/eCZfn3EbDenr1yNuITn/jFd37ta3/1vd/5zjP/Q61Wna3X66VSudrzBwC+URRRqVTi0VmaZRTHMUWlEgEYZ0oRWGHYeDuqNbOG8EE8ssPDy6kgmPywOjn0IUum9Ct1NgJggGgzI8ljOkumZGlGnmdmKM0TwGNF3H+snGRKxe1WO2m2mq31xnpLStEplcsX5+fmj47Vxk5Ojo9dlNJbGx+vLtfr88vz8/W1crkc33///dlXvvIV9fjjj4+yEW3vUXpVrTUCwK+q27G9k4FjXlhYiFqtVu2pp56dOHnyxMypMyffsXD56j0XL17c32isTXTieFwKOeF5wVgQ+JUgwEyPJwVkuwSH7AnfN3l6YVxglPACsA3DkA0SDAWWG8fsZnnNOeZA1kgd8IY0goExmFswXTyyN8jB4IRc7gBWF0bJsQGY7mJXa/I9stHEpwPQ9bEx2rVrF+3du5eNK35//vkTdPHihXR1daU9NTX57X37937lfe97+HM//dP//enZ2dn17bXmG3stl/oOFKJ9M+hcXSVPygYDU1GryXar5UkhpOwCRDKQ9JIk8UUU4tZ6Mk2R/cPPstQXQvpKCh+kfSAEBmehUiIk0mVkDVGKakplZSJGPSEmTUlrrO+BkhRCe1qBz9TgVCU+4SLhE/lJlFJkGbAWgC006GYd87uWQhiAqrUB0MDnZkaDwSn/7dbNZzqYOOX1sYmQPCq0f/fUP+wyXTBnYeDguCg7rWuQrvm9N3XLUozeCvy9/9nrB8AGDNjod4afNgKIp5Y5kNSOOE2aKPzN/YdVSzx3zLokRgHY2oJmzpMKpw9QqhmPW/YXp8yBRuYCGXPwf2gtXgawYH7TDMARpw/Wl8E3NFKZ0DoDMy1IGNCNt9bgulNN+BSpznRCJGIeEfmySSQ6vu+DWk4BoLXOstR8T3iZfWvlJVJ6ifbi1Nd+qjw/DYIAbDbAdaZ1J0OUrFKlrFRSzGrXajW1tkaqrsx10WSPceY845bJG4GXLcwg+teFCxfCxx//lb91/Phz33v8+HM/UCqVZqKoXEbXcoAWOX3r9TqNjY3xQwL2t91uEwKZU4BQ32c/AeKF/QVL5eArJANUyCeYFUYHwg4G1D94ZJEpokjYmFlGB3rzGUlcEo6hVEZJkvIxnSyP/U+WUZqlGtmIgsDnwRDiUJI0VXGnG6dpsp4qvSK1WhYkFoWgxemp6dMHDux74Y477j7+lrccWrz33nubu3btah46dAiBdqPn6DXmTkcA+DVyw7TWwbFjx6ITJy5HR48+PXP58sU9p06dvnNlZWVPJ+7MhkFwSGu1r9vpzsRJUgLoENILwjD0gyBEzJrJIwPNLvs9uHmQYgaUMgDFMiHJ8yFDyDW8wARY1xkmliYYnS4TY0jQWBzRYz+G7jFGBiDX/c7rYhoMxidNKU2SXCtszwEPJRy+0wnjFk1MTND87t20f98+qlWrlKmMjhx5lk6fflEtLi6l5XLp1PT05P/3PR/80O/8yI/8wPH3v//9y6+RW3vTp1lgIh0jKS9fvszAcG5ujhnL5WUAwFUsQ5ESRKAgBMWL4xhT/ZjXjrT2Is8zn6DgiHRJaxlpnYZaCnB2LBcAYyo0JNoe2FZmSBHzwp9aMZsLJtWxpwI57jLeFqA2IBK8fylFSWsRkdABM68F8K2FRuoQngwgBrSGebXA1QylzIxFj5HN1zHrAg9a8MnMtB284UlnAMpydSBfM6bjIBwbd87fTRAOQDIDWGsjc7bWBXu6gSDWM9vkgHeTm9qzt5sa3sFQNJP+ybJj5kcjRei9AEjtyyBVc1UGEFu9AlrNsZ2GaAMctLtGg7mDGMANjM+NhJbRzCdbFMyMKQyIlWv2Pg0aN4DanCE0Hz2JA8AvlmkELKHzkkikFJhK7iL3N/42DDWmlqHgoEwLkQoOeFWZyMBUCwbEANMZg2qRarDXlDHDLDQYbQBonfn4DfvyfZZ7KAXmW9mMAaIL0E0k20RpWwjZ9X3HRJeZda5UWMqh8EIOchDNc3N9co2edOONwCLD/5w6daryyU/+/R88d+7sR8+ePfPdQRhNBH4YguXF7QfYHBur0/h4ner1ceomCQpbMABurDep0+1ayYMBvhxLwuSJmU3E3wDA6EseiBgPIBmgGIDZ/WbWLcaNGKLEnIMByFnP3zhCBTOKxVlLxxCbMaCRYfB+2fewf8rSNE0zpRKtVJe0wvREQ/r+Fd+TF1WWnQmCYKFUrlyvj09emJ+ZXXjf+75ncf/+8e6HP/xh5LPn4LmbNu6jDV+WFhgB4JelmW/uII8//rg8fPgw9JEyCIKJpaWl6VOnzs0srizdtb7auOf8hfP3r62t74/j7kwYRtUwDCpRFAHtCgao0hgao8XNjYMV8zFDW5QxOIdulhnQy2AXn8J9lzySNsYEI3/NcgUGsxbowrvGaUyJXQYD6AyQgnFKjYHCdw5sK4zMsV8Yv8BDXvX8NTk5SXt276H9+/dTfazGfN63vvU0vfDC83Tt2jWseK1aqT79yKMf/T9/9Ed/6JlHHnmEF76WXsOCtZ588knxsNEjIKuHCMNQ4P7iXSqVkJMDgNTvdGSQJHHgeTyt70uZ+CIVXpZKP5VYlgVKdUMpZZimALtpicirKEVVLRREthWhIbYVNWQHUUSAAGXIQUlbsCsAboUvDRhmFthM/+NvECmiyMRaRtZNAGhEgANyMgBnZtlMM/SB3CJjar4bB9WDeOws+2cjcqVGDlfz9Z1e3eLCvn0ZDD1MiZvDS6s6sAss9DNKhMIyNxXb/7wZvWL+yrfhpb0/h6/Dq2zDQhfbh6nh3nlBv2D+Mo3cv7MCcB7aTcw52lyFfWsUlgEfW5Yu1/q73/s+DXPMqJJhOUs0jFpD8HjZkMhg0bCOYZrtFDXzulgsSGQKn1IA8eDy8D/AdqZJQFydQjANJhkstBYq1VrEWmuA7Y7WGhLyphC07nnemhBeQ0pvnUi1PU8A5CC4NtXaS6VUYJxjpF30PD9WSiW+HybQUUdRlqRpmsRxnLbb7SxND+hDMWk6bBrjySefpIcffpi/f+pTRL/8y69tucWf//mfl8IwrH/mM5/58SsLC48sXLn6Hj8Iq74fYCaI+yhmDg0AHmcGuNVum3erxQAY3w04tc9oYVbQgFDjs7DY9yRVSmUKfJ/1xJBVYP8cJG39hXk8OUCbAbDrBzifXAZhZjedpM4BbUMA4ZiGvcYb5+ZeDizjb4zX+AHMVNru8KuZZcmqL/1r5VJ0ebw+/tzExNTJ6eldp+fnJxbn5+eXoihahTzi4YcfNtKkURaJV6Ur3oZ5fVWe9xvipJ566qlKo9GonDlzpvYXf/FX95069eKDR44ceZvSNFuulMfr9YldURiOAdRgOhrTwibYJ2QjASLNMa3o0FjG8gZQX5b5dSNgY4AAds3bBbv1AhDs5I4bYZv9GiCLKSl3HAOGEw5+gGPEvpyUgYE4jBUnO7dyCJv5AaN8N7K3sMQ6XwOADADeTfv27UPGCiapjh59ls6ePUurq6u0vt5oaq2/88j3PvKZH/nYDzz1sY997Mpr6SFxum4UyFtYWEBQCfTZfrvdZoCLd5LIAMA2TdMAhUeI/DKRX8kyXfF9XVWJGiOPQWyFlKoQeaGmLCJBYHpDRToiTUgLBDlChE9NIhLEywJBItRahFhfEAWQ3uYsswk5YW7WMqhFNpUROnsg49Vy9tQAMPMbmFIGsD021iHEPnkAYwhnmsx3B676dAO9oEuH+Hphm8bDFnfBJwHS06gS+Cx73x3JW4CqPXDaY1TNjy4Yh7/Y7TjtdBFeFpb3ECyI1X4sPABHjS6xjzNi/YHZyJ37hu+FIzMYtZSxg+iF08etG2hWAxoKbcUZuYvHsMRuccM+oMvr2oYxGxaQvWHq3AEMcdcD5RCTuDFfL4LAPDuWmnYSEG46Uw3M/MKNYVfjnditjPTD3iKXf4a1yWCNAVyJdKI1JUIgmk+Afe7iuxAUS1KJFhqMH8AzvndJUYdItLSgJpJ7CKEBlptaU1NrD8taWqdtAGW80zRLajU/jqIISctBIqbd7lS6vEzp4cMcOPWazCbw+c9/vlKp0OQnP/kr/93S0spH15vNB0ulcjkMIw8AE88R/Eu1WmMAjHe70+kBYLC/3dgQJRkKXsBvWOCZzx7awS0HwGlC0SQHRIu+yTDF5o1jGjkFpHsGHOPlfncAF37JMcP5M2lAsJNDOOCM88klfgWSCPoe+2LpTZa14zhebzVb1zvt9kq3Gzf27dv7zN13v+nZd73r3UcOHdq/9sADDzTvueee9iho7tXpjUcA+FV0X1zu3qNHj4Zra2vhsWMn77x48dwdFy9e3NuJu/d22p23LC5ev0dKORZFZb9arUZhFPme5wtmVq0OymhxMb2UB6Exs+oMRhhwB3cGoS8gwY7KmVqxwJa/W0kCtoGhiOPEjqp7+WxyWQOYYASpo+pb4Pd0vAysra9iw2bb3mmHHUttXVhPWuEA8Pz8PEsg6vUx3vdzx4/R+fPnqNFYo6XF5W4Sd4898ujf/kff//0/9LWf+ImPXXylb20B1OJSWU+6QOTNEUlU2JMTE1Kur3udTsdPEi+oVr2o08nKWutKlqU1AFsi/I2S0zqS0g+F0JAlQHgbKqUqkkSZ+E0VApurNdjcMgmBIiUBgrqIMiM1EITcRB5JyA4gS3B6XqOVNawu61r471ywWmRKB01GjjINOHUAyG3jEJ1BzgZ8OgbXZQ7JQVKOMu1+eDa+QGvy4YrnYHTmZkSXa87debip/d5+i4CSwy4tnnLb5yi3//FxtVUY0G6c2cyB+Ubwnh97YJe9P92YwraDPUb/Ufr3y8A4VxjbPfUDYItkeyy6uVq3VwesbUhdj8V16xRRsdnG/WtK2bh4PNf/i/t1YL9/EOPawQTMDrvnzPfbxBD5s2SfJDf66D1jBg33g2x3DE6PweSy0zELlbGuimUMzDwDGDsdsBQceQVu0sgvGAURg2Uj06C21oT0ik0ijQR1LSFkS2tqa4Hv1CGlGVBnJDoeZW0i5MGlda1pPUnSltYCQLkbhqU0TXW2d+8YpsmLmTDcd5zDq4o1/NM//dNqmqYzP/uzf+9/aay3HyGSd5ZK5SiKIgSbcrPDppcrRgMMyRp8BEBws9mkZqtF3W7MfsEMcsyNMb7FsSvm/iME0wzE7DNlJOh9ncf5MzDCRUAMIAwQjOU5W2yfiv7RpRkEc5ydOQfD9IINNuMxN7PhhrZYn9U/RicFaV8WIx9nmnbTOE66cTet1cZOVKrVE6VK6US9Wrs8MTV9+cC+AxcOHty9cv/9jzS73ZPJqBzzK+2Z8+OPAPCr4F44GuRTn/qU99BDD9XPnr0yubBweeq55048dOHC2XecOXv2PqX1TBj4E+VypVYqlbwgCASPWDlSRnJndyyq68TQU4HxxduNhDECR0QuSDgHZl2OXTedZJanlMRG1uBYYiNzsL/ZEXWu3bJx7czwYDrKGESTDscYr+KoujeNZTVYfUENYADs1JabloJBnZubozvuuIMmJsY5E8TxE8/RuXNggFdocXExTpPk+KOPfv8//shHHvnLv/t3/+uzt/PWDimq0ENmTzzxhHjsscfQt9Ao/srKSjAxMYFM7KEkCpNGN5JShGmaRkplKD3NoFcIXU+UGs9SNakzNaOUmsxUNk4kK54UJSEEs7YkkctLhph1VFqHkjMXiADHIsKnBg2CYC7bBIbRcNP9RVbF3RfXViYPpwEWvYT0xr3lcK2oGSiyoPY741vD1FknY+v/DYBIdnGYEbDwKsdElgnl0yh859MoyHKNlJdlqm7Goh/gGSdq5MLOobqTw8xCDsTz7c2qVhVbuOYbHSMfBG6knh2Q64+PGWR/DfDLQaQNaCsMKPBbfu4c9daDpcVjDPvu+l/vxvTtV7IKZWP79LO+7oyBC91gw+W1cIMQx6rb47nz5UtzAxqbLcbe2yKLXrz/5tLsfntYaABkG963D5obQwPZsiszmTP1XJjdDoDcYLsnXcaoj2fFTHINZ7MMWOOYCYBS1iAjkwaRSoi8REjIK1RXawWZBUSuXa0gs6B1EmJVaLpOpK5q7S0KoVc9z2/4PgPhDt6+D2lFJwnD8VipJsByOU24AAAgAElEQVRU3GqNd3fvZuCtnnjiCZQbdhfejwLZptoLvp3Gjoj++I//eKzb7c79zM/8zD9od7rfV62O1UDCIP1Z0b7Dt4xZAAymt9vt0vr6Oi0vLzMQln4eAMcaYLY3eXA09sU+h0Go0/oibsWA0x5JMuBPcPnOVzmphJsJha/A2wXe9QLwIH+wEis3A+rudz7TmTIg7+W6t/pjXBcAM9of2Ynw6na7ut1urydJsqpJL9eqtdPTk1PH73nToafvvPPg6QMHDl2pVMTK3r17O6OKpbf5gd3m7kcAeJsNdbtWwxTzhQsUfeMbX6qcPfvs+JEjRx64eHnh3mtXrx7KMn1Hmmb70jSZ832/5PueZfJM1il+c9aFAaNijYPRUxlJAzowa6GsLjcf7Rr5gnu79ZDryEXb4jgAsk4rhQF7EcwWjZIBVMb5cDADB/jnDsVthyhfB3qLbcvOxpJyjlXD+TsADAkEGGAYtBPPH6ezZ8/oa9euqtXVtUSQOvnhD3/vP3/gnQ8++b//4i8+d6vvWYHRZS1r4e03mxRI2Q7iGBrbJNK+rPhaVqUUVQSj452RrlGma0S6miSqnGRpWak08jwJYFuSgspKs/a2QoKqWhEyJZSQPRaBYqybZQkta1Q4bbJha1lP65Bhrl8pMKVWwGDwwQbRaz+jarMP2OAU14qFdSy4NTtzU/BFXaiDGU5fm7ONPczWuzkFbscRPoZeNCDE4qYeIDGZ8O3Wm5uvjYzsRvC0QQ/gzsllDjU6CbvUgCez3+H7uqGWeJA1NtP6eXMM7LefId14PIbT9vKLkoT+a3IA0VzCxvtuYX8BVpn+mfecHGAW2NyemsN+2UpE7R6UQfZ5oIPa8ugbui3bD8cSDunU+RM0MIgo8oaF/OPudMx+i+m1zMA7Hwz05Zm1Mg3J+Y45US1Br8xzYzb/sWGWOcMGiUSQbmvSTdIMhpukdVspBQ1yhwS1CZ8kOlLy9xbSbElNq9qjVZ9kI4pks6NUnKkw9rNmEkURdMipUmMcPgEOYm6ux2Ize3y7tKa///u/P5mm6f6f/19//u932t2P1OtToasI6sAjgGWpUmH9L1hg+I9Op0tra2vUaDQ4II6HcYg9sWk0Md7Aeu5lTJt5cTLrnu8wQdruWE4uV/RdxfNwvxt2GVK8PEuRY4955hEB33Z21M1Euk8juzAZKfhtzxn7dHEtmUqtZNCcMzTh0IojwNPzgxVB4lrc7lwYq9XO7N6799RdB+48et99959/9wc/sHi202k+MkrXOaRHv3yLRgD45WvrviMBTP3Jn/xJeOn4peq3Xjy6++rVK3tWl1f2xyr5rnazee/a+vrdnvRqUnpVKWXZFqmwBsHsygWocZZU+zJGwLBAgJJINeYC1Jyx6HQ7fYL/HvNb1GQ5Bs8eB0bBxKGYim/IFNHPOBtmyEA0g8WMO7JRuTZ1jYVwvK4B1HmqMxcNzGCNWaYcOMOozszMcBo0gOEoCunI0WfpzJnTemnpOkbese8HZ9/7N/7GH9xz+PB//r9+7f/4BhibwdQ0VtNavBeOMnOQwv1tU2CRt7a25iOfre8jh20jUsqPlK9KpLySpyVAalnKoKSlKlGWljPSlUCGtTD0EFA2ppSuIfUXyxq0qkKfqxQyIqhQ6Sxg/S1kCYICQopbTQHqL3BdAtImfYdtE5satwdSeqDGJUUwjJCd2s8vk4FNn3TATUObdfIgrtwkDANMdu38eXNowrisAYgzAICH9bVBC9RLeG/2x/8WWL5ibagbdd0bg9Ebd3qTZKwIBHOE2N8mOTDd+ngbyDuTzdeRowOnVLzmYWfbH+yWt9XgugOzvkMD/ri0hn02NgfAhT33Ltsxyznw7F1lTys9eGEWiBfwdL7G4ES3+cWB1BvdtSGty5fEDJ+TixRAsHmkXMoslGW3WeNy1XUvhSNm2PL7mzPhxWfTKJIteLbjNw7I00ZzrAm6Yp2AhyChY0EiRvywhBaZRFcQgTVeE0KuCEGrQso1Kb2G1rpDQraF0B2VJB2ldCdW2I+KKc26QYC6MLITx2nXq/lxkJaSUqmWTEyQun79up6ZmSnkiyZ1jEgfzisIFkd3m0ouYDM/+9nPziul7vn0r/zKzzfWGt9dG5sMPSk5iTyDQ8+jwOZqBwMMDTCePccAt1pt/s5Mao+gsfnnkVjaSiOQWYjBsZ1lyAEwZAd5nIq7H8634bMIZB2RY1hhzIDlA0Ds063rgsTZlzpdMaSCljF2lUmRhYIrlCJWBUA3MWk63SwqbBX7yEIGCuS4juOk0221m9Va9cr01PS5SrVypFode7EyXj4/NTV1dv/s7NWf+7mfW3u1SV5ubCFfP7+OAPArdC9hVL7whS9MPfed5+746te+9s6LFy68fXVl9QEv9Gc9T04RifFqtYqof3QqM3nHQv/QpIrp6XtNxgbkxcXb5fNFJ4+TjEeqZrQaM1cBBwf6AC8GsDYTRJGgciNpp63CsXv5ei0Tg3yObBAKGSb6dMa+KZwRxx0e+bsoXKfPYkWojbzlUTonkzU6ZccC4HpgNPHGdQP4QgIBIAxA/LWvf41OnTpJcbcDYB6XyuUrD3zXg1+59957/uQf/9N/+qXGlSurhw4dQkoa6+8YcUAe4EAuluNvN4JgZncdQcgIAutQmKZxRam0EsdxJSMN6qWuUlXXWoyTpAkhxKQQclxnVCdSJU26LEiUfD8oB0FQ8jyJlHRBmmZBmiZBlmnfxBlysAbjKRBKCHo3qXhcloPc5fYx6CYVrh2I9JCrnWIezHiQAxsek/T0khsfegfsNge9N9dRttrfsN+L088GZOTwxpQ+u70vANPBwYI7Yv/55szVVtfZd8bFgLYirhxEqze4TAeAB9vqZlrGAeCtQXz/vehrEytvGZQObATkkBqYINwigNzqvHdynYW8cKyiKE7Ru/uUq2LyvLFOodM7F15gS7z3LIZj7Z2sqHjmjj2267Ck2M7mW2mFG9XZc+IAPvtPJqREOriuFILZYWmY4i6KMggSnTTNWkkSt7pJ3BYaAXmigaozpPSq8PUqNMpBGDYmx8ZRdi/RgU5QsSTSEaeEy8oUZ0TpOJHTHruuBLkFAvQ25LEFUXPy5Mnwi1/84sGri4vv/q3f/K3/ZvH69YfCqFxNk1Q6fyMsAEawMt6w1bD1YHdRtKjTMf4Jb7xg44vZf0xAtZEa8Kwlail6Rj4HAOuymbBv8szglH1ZIYODu88cAN4noTMMsFvW85G28lzxDmKfnHrNN8WfipknAIJNNgojN2SwbqQPfI4AzS6bBPwdpB+QRfheQKVS1A7DcL3T7iwJKS/WqtVTh95011++/cH7v/WhD33o+OHDh5Hmb5RHeCtDcIt/HwHgW9ygW+0OmR2+8sWvTD919Nt3Pv30029rrK7dPz0zvScMwr0k5F7hcUBThMwOKPjQ68wwBK7TZ6iUZlK74NNlY3Cdz4xCbeDaAIBwEgOHvgYdd1F24ICwAyHFKFrDFOXTQn1ugEfYOcXjDA+P/nnCUFHc7fL5F1PPYB/lcpnf7todwEaCdVSBQxUyaIEnJ8fp2uJ1anfbXGazFEWqWqutzO/dc3T/3r3/5T3vfudfKKLVJI4RiO0FQcVDXETJ98NWN4viJAs67TZy44ZZmoZc/UvqQJIMVaaiVGVRlmQlT0pIEErIX+v7XtmXQcXz/LIQAglDK0JQRQhZ8n0/DALk2AV2NrlyhcDf5GWZksjQgU+jWpEoRNKbTs84Rap1tjYn5qBW0bRvkawuTGn3UuJunObuAdt8xjz37xbxbAZCdwI63PNkYY09xnC5QA+EWK1xv/bVgYj+nuSwYf+vOzVflko30KvQIsXvThbQ39Yb+3VOng0Fvzc8NXu8IUh+u21eZIC3sjlb/W4A8JAHZHBD10zF8+5dZxH8FXeYrzxUTtGblRi2zfbvb19T9vTR5pr62tQphfjRNFs5myi5jkphT8Ugw76AQ8sW2/5j4ur6LKDVtbqCDQbE5fY0P647vn0gbcYKVPCjFKndskxx5gjPhxlBatosibvdWCuFgX1HEUFW0UripJ1lSUdp3ZJKN0kS51b2pZ94HnIuU0ysO5ZdTwjMliW+j+UyqVZLzWq1yhktMIUP0xwEqq1KpRhRuEQUvvji2TevNlY/8NWvfvWDi9eX30qCxtbXm3K90aDG+jqnOkOmB5eFAbYewBDLof1ttwGCzd8gU5iFtYyrIzycT8FNM/ErSGCTZ4DJZVC5FXDLioMctz/nd3gQU8h6lPscN1O6sYcIaciiwb5tUqcZOQWnaPNNijaAXwBnJ5Nw28IPdzvs67IkSVLpeV2dqbU47i61mutXsjQ9Va5WvnP/fW/95i/90j886Xn3rr3jHVy58XaP87cyC2+I37dvYd4QzXF7LhKj6CeffNJ7/vnnw29845k7ry8s3HN9efltFy6ce6jdar91eno6rFVr5SCKKhz8yyW3JPkIbLOaqEybdGNplnI0LTqVYUgxqnbFJKBMQ611mwicR7MmIpYDDqyxdxkYtnK2xc7vRtvOqLhtXYfHvot6LC4ShUA4m8jcszINRoBCUBIjgA8T2iYrAAxnFAVUqdY4zRmm0WrVGiH3DuQOYHynpqZoz57dNDU9bTJB+JLCKCKAY4DmMAyR4P6K73vHyuXSUaFFA3OFWZoCmnpSemEp9AF+y3GchK1W2+92u2BmQ6U0Z1aQngxh8LM0izKlQl/KgEiFKtNBGEY+3p7nc6AZSvniU2IjzlFp8iMbpt0xuSbCuBgp7ZK9o83MlKDhgE30Vc4+Gtra/JNX4s31tfnTagz5hs7sAK658batzVo3Ynzdve1FZ/cA4437h9kn3g4QDAfALF9mnfjwLBAmEKk4R56DUeP6tovYNkNwm12HbZuexnUz8zjENxUyjPX23sf09qdB60lNN5zK5ia5eNTt5Ac2ux5EqxvPvedqkUWsWMtjsJn7xgwu8C0fCJjjbXbPiwNid9FbDUiKz8DGqyk+x/1XBZ14AXjbwzGYMgZnaKt7nJa6MMVgZVy2w/RDdadP5xY2z3vvbHtJ2gz9y9l52CaYWbfhcxhGQ997tu0+YOPRHzDjZkVlGkg4gx4NCSWhNzbAmMtKZ2maqCztooinBIjmNOAiIakTQUj9RpBbdD3Piz3P73qSurWx2nq1VmkkWdbUGdbRHSF0U2ndTjppIgMR+J68S5D3nrXG2uFut7s3SdLaerMpoO9dWVlhnS8YT7CrmHHEd9b+4r2+TuvrTWquN6mx3qBuGzOCsUmDZu1bHl9i/Byu1Q9cRdJ+m8XS64EguEFf1XvCXEnkQj/gAY+zVTYQ1pxGcWBiCkYZf+eyQzjJnhnMwKeFQcC+CT7K+Ow82A4+CeWfO+0ODwbQNvBzYGSazWa8vHhdJGm6WBurHt89O//le+6572tvfvMdJw8cOLB67733tkeBcjf2N7fi1xEAvhWtuMU+Pvc57RH9WW1p6cLs7/zOb3946fri+7px900zMzO7x8fHIXfwe6VZC6DRRbyjswHUmrQybYoZ9ELS4KaG7FQQB3XYEI4Ck+GYh97o1J5vcWp92LSz+z03GNYJDUzVOlBsGGmT65Gg7YXhIMVSCejDyqUSs7hOwgDgCqYXTmFifIL27d9HpahEpXKJ80lOTk7wVBqibKuVCpXLEQUhQCYC6xDBm+vJrHQCeRrTOO62unHSDHw/FkIqOJ8kRcC2lFEYBijZG8ex12p3ZTeOZZoiZgF8bSCCEMXNEG9mStl62Eqg5C4JA7IjAXIXYD+Ou7wcU2NBELKxzLKUmQ6co9FIm6AO14ZOJmKWwdinJDClhyk6y0rluAMLXKquAiO5QQawSTcu0KaO6xjGahSdxbDvOfS4MSmRO6HN2LyNy037OEan+N0xPw4Mm2s0EUiF/bhMAdygw7MRbFxuAjUtGjKxTEUWPSeYhvdsPpXtEDSDAK8fjG7U5w6/j07Dyg6574y2KOLhZn+K2Tc2+25Zsv7hV3FA474P3kOn0zfL8/vpIOHG9YvZLPJZjeJ97r/nOZNnwGue/nnoqMOyvoV7ZLfZwNSbYAOOaeBmYTSW34PiIJGX9oCzuSaXGcCBsf5P84jwozQEhBVvo9utY8jN4MjcawBJzJbhtCLYxlIJjCNnaUO+9Szj4iGo/825K5I01XGnoxWSvrFcDWZMaVRrU2mqkiRVqUpTT0iwkWnge+lYvZ6Vy+WMSKWkBdiUxPckKn3E3W43NlxMOBEE4V7P88ogChDjbLI3mME9ZiFhE4NA8Kxku92llmWGAYiRBQJAmYExWOO1hv2+Rmurq7Syusr53PFuNprU7sRcTdSlQHQ+jGV5PgiTPAewiYUxgd5Fn5bbMgNc8XLrMkvMEgojcjF3vpd1O2d+bV/Ps7KY+2mqmMZcybSYgSmMQmaGoWMGIQJ2eKxW75E0JoVorPFuNtdFq9XsNJrrK91293wpjJ796Pd99Ivvevs7T3zwg//VxX379q3ZinIvA0p5Yx5iBIBv833/3Oc+533968emjx9/5s3XFq4+1Gy1HtI6u8/zgl1RhEo6PthHTJHziBgjSGiMwCiymbUBBsjJi86DKSSMJvPE3pY5sNPJeRfuv7CiXIFTT1nvW3QKRQNSBL/OARUzRRQDDpyu16RcM+deZ9BaplIZDK1hckuliIHuxOQkVasVXl6tVMkPPAa4WA7GG1Nj0E2VKyVmdqMwMuWZrayCBwOoPgT9MQJdCteD8wI9kiaJIiFRIYrdidWWAaxKtLdSSoBpSJIE6eS4H/QCI3rFQLhsWa9ARxhEFIKV4JQ7phAIzt0NLNxUIBwWnFW5DNBeMjmZbc7LHoIxpXOZPeK6EL0UycU7CDjioqIthB0Y2BTvcj+gss7c3ecNAoqdPPhbIUILkQdozY3ZBAaP6VKRFdg6ywg5JnEQJLK+s4cYtr6GfsA4CEiLwYIFUwhJem/DwvIbzEr2DyDdxoPH64M9Q4t7DJVT2M2G3YUbrV/MZrB1S5k1NgJgByQH2VjH9PYD4CKAHHbMPNhy2H6HHcMBSPuM2XFOEWyaE+93ZRtlD73JlHwOoRdYaoMe7W1zz5w71xwIu+fcnHux7QdJgv5+mbdRDnbNwfLhgTt/N6gxv8RxlyUES0tLPJtXRjWKySkjNbBlf7FPBBb08rpjuWUt3QwSZqUw2EYC4pS1WKSDIFBRFCpHHgA0YzTo+36G/WPavht3MuSdCYIg9DwfOcaZGEAbuRgRJmgyA4SjyBSiAAiGnYbcAeATcSAsBUgTE9eB/MCtFjPDBgwbKUWjsW7yBjdbtN5qUavVoVbTMMrNVpM67Rbvw/ki55uYDHIBaLYoh8kDbGyvK8bEzK0tuuQGX7ApTAwMqQppniNjp1m2YWdk3fFA8rhnMfcfuXQCs7gICJyanGZtNPwZjoXBC655dW01W15eTtI4XieiS7Va7enpyalvHzhw4Jn5u+88/pGf/dmld4LBH71uSwuMAPBtaVazU4Df5eXl6A//8A/ftrCw+IHGWuP7olKEBOIz1WqlFHdjgUThYCgxQofRchpYACeeCLIyBhgRZoDbLf5EB2IjY/W+zgkwm+GyQJj8lb0oaOecYAjdlFy/1tQYMYBtBsCmbq2JprbT+MYgCJ7yAcgDsAWTi2kgUwGoTvWxMZqfn6OZ6WkaH8fySWZxARZLEfS9ZQrwvQS9b4W/Qz+FAzLDh3cKYMgJvrhaLgyNMeoAnxhFd8y0YCHFG84NI260WVGqUdSWMd9jAa4xRGAuTDsaQ4ZAPMMO4MWBaTabvi998oTHTJEpDELMSON8MaV39fo1NtT4YaxmUgGNjY33nFWamOpHzCYgsRknLDP3iNvYgVWjhLBwxDLI7C3zpP8bywFbh9oDboVKZUVm4wbPu2Mae6sU97UNxpOngjfQmnZv/UjUTPXyo+SyheRTkAYYbIx2YyEI2r+QKmk73XcnUp8eKimkKetjkPskGPm19R9jO7EsBUa/IEkxD+HwqxpoQrPiMBK0eAN3YuEHitVtp20569c2no3ivvrZ1G0cpVAnjuGIvab+aW8HJs3zZIoCmX7kpA+WDzV2huVGro+ZbYp606KUw02XG9mOA/5mwGx+G6zgZ59gO5jLtc/GnrhnhW2UBcHQH+cAzOS2Zl5SEhf6Qb7zbhdsY0Rz87tZHobBOGwJNNyesPlzAYYROG0rrRl+05xjXtgoYxsHgAiyws3awQY6gIjlbGetrhdSNgR98brW57gqbLBFxoYCAEfkeeYaISkx2RWQRswQBa7r4nf4MYDhTrtLcWIkfXE3pS6D/hatrK3S6kqDlpdX6Nq1q7S4eJ2WlpcMGG42qdXCu02djskwYbW2/DQaUga6XABgk+rTSNNwD4wc0JwbJ7LolUU20jWb3M4G3xm7lgNgrqRqKgXxJK3xHaiE5/Wkbs634BjwA5j13LVrlmZn56hSKfH9WF1do+XlJbq+eI3iTqy6nU57bW3tWhQFz05PzfzVgw8++Cc/+qM/8OL73ve+xjZ6yWiVm2iBnZjHm9j9G3sTlI98+sjTs7/xa//sp0jIvzUxPnlHEPhjQsiyMW3mhYE3B7JpReP1Oo/ywxLKGUO7iw5KNpuD0U6ZqSfNRgCdzwWKOZAKXSxkBzAwrMGVXoExdgFyZsrKAUAXGQvrwQAZo10hqVqrUaUKJrNM42BvJyasNGGSNbmzs7tY1oDRrZM0mJrwNRPI5sEI+Xwe7G54tG2MjMtRzOaZ5QAwXcZx9ZyGdVK9yjz22pEYncGszYWM88f1w6g7A4a2wvHQjsbxYMorD25w02YYXKAdjHGEMbSsAZdzVnwMMNBCSxJKEAoH4JrQrgjCazTXaWVtmfVt8DVTkxNUH8O0V40qEbKkIT0O2tWwCSw19BRlIqNMpyaamAuwbWQeix20xxYNApWCo81VD25an5+wvBDGdrtkIW3QdjdhYG/TGW1nmyI/aiDDFi8GNDixPFeoe6ZutOVWAHjotu7ketIIC/T60rQVgPpLtKSbZZ0YPLfBNtrysFuuMHCELW/CsDPaDuAvbrfDkxq6+g320cOohSesWEzQBhSbX+1AZJBeL8hpeBaGD9fP6POMFEdXbfb05T/0jmX3aznFnviHbYsd+ZgzMrYQwVjIorC8skyXLi3Q2nqTJqdmaGZ6lqYnp804GgUZspQlYcgU5IURpTqjlImMniauN9jmQT7ntzX9CMwpZgXd8c241AF7ay8tCeAGD4rTBLp3ztIXg59N3XQ3yDdBv73yLfAzIDSYObbXCiDK2RUMgMYsXxwj2NvFukBL2+FZ0LW1Bq2sLNP169dZXgHphPsOv4i8w3g3myb/MKQKfLc5+4SplAq/AF/Js468PLAzjZLbhMkKm6HIuaHend6QrjFPP9rz65jR9X2q18fZb05MTLKvRPwKQDBAPgDwpUsX6drVq9RcbyD4rbu6urbaabeef9e7HvqNRx75nr/+xCc+8YpXNd3KNL9Wf9+hJXqtXuYrc96/+7u/O3Hi1ImDv/nZ3/5Frei7p6am65hNMiVoTafDK00AvsyIvMyyAbwxdW5qGsAY8EjZphNzU/742zGXTrKA31x6GU48bgX/bhszXZWP9IslIx37jKwKGMlDszs5NcXSBHRgsLnovKzJhXwBAWtjdf4bTDCO666p+L0HynpBBv1wxwF6o1krMpk9yNc3WWjupousNu3mqtkVBwPMQlimw5VyNu1k9uDWxXfXJs6ow3GkKjUMmwPGWpJUqCQMBwKgLWkFVehWFun68jXW8laqZZrdNc0MTblUocgLSWeS0gTTkoa0A75WXkaZSCnTidEgsjOyFbYKj+tmHbQXue/W5UZ007wuJ2lestYMOHbW3Xe6vquidXt7Wz9zenuPxd7bPG1uKnSI/t2dw07b6/af+8txhEHkeHuO+VLbdktcPxhV2AsGNGnQhgHgnZ5TD2zbWQQkt+wdVpn+D5WN+WaqIsNWJGlMq40GXby8QItLq+R7IU2MT9HM1AxN1OsUIYYgRZnhjGeWBNhbyCAY/JorNwU+zEAYb1eInm2uLf3rbHfxeS7OpvV8CJhvz0gdNn/1Dxb42iyozvuU0+waG2skFQgiM2DZlUl2OuNcb5wyWwxtsWOCO50Wra42OPAO4BigGOASwLjVXOd1kaUCPhFvF0COeA0X7Ovup5s9dD6i6MucfGJQIshtXMgz7fYFUF0fG6f6+DjL/yanJpgRrtWqZmCzvEyXL1+kC+fO09LSIuu5V1dW0k67df7d73nPP3vPe977n3/t1z5z5Pb0qtFed+YRR+21oxb49V//9blz584d/r3f+9efSJLsA/Xx8TFTRlzy9D8bF6RJ6SYMOAEkMYJHOUmwqU7n5Eo8ughbp/91Ynz87V6O1TRBWiYvsAPFLqch/madbr3OzK3L2+gC1KamJntsL6ZusBxsbxhi1Gw0amw37dsBWMMom7Rs+ZRT/oj1T1kOX57juS1dVo/9BtPsEqIXpQ9uis7q2XqGzhmvotEqGn1m0sFIo8qPn0tAPO2Tr33AXxKW1UUqNoDf6yvXaHyyTpPT47Rr1xQPHiI/pECEXDQ1jcF4GOpW+oIyLyVVAMDGKfQzm8ZxbXzkzJqF9usBtHzdm2I9d/R0D1v59oMh489vv9kaBDfFaevilbvlOwVDL7mpXzU7uP333PXT23vJmw+sbtW9NYp+M9OD+QRlR7Gc0o6jFQxExmKsBRAMW5FkCa2sr9H1xVVaWkYAWYuioEST45N0YP9+qlcikgq62IRQ7lkHPmU89rU5l23DaQzobWYDjgG1uXIZdA8Bbw4QYz1X8MEQKpJ8KzXb7j0p9pMi0By0xU6ehv3mINMy2RZkOu2xse/wSZiRM/4oSTJaXwdDDCC8Ss0mMlCYN8AmWOKFhQXWVF+7dp0uXLjIgNj5S5er2M2sOp/pKpoiwFnofvcAACAASURBVA3Su2EA2AHmYqAdAHC1Urczp5M0PgFZnCGMwGxD3nLlyhU6e+Y0Xbu6wH5svdHIsjRdeOe73vlv77777s//y3/5O09ut51H6+2sBW6/J9nZ+byu1v6FX/iFg4uLKw/9h8//8U8lSfaeqanpkhPjI2uAG1l2O5iqN0UuKmBXa1XuIM4ImChbk/fX5FQ0mqc8EM4EyLFswRaTACgEwAWri32BwXXpwgBmHejFd6yHddwb+l5zbh4HcZncjiZBuJviMkbRpPgqgi387TRRg0Bl0JFs5li2C94ca1tMfD4Isl179GuY+5PjFx+6XiAgawS1cShWRycySCAAfwPqdlJqrndoGQxDt0WJQJpNovp4lfbvn6dSGLL8w1c+YqtJpcjQIRnjgilW0gJgAbmJY377u2Nv1nWgVxhXPTBpPqi9HdKTttuuN98Jbz8YeqUB8E4GaDffjq+lLW//Pb9VAPRGrWqOsXEAWhwYDx3ybaPf9fZRAMAmjzMY4F4GcE5BBzBq5xwMAPaQiFdRJ07p4uWrdGVhiVrtmEI/onqlTnMzMzRVr1K9GpLKEiN9AEHBNLIg3zM6ZRY0WB0s5yR2umAMyhHINXAdzBL3NM4u2wOqdmK/kiQyQd7Ey91LxywXgW5xd+53x6qaoEOzhpvVxHeXe7dX/ZT9ktP8QiaHGT/I/pCdB/7TgGOXpu369SWTw7jT4eUAxouLiyYbRbPZm3l1+YwhpeBCUiyLMynPTLCd0Ru7Nusx7Zwqrcwk0uzsLOevh6QQvh4BjgiEAyi/eP4cGGD2p+vrDWS1u37fW+77s7k983/07574t398O8tc38RtfN1sMgLAt/FW/uRP/s/3rbfWPvSfvvjFH4+T5MGZmdnQgRCjQYK+V1DcNfok/F2tj/WAqgOTjlkF6EXHBAAGIAZrDKCLN15ci71kMicA1M7Pz9vpFqQUM4Fo+A2dEQFrAMR4Yz8OKJqObKafYEhgYHAeCLjDKzdIJjDOAXr8VpQfIFjpRo7rpYLfQcPpDLY7D1eW0hhJE/TgQPAwo+sMbt/0lyfYoYCtQVYKDSCbCMRJ03oDqX0a1Gi1KYWONyBqdhpUG4voLW+5m0ohAuYEecrnVPI6g3OzwXUSDgoAGDII61R6U66FLrlZUJJdXuy8W3Xk2w9+jZPchpL3Jfa4nUsgbubatwJdN7PPl3jhr9LNbz8Adnbn9jaAHVbeQCa02azAds+LB60I6GXgWwTApve6CoS2biWn50MAmZaAwoJOnDxLZ85eImSZrJRqNF6tUw32fKJGc1N1ImHSTsYatoWjtDg7hAnk5azBPcICjK+zgyYXWH9moOJ0fk/+w8FgUPFiIL/5YGFYe/QRE4XIzeLMymCfcoSOOZdC8pdeCeuN02M58DRVRbmqm2e2NQHUmS0ghQC82GZVMhVHoRkGSwwAjE8AYqcn7qVoW1+nNgCzrWoHxriXYYLHBu64Jg0mJB1RWKKZmV1cwGliEkSUAcAIMgRDDdB9AQB48Trvq91up1pnywcPHvzrXXOzf/gf/ugP/wAJQVAQZbvP2mi97bXAVn5ze3sZrbWhBZAq5uMf/x/f2Wyu//CXvvRnj3a73Xtmds0GJu9tPoViwGVmkmojjRimzksRg1JOHWOZXid/uHr1KndgrHvnnXfSvn37aPfu3czeAtRCsgDwC2bXLccxHdAtTum4YDG37xyc2xrtSvWNaB07mqeRMdpZNx1UTBFjgvf6jeQw0HAjIDHst6IhdYAb7YFzAnh3gXAYlZsSlaZGO974zZXixA1zaYMcSHYgmDVhNl1OnMXsrMKwxFKGrEuUxJqWl5p0fXGNusjEQRkyOdPV65eoVo/o3Q+9jcqRRx6OzbphSVIb2UQvIl1iuhJbwvFYZzSkN24mgSgu304nfjkA28sBgHta6R3YnFt57bdi4LaDU38NrPp6AcAYwG2s/FW8AVsNira8Wdi/MkU6uNUECqC7IaMRNXEoHOM6MwMlMROHVIueR1//5hE6dvw0SRHS1MQMTU/OkE5Tmq5Xad/8NEUh9FWaYm2lEC7Tgc0UwgFdFjy69I4GeJuoY1etrkgmOEKA+7bNgoF2Kpab3vK67XkUSYYbbVMExa7NTdrePPDO+Zxiak6n5S1m+THHMdfmlruZV+M/cusJPwifAYLJscLwFwDGAMMAwUZbvEzXrl2jixcv0oULFwg+eX1tjVO7oSQ0Up/ZfM12BrZG09MztGtmliYmx3sSCPhfZLAA4D5z+hRdXbjC/gnp56QUa7t3z397bvf8H/3mZ//v/2fv3r0oe23qSI9et6wFtuM7b9nB3ig70qjSQFT6O3/n4x+4du3qjx85evS9SZLeMTExiSpjrPtlPaj93o1jjsgFaGQwVchjCCCMNwCuC1IDwAXYBZNrgtPGGfSaNGTjlhk227hAOgcC+zVWJgLXgHCjI8axHVgcDAxzYLc41VNkgJ2xwv6GMcBFILIdNmUr4OKAuNNrYZ/47sCwA7g4H8cC4zqxnpOVuGNgYNDHFNspQS5SzIkHPJY+6NSj5npCS0stWlxcp/VWm5Ybq7S4ukhKdGnP3il6//vfSeUIUglFvgYLbDJHAADDj7D+D2wNHCD+cmzMQAcZ7JzDQO9OOvBW7fnS+2e/HOal72/jHnYCgG/19W4FgG718W5H+92efe40C8TOzmKrdt/Z3jZb2xRe2exYt+IcuMoeqFlWPBlpVV6xLhc1FdX9filgEJwqQd/41lF69shJWltt00R9muZm91CtHNHMeJXmpyFj8ymIEKCmeeYKWRZMakOTW9wBYLQAa37tbwoZiJD1gIOjbdAcbCTnEzb3Fkwq9LaO2Ngs3/ymrWvBqwOug+sV29dJHIr+xLHQjg12vioH6IboGAzk67HXliw2pjbPBMRpFQsxFMW4G+fb4DMcMDbBc4YtRmEPsLf45LfVGF+7fp1lDSgTjaJVfhgxAJ6fm6M5pAedmWG/jXNBKjeA6XNnz9D1a1ctSdPNlMrW6/XxE3Ozc//uX/yL3/jXURQtHTx4sHNrnvXRXlwL7MR/jlptmy2gtfYuX748+clP/m8fOnXqzE+cOXfuLWmSztdqtdAEE6SUxCbVGN6YloFhwagxKAUMdMHYgsVFR3E5diFjmJub7QFf1Eo3xSdMqWBTbMLIIYyBMPlqXQYEZzTwOaiJdWDXAeSiXMCNvJ1BcHIJBzid4+93Ei99qnorQFHUqLlrdmDYgVkXLVys1uMMngsuxHkXf++x2iy8MoV9kcEhkBEJHdDqWkzXrq3TtasNWl5bp4XFa3Rx4RLVJ0t096E99IH3v50qJUEeZeQjR6cCMYMdGQDM5VEhfbCCv1wHuPkDxq1ZmPHrn1LMtxs2jVi879t8hPucwva3eTnYwO0/V8Ofy+1djXPC21v7jbzWy3HPX4723fy5uiXgl42OlUE57S9ngTDtZwreWCmEsd68NCiFpJHSMhX0re88T888+wJdvHCNKuU6ze3aTbumJlj+MDddpfpYROUKUntJDpxDEK8DgHx4ywDjuwHARoaRgnU0zKMFh6a9AX5TgGhrH+FbcqJgZxKI4h0cRoS4Ni7+5mb4HMjN/ZrN71yQq7iZvuI2fM29PMhua1Pa2BwHOmdUFc0N6+B5FGc14S8ci+2AMOcf7iJv8TqnZbt06TIH1p09e5auX7vGrHGcpJzv3hFU+IS/xnlgO2aTL5xnCYTBAwlqObXCMDg9Nzv77z/72d/8V2GoFx588MHmy9ET3kjHGAHg23C3tdbB6dOn9/zyp//hR59/7sR/e/b8uQPdbneqXKpEOBzy86IuugNgnheyPheA997D99KhNx2igwcP0v79+xnswvCYghMVqtdNujFMlqWpS/ZuWFuzb6NJcuyn0UDlKWuKOl3D1JppJTd9NAiSi2lfemlwCgESg9vlzmL7QMUB0qIh2gr8um3YmBfKYLrzddeFYAcYGMeec6aNIYUyHJh2gxI2j2CU4SA4aXtGvsTgIqTGWkqXLq3QuXOLdH1ljRZXl2lxbYnm9kzSm+/ZR+996DDhTvuUkK8Vecg9jBnEDAAYmT9cqLfJecQG3vjHTV+DALi4ottsA7viclX28nrehoe9b5cvBxja+Fxt51nZ6ZWPAPB2W+zluOfbPZeXst7tB8AmyA3VK42Inwe+FgCj2I+zvQ4GcwkLPyAlPYqVpGPHz9Gzx07TCy+c49zi47UJmt81Q/vmp+iO3VM0OV6msbGQoopHadZljWk+CHSlnl1aNNNW+L3dWqdOu82+gwtwWGCJghdJlrJ9xSykk9G5/PQ7be3NBqRF0OnWcbbM2fFe29hUasOk2i4o3J1XMRtDf0AfguKc78xLKBd9nzuPYlDboG/EueF3VD9F3Awkuq0WKry1mBGGfhgAeOHKVVq1emJIKTgvcYqgPKRxM9kpFq5cYgbZzFb6qZSilSTx5fm52c//1m/883+Vedm5hx56aG2nbT5a/8YtMALAt+EJeeGFF6LV1dWDv/RL/+CHvv3MMz/VXF+f9P2gOj2zy0N+WOT5RQTpJBJjz0zT9PQuDlIDAN6zZ5ampqeoVhvnghMAvaYwgwGqSEOW51E0OYKdsy6OlM1I0oxYHegdnGZy0oAigCw2B/bRbzisbMPmFh7WdM5g9XStm0RJ3wi0bBfQFMG3A/yOrTCDBGJDdPnyZR5AQCaCAYWTP7gBgDOUxfbjdvM8SrWiJIN2GBA1oCz1aXU1odOnr9ELJy9Tox1TB9HVUlFtPKSDd83Q33jvPYRiPwDAgU4ZAEsEDiufs0iY5MIAv0Ze4WppOR5is05ZBLob2r6XYzlnM7bbjpvdx5vrGlunr7u5/bqtcp3msOvb7Jpvpi1uBfP30q71tbL17b7nL1c7bO4ON3sWtvNcOYttil2g/9v8v0UA7NhfRnaG/UWwWSYkA2AtfXr22AV69tg5Ont2gTPLlMISVaKQ9u+eonvv3kuzM2M0MVGiUhkVLmPK0oRzA7Mt44IdA/fJ/p0m3R4DzBXfbPAY/EecGNkp7CnSc6K6GvxRXqL95u7NsPYcBL9FwLmRIc6lGu4MoPMddj82Hiu3tI4MKfo6Rwg5vzrsXIu+w1ScM8GGmG0FMeXy0mMQAplDu92hdttUuHNZnFZX87RsZ8+coctXLlELRTzW1lSz2ex2Op3lfXv3/sdPf/rTv+d56tgP//APL95ca4+22qwFRgD4FjwbCHizu2F089d/fbKi9epbPv3pX/nRb37zmz8ZhkF5fHwi2Lt3v9i1y1ROm5ieZIYX77m53VzfHQAtDA2oTRJUNTPFMtCpWDZhSx870OuySAzKFdxyxzC7kf7gCBfbuYAAB/6KzNegASgai+IIOTdAhj0w55ynGiv+PgiwB43LdhxKcX+uLVweYLAALvUb1sPo+tKlS7wMgwxkxsAI3GXScGlsXJ7HnBWHI5CUYBoQlfoyRBB71O1our7YoRMvXKbnjl+klHySYURRrUTST2jfHXX6wPvvoWoZcBkAOCE/0yQhg1C+CYazUdBgfzLWAZtAGDMpt3WW2w1tVHBsxd920pa3FgTfgk51g10Mmy7d7BkrPvs7PasRAN5pi71+178RYNvOVSO3r1HdmiqTBgRbBrjghc1xDPhVJCkBYyw9kqFPTz9zjp559gJdXVjjlIpIs5h2WrR3fpIePHyQ9u2ZpOkplJcnyhLMBA4C4F4vsYSKzbXLZYxNcQmJvLo2rZdZZgpFwBZy1TSu1IbS9Nu56s3XGSRjtrM3Z+s3s1UuU0TRPrhZy2EzlTlZk/stt2zQp+KYbh890sna8UGWGH/nOeihSzbFl5A9zflytCsKdaDEM/IAnzp1ms6fP8/LLl+6SAtXrqStVnN97759X/6ffvqn/qBWK3/9B3/wB1ERjnO7oWDGdtpstM6NW2AEgG/BE2KD3kA5QuIQvPDCuYkrVy6/+6mnvvHBs+fOfnhqanp6ZnqmYoDuJFeDQdGESqXMHSWOMcIOeJopSWBwTJnfYlBWMbLVgT3oVl3nc9MquByXk9B1/iKQHTQOxan/wSwPrqMPgt2iMSkGHRQlFXk547yBtwIUNzJwmxs9M2BAmyByFxG10Fch0ADth2AFBCSgrVDFbn5+jpaWEMm7wkDYTe1x2WbLGvN58PSgMBpgLqEsKUklrTczOn9+iY4/f4Wef/Ea+aUxEgF0emByW3THgTp95CP301hFUihSClVMHqa1MkEopAEG2BQEhexBEXJImBw/eQKxnZq2zZjhlwqAd9o1trq/O93fdtffigm+mfO6mW22e76j9V6dLbBZf7kVz4JRPeQa4O0CYCUDUpC3+YL+4mun6KlvnqeV5Q5FYZkq5TKtLV+n2akK3X/vfrr74CzN7UIFSqIsRRGkhDR8iasCaYwaN74Beuazub7GzCNXDuVKlS5rDgobJT0JRNmm72IJhA0ee6l3crDNNxtouPUcQC0eN/cbVk89oA0uDoKL2w8OpIcBZ0foOADsfB+Wu8Byt39XdAq/wd/At2AdSB7z9cEWQ7YHWR2KRpkCJktLq7S0tMLZJpANYuHK5ezKlYVmbaz2zNseuP/PZ2bmv/z2tx8+Ua1WV1E8FkBYCAjrRq+X0gIjALzD1kOAG8+Fm3fU6XQqUpbGu6ozkbaTiYz0WBInM51W+/6VlZX71hpr90ZhqRqVymGlUuMk2AC+KHlspkwUJ+g2gnzoeqHbMjVz8w6JFC4uyTZGkib/bjEdGZhPB2CLU/pFA5N3fjMizYGxGZkOAt0iIHVTREVj4gypa8KikdosP/yNnMkgAB5mHN32RWPl1oMBv3DxAjMjCB5ERbZWq00XL15m/Rr0vyjnfPUqghPWuP1MWedqL0VOL+jBlkzWQiIvB6UZ7pVP682UXjh5hY4dv0InTy9RZWwXKc+nVtxhAHzwrnF69NG30VhFUCgSKjsdMLPAQQEAK06BhhzCyDCB/JHuNdgphzlmXqcohLNSmEHHsMPH+yWvfivAwk5P4nYA/dt9HbfjnDcbJO60Pd+I69/oftzMs1DcJpdAYJRr+7nV/joWGENii1T5E+wvv2VIqYAGmOjJvzhBX3/qDK2vZ1Qp16hWrVJrbZEmx3w6dOc0PfjWO2nv7gmKQk0qswxwBvuC0u1gbY2NxzvwTcwI/AhK8oKRBICDTWEZBNsjWwTIzup5vvFBsK+ezONKhrG5RaBZBI3D7JPzQ4P+pOhrNgPAbrn53FyPvvkxNkKgQT80zNdwbmUUBLF2G9v08gFbcGxmYuHTcyliMTexm+/DLpCTGG+w8CjdvN5o6NW11TgIgiszU1Mv1sbqT5cr5Rc9oa96UWlFZGqVSC5746X1NlF7FxG0KukIFO/Meo0A8Dbby8ocvKWlpUq5XB7Lsmxce95k5IUzWqt9aar3drqd3Uqpaa3FjOd5e8MwmCpFYQ0BVAl0QTYdl6tegz5bnGrZDLwUjfOgoR7srIMAdRCcDjMyg9u8XM55WNP3G7T+im3OqBanqdz1u3LHmEYCEwxd1r33HuIy06dPn2N9tUsLh7yNkEBAiuKq5cHw9A8AkAaI55oYAHcT1LAOqd1WdOTYBTp6DAB4mcam9lCqPVpaWyOSbbrr7gn6/u//LqpXiSIZU1WmFOiMZKZIZgFLINhOSzDAGSUot+wZXd1mrw0DgSFBbYPtttN7ejNOfptd5xVfbbPn+ZW85perj72S1/iK3/hX4ASKA/S+7wMMMM8x9VKhocyFAcAmvRgAsEdK4B1QR3nU6BB9+StH6etPn6J2W1O1PEZj1Sql3TUarxDtnavQe9/9Zjqwf5o86C002F+wwKkBrJ7XC4zGs4dKlTBEnCvdVbu0AdFuVtDogfMZNgbIbHsk+dLksserOAs4mE0I62C7YRl7bkUfKO5jmCpg62MMz2YxDNQ7EH2jPjVI0Dg7PPhcFH2ZaRvDZ+SBe0jpCWlKlmVJGiuVXSISl0noBd/zLkkhLnhecDrR6oofiqsyjVZaLWoePfpk5+GHHwY7PJJIbKP/jwDwNhrJgl9/aWlpnoj2KyUOep68U5HY50k5qzVNZ0pPaqVqRLpCJMpSelGAlx/4LFnINGU2qGxDxoEbpGEZNgoeBMrDQPFmYPpmAfDLDSLYQRS6cBHou3NxWmdnmDCYALBF1gdIH+65581s+CF5gAYY7Q6mHJkh8EJpSrywHaar8AkgjOkrWCMu9YxPTYRCeJ4fUbtLdOy5S3T0uQU6eXqVwsoMxcqjtWaLUr1OBw6O099+9LtoZlJSNUwo0h0KSVGAdGhZYKrBwYkwDgYDjCAVExg3zGINa3d2kcVKTvZmbzVQutGj/noGSls7wc3zv27DPNzUKsMGrje1oxts9HLc05fjGLe6XW73/vrYXwsqGe+yBMK4XAc6Ocki5+m1AcY2HRoDYBNGS93Mo/Uu0Zf+y3P09adOU6ujKQoiqkQlErpFuyZDuvuOcXr32w/Qvj0TJDgAAwP6lG2ob/PjmgxBJjVaaKuQArB24g61OSNB08Rw2IxCDMBUagLgbNVR2FHYR9ixQWYX27q+NowBvlXtvrkvyoO0t38sY4+L5z3MRw5e11C7XJiRGwaEi+dU/N0BYMMqm5lgfMdMr1aZVlmqlFJdIurgUwi5qrVekUJc16SvaNIXAi94wfPkKd/XZyuVyjIRdUcgeOunYASAt24jOn9el6emWpNra80HicRbPU8cJpJ3akGzgmhcKaoY/a8IpBQeadQBRvJwnzw/4PyLXHIdgf99NR3NJJN75YZzYyT/Zp1+KwZ4EEjeqHO78xh2rNsNgPtH8ptPS7nrxafTQBe1zlgO8AsWGKwv8lYy1OTSzqYMJrMiyMIxOcmAFywIDDxeTloCd4U0QOBm8E5TQV4YUZwQnXjhGh07cZ1eOLVGmahRJ/Go2Ympm67S/jtq9H2PvI32zgc0XknJS1oMgHEWMvP7ATDyNHOdZMf8DDyMVos87BG9kUxiJ/dv47O3jQ7xGltlOwB4WL+4nZf5cgDgl+uaRiB48yelXwqBSnAoacaQiwvhmBzA5p3DYJRLRlEkn1IZUCf1aK1N9GdPPkdff/oMdboAtQGVQ59KQUb75qp076FpeuC+eZrfVSOhYVMS4lQR8DnMMApKkNHBZvBxpZCxQifu9gAwT07Z9QGAkzThjEXlUonlYhwrgUqmBTlF0YYMexa22/82tmLRym0nu81mpOeNyFBTAGUQnG52HQ7YbwcAb9Uv3L4c4HWyClO5zr1ROQn4wUkUNeBETKS6yGCnSa2QUtc8ki8KTzwnBB3V2jtOVL8yOysM0zN6bdoCIwC8jYej0dCzSdJ+U7vd+DCRfsjz5Fs1iQmtqZxlGUcw4WE2EbImZZmJnPVI+oFl6zjxY+9owwAfdxiXF7IwKmVzeYN0Yjtl/oZN7xSbYScAarNOfjNGzzG5Rcc9eK5FAOw00E5G4oAwFxQJAs7BiM/JyXFOPwONFbZ3leIAeh0AdsuxPr5ztC5SPyANEQnKEHUdBawFPnVmjY4/v0InXlylRtujZldSJ9XU7izRnj1l+siH30p3HyzRrnFNWavJEogA01spyiHbLJ9ggCGDYGeVV4Ea9jhuty1v9Bxs9ZjfWse11dFGv9+oT9/K1tnKCd/KY432NbwFemyfK4TRVwXO6FZZteBygWvD/mYiIO371E4hsSL6T39+jBngJPM5CK0U+DQx5tFdd0zQA2+Zo7vvrNP0ZEieyEiA/VUmH3yPvbS2DzYu16tqluahahwHcVmADIIA26UZlhEFoSnQZNwTNMb5fotM8ODsprPlO/EpvA371EKRChvvdSMbt/mzfiNt8EYIVGSvB/3izQDgzcidnO01WmL3NtKH/5+99+yS47qyBXeYdOWr4D0BAiRIgKABaEFSNFDLsEVJb2l1q/vNzFtv1pr5He/9k5kPM+9J6lFLanWLkiiKVgRJ0AAkYQgQ3pvyVWnCzdrnxsm8FZVZlVkwBIFKMFlVmRE3Im7EPWfffc/Zx4Sb6EvbML6JFVzNW9i1JK46CUYcxznmus5+z/Fe9wvF/YODpVOLY3LuHlgEwHP0DxPeRkbQkyTjDwRB7akwrL0M133Qc71VDgNC4Xhm8DeWLqiPqLG9TD4gADZGgRUP0uUvK2Fp1mBrAoDnAza2KsN8QHa+ATEX0J5v3/mA9Xz7z2Uomu2rx8sywCptRraX8daFQlESCw14NsVCuA/ZYToCTVLQJTzTHtl6OiLD3IeJIyUtw9jDuQtlHD46isNfjeDySARmIVRjF+XyMFasLODllx7A9ge6sHqZg8roFLw4Qt514IauKSvHGb5PCSQeJxZZIT43pjbT7NdCAHAzwz1f/y9+f2t7oN37emvPqrOjLQLs2SAl24N1ACxSLya5zKi+EJiZ+F9DCptA0IThBY6PEHk4OR+TNRfnrwB/eetLfPzZKThOSVYS856D5UuKuG/TEjzy0EqsXl5EXxfVZqrwXBY5IlClzTNMMxPXhGlOmETN7w3by8N6votikRN8xuwa/XemJfBdqdJGmuIRDKcQFRuWTaZfS8kZJSZaAWC5vFaZ0U0fOR6lEZ+blgpqCgr1w6bPYr0YUDPBBE00bw6Cs6dlEzTZ68mGPGR9YbPvZzLABgDzs2YAWPe3CaD0HBKC4JjCz0lyFUhOuZ77Zi6Xe3doqO+DgwcPTm/bts2IOS++ZvXAIgBu8VAw7vfsWRR7e6urq9XJ3VEUfjeK4yccx1nreV6XS2OSxjwJeGGsl2SEmiUVAiuyhybByRWQY75rLG/oANB2ZBHMil23Z316mlkjou1dD3Bq1XYWRN3s8TPf7N42IlmDoH1I0MvKPAS3ZHzlPmQEE3TCQiaERl3DHnR2bfZxZJmR5UAJgKPEhZvLIUx8XB0O8dXX4/jy0DDOXixjdDJGkPjCAC9blsezuzdh16P92LAmh+lrJwhl9AAAIABJREFUU3AjAmDAIQCW5bYYiR8jcakBzGg/D66WQr3RqQupA1gEKjf76e2s/c7AQGdt3+qtF5+t9sCdmeAqqDNJcKpcoDJpJgGO7xwiJw/kfIxNOzh+NsRb7x7G5wfPIZfvhcMQMCfG6hXdeOD+Zdj58CosGfDQnY/hRGX4LpWDDKiWyT+DKlxfJDZV2oykjIStEni5XMFMUAsYJmbIgkIxJ+8EnhR3qFSrJoSPr8iAYa6m2YzkXAC44+dSFTNkR4vFTU8hO4Zar2LZRtX+3Sg5NHtl22pnvDbzTwqUWwFkGwQ32GVDjJh9zdlptzfmEKlqCO8sCRsWPYmjShLHI47n7nMc968DXd3/Ph1OXxocHBxfjAdu/vQtAuDWANgdGxvrd93C9omJ0b8Pw+hHcN21nuv1uAz0lcQCL62yw58GBFM1QNQDUraRBkiNAr9XttI81I0qbQq+OB5N0Z6GLJkOIvvnXOC0ncGavexO95lvSWuhTlHbnSU6nloAO5vYnkBo3zL2t7u7hJ6eLly6xGS4KYnxpUQagS33Z/Ib438JgAmY+ZbEt5SlUABMxkQk52LG67Eak4sQHianfRw9PoEvvryG46fHMTweohr5qAXjGBrysPPRldj91HLct7EbkwTAYYg8PZxoAPPGx0AuBjzjaFxWiJL3zRuOC70fHTut23CHTp/thfRVp8doNZZvdPct5Fpu9Dncqe1lWb75r3NmGJzYgRTYMQRCZbGkApwA4AISz8O18RgHj01h774T+OrrqyiWBpCwRHFSxbrVfdjx4HI88dga9PcAxVwIJyzDiQO4TgLfz6erX1J/XVa7SBZS+pE+jLaPPmu6XJGiDCQNJPchjlHsKqGvvw/Lli0XQqEWBqhVq4iCULA7P8v5BNWGRMiqPeiYWNgzmOkru3PTicNCQOpMqTTjf7X0UKvzbUZEtQLNWaCrfl63n6sv9DuDLWYm5zU7B7M9wUYsVTaiKEzCKAgcOKcd132zK1/6ReS4h4eGShcdx5kZUzH/w3pXbHHzPO63vPuY+Eb2N4pqL5XLU98Lw+AFz8/1uq6XN8DVPKQmDtVUx9GpGrVjFQDz2VSgpk7PHmj60BtgHJM0rr+yD/18oLMTJ9zJtjqI52Jos98tzOiZS7ev207iyxoXjVMjwBVjnMa2sfTk+PgYrly5JoaZsb5sk8ZeZH+YBZ3Pi1Yw35RC0yIYqgTBmXZOnIeZhUscsOMIAK4EORw/VcaXh0Zx5Ng1XBkOUA18hPEkensTbL63Gy8+vw4PbR1CdawMN2K9OCYzpHI39Ha5iLIQiBkCEbvynlENo8Pxcz393eGhFje/AT0w18rNDWg+NUU337zfzc+dXvtcdnlm/zSSXY3qQ+PdFACjKEUwLl6rYN/+q/j08ws4fW4Cxa5BOHEE3w1w7z1DeHjbUux8eCl6igkKfgQnriKuVQHmHuTyKUNrJv/6pt8iWXDp0iVcuTaMcqUiCW6SWJwC42pgwDDt49CSISxbvtz4uThGUK2ZamepYoSW/lVfcf3PhZGDk2gRW+9cDtBgg7OTkPlB98x96bvne7Xjh5uxv/a5NQPGrY5rA2B7m+ZAPE2djCPEESc3IcO4xzzP3Z/zc6/ni/k3entLB//7f8fEf/tvi4Uzsn1+8y3kfE/Xbfg9wx8mJ7E0SSpbq9XKTyuVyvNRFD6Uy+d9J61YoCLYygSb5DejG2tQrAmFYLaszjBNdqdsVXdQwhozsF0YXxOX1VjuaMi6fJPg91YB4PmuMfuoEMRyHxpyglwaZDK9Fy5ckPLHBLNM3Ojv76/rYHJblkfmdjT4K1askPLINPIqk2b0Lk0IhC6RRcSvDpXGPQRJEafP1nDoq0l8cegiLl6uYLriMZ8apVINy5ZF+LuXt2DXw2uQlGtwowCeSBJZADgfInGZSBIJ+JUKcTOW/DofGNfvdDo/5uIeC+uBWwGAddwu7Azb3+tufu7UfjcDKvpZHSjLB1YIRF33IRFMZ0IktAhGHhGKiFwXZy5O4u33T+PQ0WFcvFJDsTQIz0lQysXYev8KPLxtEI9s6xXwm3MjuEmAsFpBEocoSJ6DYWglNyKfQ87Pic2kHvrJkycxMjYuToe2sKe3V8gBkgUTkxMYm5gQO8rqmitWrcSSoSUoMXm4wjjj2YUgstds90tnz8lMBnjGvjYATssRi1fNrJo2P971AeC5iCOb6LJ/t/tkvj7Q/ZrpJptrNP+TfzI5SFVEJClOdIOTKIpDz3NOe563388V/qVU8v5WLBbPLbLAs23aIgDO9Emq+etOTk5urdWiZ4Jq7WdhFG+P4miVn8s5ujRhHtR0Rk3VszQEguBXQDCT4ZikmQn8z05mDRxOK7OlMcB6U2YwoWk7nYLEZm6sE/aX2zYbtNk2Ommz1TnR0GZnynMZDJ0p855wX6o+fPnll1L6mH8/9NBDUhKZBl3LVvq+K4oQrAZ3+PBhMfQEv9u2bRNATIaYP8nwM4HEZxYImV9mVFMRgmERTgkXLiU4+nUFH+8/g7MXpjA1zRhwSgZNo1QYxSvffwi7n9yMfBzBiwN51yc/TgynECFxQ4nJc2OvHgbRPuxovuVc/dXpPZrPWDc1JzcxjMPMGltndHfad636o/Prbi8GNHt+nd6PTq/v1gDgOZaqF3LC39Q+C3iuZrCPGd3yFqPTQN7UwDskPNINmzPABYSuhxNnR/HHvxzG8dNljIwBuQLBrovebg8PP7QWDz3Qj2335eCiBjfmO0QS1QRK5/PUNzdqELSDtJUExCdPnsKF8xfEVt7/wFasXLXKbFMoyj5i9xnyFUc4ffo0zpw9i3Pnz+GxRx7F+nXrkPdNyJjKqmXZ8KzfaDWmWo+1mUlwLR8LO2l8nntgjmXbD7OSO9+rmR9utk8rAGz3RTOmODtpaL2NGWsNu2GSKWU1IWWAea9jOi44I67jnvHz3i9Kpa7Xu7pyX6TawIvlk62btwiAZwNgf2QE3cD47igI91Sqte8BWJ8APVoiUh50Jr6lWZuehEMYECxZvHwL+G0EsWcf8tR6pMUmGyfRWBrLhAJ8gwC4mSO9GQB49mSh+eOZXVqiUR8eHhZG49y5c8L6Llu2TBgNke6xxMVNfDUEBJ89e1bYYuoGr1+/HqvIcCwZQqVSQ8zKba4vbAnvqUiieS7AxDiUcPmagxOnavjg4xM4dWYCE9MuNUGQJBMIg/N49ZXH8OJzD6Inl1DKHm7EJUktPx0BhRhwmWBnGGCC4OsJgWj+fM18uDsFXB0DQfHsN9mkLACoLGQS2Om1d9q3Bjvc6IzHJlOSZjPu+Tx+J9/finveyfkseFtNSuusgSzwm2vvuuKvkXyAS5CZrga69X5sMMAhCqjELo6eHMYf/vQlzl8OMTmdg++XkM8B/T0uHn14A7Y/0Ietm1lmnbG/BMABXFGXgbC+BLYkBGjLqrUqxsfHcfSrYwiCUGzkmnVr0dvXJ6tiol3vmX2cNBZ1dHwM5y+cx4kTJ9Hb0yO2deP6DWJItfKbEgzKwmZDEeYaT82/awcAp2C2RVJcc5Bq+t68ZsYAz3nvLP/bbNwaTCBodBaJ08w2Z685C3qzRFA618gAYLPYbAAwfY+AXy12UmaxDN/3X8vn/T/n831/7e4WqTQW1Fh81Z+Axa6Y0QPnzyddg4NYPjUx8koYRT+sVYPH4TqDjiOyDw0wJayv/s1sWLLBvgG/kplpJcKlg81s3zhc3ViYcWP+l8p16VbZuJ9vggGWU7Oq/LR6ZK7HoWevc67H0nY62ocnTpwQMMsYtk2bNsmbBt1UP4qEAea2/FvE3NPkjaNHj+LYsWNyfVu2bMZjjz2MixevSAllMiGMA6aVobNwcz5cP48oKWB41MWZ8wHe3XsMx09PYHzKF2NUC8YwMX4CP3plF777wnasGHSRTypAWNb1K7NslUuQeDEijQFOE+Gy932uvm7mOFp9ll0etNttdd90taNtE3FLwNDCgEr2GuZ7Vu8UANz2vVvwhu0AlQU3fgt3vPHP1UyGOC15kToAmSoKA5yCYI6ddPyYEsh5WWkan3Zw8OgV/McfD2BkzEMtYkXLHHJeiL5e4IldG7Ft6wDu3ZiDE03DjSvCAPtUdUj9kwJg2sCRkVGcP3cOZ8+el0JBzzzzDBzPFbWbgFV+0tC9WhCIP+I++UIBk9NTuHjxImhnmfj2+M5dogihKjsqPal2Jrua1+54amyn2uizJ9Qzxm6HE2LT/TMBsD0Pnes8m/moLLvbDLi2atOeJGQBcDYEQrYVAsWw2CawkngiZYHle+aUGLY/iqOIVeN8192X83J/KXZ1/X9BMHV2aGho7BYOqtv+UDeZrrntr3/WCY6Pjy+JImcbY3+jKPlekiQb4LglqYBuMbwGzFLeTEsXGhUIRbh2rI7GdpnpYXNJFhMabESuO2VX53PmCmCbgasbAajbAW2tAK7Oms3lz1S+mO/psTNljxw5Ist5mzdvFsPe1dVlhNzDsK7ywPujmr807ATLLJvMJb6vvvoK69atwzPPPC0gOQhoRBj+wdheVoWLpfyo7xcRhD7Gp11cuhrizXcP4dipCYxNFxHBRbkyjuFrJ/DSd7Zjzwtb8di2LvjxNCrj4/BdVnBi4iTVJGKJKTaPhNEHvZkqEHP1Zavnp12nNbPtm21Sbj5rOt9zd6O+b2fc3qhj3bx2Zk7qZ06sOjtqnQSYNVtpQJbOWux065v5bBl5MwEuLHnLIDmWQU8BMFetKSkfUTXIL8DJ8V3CmQvAJ/sv4d/+8BFqtS74uQH4nIi7k+jtqeKlF3fgwa1DWLXCgRuX4bJiblBF3nXhGx00RCFtWQzfz+HMmTMS+jU0tERyH2jzJHwvjeetVQMQ/JLIMQCLpZENQGZ42FdfHRFiYcP69ejv7xMyQZQktMJcuiqqhAl9JvdvZdvntjH6bKU/tViIhViNy51/pbDxJGhejfnE+GyNv25eYr7Z5Nn2Z1nw2uypawaM7e3sa5A+T1Ug7P3qIXQN/D7jUGkMsKpIJXEcxUkcfQ0k75YKPf+jVHK+7OrqoiLEzXzQOx103+j2N9tbfaMX1+nBkyTJjY2NrQ8CvFSrVV+Jk2S363gDcFxfjIHrmxlyytgKCE41fo1RywJcXfLWNZrZ32fBo125p93zb9eR2szpXKC13faanV8rQJ0FwNkB3yn4VePF/qJhJohlLXvG8jIhTiXPuJ0IuPtGt1kZCxoYfqbJIHv37hV5tKeeekqMDyvBmVLILmKJu3JQ8Avw3TzCyEe5xupMId54+xAOH5/A1XEmrfiYKk/h6pWTeOrxe/Hic/fi5d1DKLgVlMfGRAnC90zFwICTHToez5dKGyY/99YPx7nu9cIAcLtP7eJ21zPObqfem4/havdc22Hf2m3rdtuuUfCYPkOXrUNmiqQLfwmimBKa1BsvwskX4OYKOPRVgA/2XcBrf/4ErjMgCXCOl6BQmMLQUIiXX9qB+7YMYskg1RWn4UUMtwqQcxz4FgPMZy2fL4JEwb59+/DQjh0S9kUVnIghozDhEpRBq9VM+WO+uB/tlSnQkQhRMD4xjoGBfqxcuUISjFViUoGbIYcasaqy/xwhP3Pd92bfXa9dss9Nz7Xd50X9VHbsajvzXUs7YD3bVrvXy2p+rNBntmdSnIRDXEmS6LOurq5f+47//sBA9xEANcdZVIT4Zjxuu0/aN7BdkiQ94+Pl7dVq9ee1Wu35KE4e9L1cziH5K7NkP1V4MCdnP6iNgWSW0uzljVaX0swB3kwAPBfotc/xeh2zvX8W2DbrFzVInR6X29P4MqZtdHRULoEMMAEsP1ejTqZXj0EGWJPnuL8mz7333ntizB955BEDllkhKXGEkaGLchwffvpO4gKCxMV4OcQb7xzDF1+N4uxlToyKmKqUcfnyGezYtgrPPb0Or353NfqKIWrTE3DCGuG0nF+YuEhcH24uj4QOSCoK3trXfP3druG9tWd95xxtvv7/tlzpIgCe/04ZmJsmSJOAY6hbaLR6GavLFSDq/3LCTeYXlGD0ctj36QT2fnABb73zJQqFpejuHkQYVdA/EGDdOh+7d9+Hjff0Y6A/QVKblCS4ItuM2ZIJYVB2tljswv79+/H2O+/g+eefx7333ivqDpVKVUK8uC0rvjFJzi4SpPYzShIJgRgZHUE+72PDhg1YsmSJEA+0o1mNdptsmA8YNuvBLGGT9bcKqtWO28dvBlRtNlWPZ4d52eNxJvPaIEztqqPaRqvzsr+38cJc15rFFfr3vE9YWmNAiJ8UfzAmOAyDcoLkeKFQ+Kvnuq8tHez7AMDooiJEiuHm7di7aIPR0cqmIK4+Xa1U/3McRtvjJFnj+3nHcz1RP3NcZr4als4eIDNnkZ0DYJsdXQgT2qkjnWv7TtuaCzhnWV81WFnD0C4wzz6KptpbVSTPCIJ5Hxj7q7q/ykjQsGssMM9JtTD1d7LAH3/8sTgKLgua5LkuSXwjACZl43k5MFHFTRj7XWTtUJTDCO/sPY9PPr+Kg8cm4OZ7Ua2FuHbtHNat6cLjjyzHP/30fiwb9JDUyoirU3CSCJ5r9IQTNyelshPRWLu1ALid+7wIgG+u8WvnHtzcM7gxrTd7Tq7n2m50ezfmKm9EK6oQZCQvYwJgwl5RE/JA/XjWhYRfQOTmpbrkW2+fx94PzuKzA2fR1bUcXd0DqNbGsWqVj/u39uHJJ9Zh7epudBUTJAEBcBVFMrBU1EmriUl/CkBKcOTIVzhw4IAAYIY/8GXKHBumlz+51K7JcwxvoD3l/gyDoGza8PA1iTUlgKatZBJxnSm2iCEFi60kvewebcr0pquqcz1Ltu9ttt18NiwLspuB1maEThYs2+ehZIvt17J4odXT1ApXNO2fGaEfXD0wcncS4SC5RDFD/hgHccVzcdD3vN90l3pf7+nJn3AcxzBEd/nr1q+53oYdnrD4OuBPTFSeLFcrL1fKlZ/FcbLOAfpYSUcYQ4+soAmBsGdps2donQHgLEjUCmiddFOnzqbV9p22kz3HrKFoBmyzx7AHdqfHp8KDAmCqQLDvCIB7enrqzIfeHxpyZdftGbuC44MHD9ZZZMqnDQwMSnUkhj84LpMcmWVNcp/OqgAvn0PoOPjw0xHs/fgS9n58FvmuJawQirGxK+jrCfDgfb34r/+8E+tWlOCjirA8DicJjCYxmDDpAZThIfi9BYoAnU405nMenTyji9vO7oFOn/fbtQ+zz8n1XtedC4DFGhmxFwHAoeGFOcHmRNhhBTgPiccVJh/lwMN//OEwPvjwHE6enkB311KUSr0oV0excVMPHn1kOXbtXIYVSxmalQDhNLykhjwPEUVIYuqMp8A2SSQB7ty585LM9uSTT4qaAyf/RsLTSHoaM+TMAMBSJZP5E1EkDPC1a1clznTTvZskbGxycrJ+HLWtKk2Z9ZVzPcP2fZ9JKpm9sr4yy7wq4M62M98x5wLOzcBs1o5mmeUsqNb2syC52Xk164Ns+1mQngKSNH+IvsTkEfEZiyKR2pxKkFzwPOffSrnCHzwP+/r7+8cWwyC+iaDD29CKJ0mSB9Bz7drEj4Ig+H65UnkZSAZc18tROkbYP8qcSQjEbAZ45iXNBsDNQJ49mG3QuxDnMd8+NwLwzncMuw/aAcLZQWwG7Nyx+VnHSAaYIQ0Mf6CkWblcxpYtWySUgUZbqxMp08tj2iBY44C53anTp3DyxElxDnv27BFdzLGxCUlckUp/DFeQW0vvkkeumIeT8/HF4Rre/eAcXnvjS3T1rIDjFVCpjCMJr2H9mhz+j//yLDZv6EV3PkBtagQOWHaZ0cA5ifdjnRRb+u5mDY/5+nY+Y3yzzutubnch9+R27K/rmcTOB046nbTdjv3TOCctdmTyRST0SZLimCjGCbFvALBfEPA7Pgn8+l/34aN9ZzE+4aFYHEQuX0AtGMXWrUvx5JNr8dgj/Vgy4CMOYplk+2DVyUTY5SSVP1M296ujXwtYpd188MEHJVGYxEGhQFUc+jgT9sX7qQBWcyn4rAZRJDHEDIHo7e3G2rVrJeGYdtcGuloh1bbxWca01X3KMqDZMcK/W7Gp7fiQrN/pBCzbx7YBuX0tzSZvtiJGK2WdLMi1fVYr4DzjWGnMNUGvTnyMvwsRxWEQhsGU7/pv+L7/x8H+rj8Wi0Umw931kmiLDDBAI9Cfy+XWTE/Xfh4E4d+FUbgdcEuu67msBmbAL0MgUq3fTAhEMwDcalDYwFcHbHbgXo9jbHffdrZrBWTnczLN2u70ePMZSDW4bJdGWgzzyIgkwTGxg0bfDnug0afBMFXeGrJuwm4AEkZx6NAhSfL4yU9+gnXr1mN0bFzi8kz8HqQohkeWJnLhFwpw80WcOBvh3b1n8Zt/P4Bi93J4XglBUEZ56gJWLAP+639+DtvuG8CSvhiVyWE4cYBcns7OAGBRmpghzr6YoDvf87X4/WIPfPt6gNJVZlnayJO5Ju43TbCVnAPHl0I7yOUxWfFwZTjBL3/5N3z62XnESS8KhV6xa0Ewih0Pr8Szz27Eg/d3oa/bQRww8Y3vGDlWrKxRyzyUssYMYeAK2Icf7hObyOJAJAq4gsbiQZzcN/IirMTt9DwJ4Mj+sg2GT0xNT2HTpnvqajtKKihAtEsu8z7ZAHA+sGgDVGVfswxqNtaX7WulOwPiDZliv7MAPcvS2t8ruG3ms7KTPdufZ8F19hnNstrzge8swz0XeJdzViUlFkJJyaQ0ES6uBdXQdb39Rd//a7Ho/8+BgYGvHccZ//aNoxt7xnc9AE6SxBseHl7tFwrbpibL/zkMwhcYCkoxGgqC0zjUH8SUAZ57KWO2nmQrBlgHqDLA7YDE+W5/O20sZJuF7KPn2s6+rWbUzYyI3S77lk6ByR2sa//www9jcHBQWA4bAGsih822izh8zjAfZEI+++wzfPLJJ/jZz36GTZvuxeTUNDQ/jdvmfQ85z0O1lsDLFeEVunFlBHjvw3P41W8OwM8PiWJeFAWYGDuLof4Q//yzp/DoQ0uxdqWP8vgwkrgm7cBVAGxif40E1K2NA57vWVr8frEHFnvgRvUAx7YpViDSmdSRhy/KDwybYvgD6F+8PJx8DqMTwJnzEX71L+/hiy8uolBahny+C57nII7GsGvXWrz4wmasX5tDVyFGElSRc8IUAHOiH5gqk54rTG+tWsNf/vKGhDgwTIwJbJQwM+ELIvKZMsAN4EhWmqEZKiXJxOJPP/0UtVoVjz72iADobEKxsscKgtl7Wiwjy442Y0vn6m1t2/a/tMs2ANakv6xvVYCr56XHrvsDx4Si6KuZHKnN0tqkVdZ/twK6cwFgPT/bDyrQn6u9ui9Mf5HzktAX40tMGEQgvtBxndM5z/ugq1j8v4rFvv2lEi5wk7tZFu2uBsBp2ePusbHp+6MofH66XP5xFCWPuY7X7bquy8EkM/VUD5HxmlryOLtkoQ+uREi0IbNnz06vFwDPBzCz38+3fdYIZRnqVkaq03abHacVaG7W3zbTQODKQhha/phGXwXg1Qjz/JQh0OOocSG7wUQ4qkG8+uqr2Lx5i7CzYcS3YRgKeQ95z0OlGgJulyS9TdWAjz69hH/57SHUwi6EUU5CeifGzqGvu4pXv/8Qnnp8Je7b1I3yxBjiqAqfhTDcvMQAx1zS09CPRQB8o9DGYjuLPXCb9UAkAJhJsOIipJASJRUZW0tumGXb8iKB5uY8XB6OcOTrafzudx/h6NFh9PSuEibX87hiNIFnnlmPPS9twUCfg6IfSvKblEFOmF5LMCceCUEUGgBcq+EP//GaFPfZsWOHxO6SJGD4AhPf6OMUPCr4I/hlyAUBMMEv1R5IEhBYP/X0k/UwCbbDlzK9CtzU1ioAnm/5v5k/aJZAZ/sjGxQrGG7GrGbZVGWX1ffaIDPLHjdrz2Z+7e1tP9XqPGywa/sh/VzbtrWAW5FudSBvhQ8mFgMsOtCR0cJ3EI94rncwXyz+Kl/03+3v6vrybpdEu9sBsFcul1eVy7UnwzD+cS2oPhnHzkbP9X3XdR3zAJpZoTxoGQCcncHKgysJt/MvY2cB8PWAx7n2bfZdp8daKADW47Qz028HpM81g2YIxMVLF7Fm9Rox7kbfkk4HYqhVrF2NfNbY0LnQuL/11ltSHeneezejr58Z1xSGD+sAOOe5qNQikTxz/B5EjofPD47g96+dxuVrIabKZHdymBy/gFJ+Cs8+tR7PP7MWOx9ZjsrUJOKwIolwrkunkZY/1hCIRQB8m4GWxdNZ7IEb0wMOCHzNOxHAycTakgDgIAIYmOX4DKsqAZ6Dsxem8fH+a3jzr4dw5swUBgZWw8958P0YpWINzz27Fnte2oi8FyPnRsglAZKwAsShTKjzeVOplEnCzFsh0/vmX9+UAhjUOif7yxeBsYR41QtKGEigqhB+GiI2PTUt6g9HvvpK2t258zH5aWusNwOZSj7MpQQxl3+wAS59hLK96i+4+kebriFvtPM2ALf3t+8k97ePmwW0Mn3IbKOfZdvJkjbNyBr1N3N91y4AngWgtcyAlIpjDpxJfjTnb1hgTmKSOKq6rnPO8/y3Pd97ravgv9Xd3T3sOE7txjzl375W7loATOWHs2fPFnqHhh4My8HLtSD4eRRFG5IYQyYhwBgQU3rQLBFJDLBVoaU5ADYPnT0omg3wZgC42YBr55FqBWg7/bzVsRYCgO1jzweA2wXpWQCsBolGkUlwrOpGQ0gps1WrVs2o+mYDYPt8NMmDiXNffvmlAOCNGzdi48ZNuGfjJpQrFVSqNTG8eZ/hFg6qYYI4ySNxu+AV8jh6vIy/vHkVx44PY2SUJZR7MDl+GZ4zLkoQe17ciOd3b0BYrSAKykgoVu8wtIZvTrC4XMXJ080LgehkMtLOM7e4zWIPLPZA+z1A4EuNB8cJEUvMA4FbN8LYRRATADsCgJ18UazBsZOjePcP6HSKAAAgAElEQVRvZ/Dxx7RrIYYGV8NxY+TyIZYMuvjOc6vx0nfWSeEDP4mQd0JEQQVJZKTV8vmchD/UqqGAX9pGrpJR+owSaLSHmiQsdHGaRGX8HgsBxfVkONpUtsEVtnPnzomNZRIdf9pspVkxbTg/ZTC1rfmAbrPetMMAWgFgBcGq9KOg1w53UMZXfYb6WmWpbWBt28osSM4qTbS6pmbgWs9rFoDN5BS1YoCz+804NjO0NQY4UhUIxSJm4iBFMpCMJ8AR33d/O9jf+9vx8fyppUsxebeGQdzNALg4PT09GMTO80GtticMgleCIBoAUPK9fH0WqbIwMhAzMcD6ANqzRxP+0JhdtgKCdyIAtmfI7QLgdsFvsxm0MhA05NeuXZNSyPxJI8+CGGQ3+PJcj7XR6/aVBpMvsiNS6z6fl6zmY8eOYe/eDyUumElwu3Y+jsnpaVn+43l6HsXeTbnSiCoOKCJXKuHkmRB/2zuO/Z/TWVXR3b0EE+NXEAUjWLMS+Ls9m/F3e+6HGweIwzKiYBouFPyaMp+mpvvNB8DNjG/7bnxxy8UeWOyBhfSAAGCHGuAhwoAMnQff6xU5xDCmLjhDIHJSArkaAQcPX8XrbxzD4SPDmBgHlgytQhSXkcvVsG5ttwDg555ZjSSI4MW0RiHisCoMM0utsznGtLL6G8mB48ePy09O7rnCRUCrRYFipuelycTMe+Fbwwlo98gWU2f91KlTkjTH1TLaV/6kDaadpX/UhGL1A9lktblsTxZI2mSHTcA0S7BT8NrVVTKaxQIEDYM7wzdbQNO+hyRB2Bd82wDXjmPWtnSbLNudfSay56/XboeB2NfcDEhnQyDmAs4iUdQCANO/UCOYevNxFFWiOLrkef4fe/t7f+sj+rSrq+vK3VoY464FwGNjY0NJkmwMIudHYRC8EIbR4wAKjuN5PsvTmkgtWR6qDwTRS5ytAzyTIW0kwdmzzuyM0AbA9u+dApSFsLyt9mll2DtlgJu134oFzx4zy4K3asu+D7w/NMyUMDt69KgYeca50TDbSW8kWWkINCGOwJb7EgD39fWIEsQXXxyUdlasWIkXX3gJk1NTqFQr6X0PKLApySqUMYtQQK7YjYuXHRz4oob39n6Fc+cm0d21HFOTowhqI+jvmcZLL2zB9767Hd0FskBlhBSshy/JMPJPwO/NT4JbZIEXAl1u3j7zB0rdvGPfyJZvthO5Vf20kOto15YaBjgUAMxKayYEohdh4iNMPMTMB6BdcXOYqgIHvriIP7z2JS5eDFCp5NDXN4gkmUapFGLLvUPY/fRKPLlrGWrTFXjMTyAAigOzmuQaxo9sbm9PH77++mtRyaHmL4tX7Ny5U6QjCeZo+1jhjQQB/+Y+Clw1h4IxxJcvX8Hnn38uiW8ML+MKm62sQ3ucLXlsAzib1WzmCxQw2v3J3/Vc1I7zbx5H37SdPO/p6Yok/pEFZjlnkht82yRJYx9zrjx/Xg8BPn+XCqApEy6hIVoGOqNBnAXWep32+c7nt7J+3vZnOjZtkD0X+BVIkubvybnFlELTEAjjX2RCwNCIOA6jKJr0PO+DXD7/uldw/zTY3X3ccZzJG2kTvi1tLWTMf1uureV5MvltdHR0QxR5j9aC2j/FcfRkGEbrKXlGzV8TJ5rOItPsWB3czR7EmQ/7TBWI7GDPAl+21yzjtJNObtcIa5vtbm/PnrPAtBn7bW8/13LXXEBb+9eePNhJgrah4PFotGigWY2IDAcT2WjkH3/88RmzejshQ5UfJD6O8ma+j76+3pTlOC1Lhf39A/jhD17BVLksWc9kVaKIhTECeLk8YoeOowC/0IORsRxOngZe/8vn+Pr4qJQsrVbKCGvjyHkj2P30Zux58SEsW5Ig71cQhRN0fyKHxOVKibK5BQC4k2dqcdub2wMqWXRzj3LzWzcJXZ25kaztaDYJnvXZzb+UVOyw8wO1sqf2dZrkN5Y+Jkhln7GwUk8KgH0kXl7yCaqRJwoQn+4/i//4w6col0uIo6JJgHMr6OsHtj2wEk/tWoqHt/VjcmwcbhShK0d7YjRggyiQiT6T2Pr7+qX6GwEwQd69927Cgw9uE8lIgkV+xmcx0jjRNO7VVIUzCgvd3d04efIU3n77HZFPW7NmjZRQtgFus17L2mr+rSCT26tPsYGe7R8VoNNe21Jrdtyv7ydCdAwPT0iIxuXLl4Xd5puAX4oORZGAYV6rkh/sT14XdYwpC8eSzn19fdLPvC6bIbcBL4/N79mmvhUbsK80DGQG8WJ1zlzgvxkozoJgu59nkHECgCm1Z+hvGwCnAmkpMI6TJInDJMHXrud9mC/m/9+C1/1ZT49zqfMn/9u/R2eW69t/vRx0fFSKw8PjO6IoeiEIw7+PY2xDggEje8YZsKmfLs9SWqbSBsBzA7jZMmjNDHwrBrhTZ6KGpNk5zWWY2wXB2r7Gcc117dcDgG0j06oP7PZ5HjRmCmYJgGkAKYfGEAgywKr5q6yBfS1sS5fszEzfJMqNj0/g3XffFWP54gsvygqAKDU4ZFUYUhHCoYyZQxBckkS4iekcLl4G/vIGdYRHkSR9qFZqCGpkekfw+K5NeOE7D2D9GhfFfAVBdRy+45q36wgAFtN1E0Mg7oChe0ddwt0MgOe7kc1s061ggRfqDNsGwE4Iz6E8Ga+GALiEKMkjBEMfiggFADu4cBnY9/Fp/OGP++BiQGKFDQgcwUBfgmef3YrHdizBlnsKKE9OwgkDFBzaMF4BNXuN/i/3YZGLAwc+x+HDh8Uurl+/HqtXrxZwaBhfF2EcpTbOMKO0v/od/2Y7x459jb/+9U1s375d2mG1zWaspU2U2OBNt7VDDOzv7cQ1tsHteA4KmsnSEnDSRnd3U+EnFpB69uxpnD9/AZcuXa6v5nFbAlW+laXWNtXP8HMeg0w42+SLRArzR9hHJERMlVDeLxNTazPc2p6dBKihGGzLxgv289EuAG42OdBxY7chv/O/hoKbRGHa/tTsl5ZHNprJSRRFl+I4OVTsKv2P7r7Sez35/BE+PHdbLPBCx/x8Nuy2/X7fvn25rTt3Dk1dHn42jJO/T+J4N4D1gFswg7BR7EKfLBtAZR9C++E2v88NgO0H0x6U9oy4085rZYDbMczzHUuZWJWymRv8NwZep0B+9oBtMEs2k2JPHIwskGEqOMNnogd1Krk8xyQNZX25jx07pmyCsB+pseV16cz+tddeE2O7e/dulLqovemLlmLCTGvmazN0gTJmXgmJ24NyrYCJKRdv/PUYDh0awfR0UZJPWBAjCUexY8c67H5mM+7fnEd3qYZaxQDgvOuIrnBMfdB5npv57tPi99+uHlgEwLPvVx3kZipC3grwy7NZiDNUxq3p06fMuCwnMgY4hO+SOSSgYkJ1ERHI/BYEAJMBLgfAiVMxPtx3Cn/68z6USktRyPcil3MR1q5iaCjBD7+/Ew/eP4DVy13UpqfghDXJSDAA2IQzeKKOYAgdroodPnIEu3btxOrVa9DT0y3AzpTJjSkEWz99BcCqpkAQSQBMBvlPf35dSihvvGdjnUmVfrP2V5+TBb+6jYJa/q3HssEebbACTmVRuR1BLffhOVOO7eLFS1KWWZlaBbvcjmENGtqg58+fmvSnZA6vkUw4peDIIjMkjsegX7nvvi3iR8gKG2Br2HB928lz3Ef9C9u0meAsQdUKAGs/qr/VG2LHUc8CvulG8rlrVchL8e4sFprawOk1BGFtMgjCs8VS8XfFfO71oaH+95gW4ziM8bt7XgsZ89/q3jlx4kRxyapVGyZHp34YBsE/Asl9cLxBU+XNVOgxVXr098bD3eoBnMlMzgTAWRBqb2uDuZsNgLOz0OxAazVL1e3swdTM4NkDvRmYbfehaXYedoyVPfPW5SyCVRpJxgHv3btXatwTAHOJi9/RSOokRpeweA32NfH7YtEA6l/+8peYnJwSuSAujfFzGsc4YVwY2ZLYCNb7JYToQYySOLK33z6FL74cwdUrAEmFMAgQ1EZx35Zl2LVzPXY+0ou+ngjV8gRyTgJKqhVyXG0gBL55CXDt9v31bncrgMqtMli34lpaTVCv9z7c6v07nezON4m+1ed/vcdri2hIInhOhJwXIwpjqQIJr4DYMW8QAMPFdDXBwUMBPvjoFN5861P09i5HdxcBMFnZy1Jd8mf/6Wncu6EfvV0xompZ9H9ZApkhVaT/uGJlqldSxSjBhx9+KBUuv//DH2LlqpVyuZr0RcCmRIIo5TB21Cyk11+0o4cOH8bv//33+O53v2s00sPIrKy3eDUDwGq7VbZMyQu7PL0BuQaDKUBWgFkqMTzBkYp2f/vb+6LZTt33Rx99FE8//XRdq1j9ge5PooPsrp3YR8KE58Nr55v7MAmabX7wwQd47rnnsHv3M3j66SckwJZxxVwdVABvF1bSZGoeQ5Uo9BwU0NsAt1mX2f2l/rMZg67taBv1sZcCYNmH996qhFffNo3rpP8KglpYrdXGioX8e4W8//ulS4d+DWDibpNEu1X+5HptzA3ZPw1/6JucrDw6MTH590EY/sRxsNJxvS5ReJCEJJdpb3UwrDMwfdBaGfs6sFVJq/SMmxnHLAtsg+KFOJP5HGk7DPF8ALgdp2W3cT0gOHssG6xru/bSkxSpKBiQykQN/mSM2o4dD0oW9MjImDAWWZkeBe3KQJj4Lwd/+MNrAqaZ6czlMEqklcuTiGKywJHwtazkRhAcJl2AV4KXK+Hdv53Hgc+HceYUEzJ8JFGCanUc69b0Yfv25dj99BIsHXIQVKclhc53E+Q9KwTihjzl31wjtwI03iqDdSuuZb5x+83dyc6OvBCb1ewI39b+aBcAUwUi55KhJQPswPEKwv4ynyB2SwhiFxPlGPv3T+HjT85h376v0N09iGKpiJwfo1CYxPq1efzolUexZmUPSn6MOJiGjwB5z7DMJpiKIDJGEEbCbFLf/MzZM/jRj38kOsBTU9P11TG7SAVVI0QtIGXglSygus7xEyfwxZdf4Nlnn8WGDfcgqNIWmlHSyjcqgMtuY39ug71mCW8KfnkuBKgHDuwX21wqdUksss34akgc7TxtOb+zGVQbaGv8rqo6aPjC5OQ4hoev4MyZ86jVQvT303Zvx9q1a9OVQJMsaJMnBMA8Dllnvtg2+137T7dth/3VcaE+ye7bZgScfpY4XOUkfhH0Is1kCTZTnsAkN4VRmIRhUHYc56jnun8pFgu/9n0c6e3tvXY3hUHcKn/SmUW9SVsnSZIrl8vLJ8vV74XV6AdBUNvjej6rvlE0UWZ6ZgZl2OAs+J0168qAXGMQGgxwFhDaD7c+oPaDmp3dtdsN7TiO7Datzq3dY9rbNWu7nXPKHksHfau2s+esy07cXksfq9wPl7X27HlRwOvIyHg9+UKXv9Rw2KwADWYu5+PPf/4zhodHxMBu2bwZS5YMYZoAmMklrNnEevOME3eYwc2CGCX4hS58+NElfLb/Go4cGUMSFUXrs1qZwtIlOWy+tx8vvbgaq1fmgbgCT1gbA4JFg/MOGIm3AjTKGFnIQ9rBPrfiOhYyPjq4hFu66SIAbv7E1MFJPQQihu9yGT1laF2GP5g3AXAl8DA2HmPfvmHsP3ARhw6dQ1dXL/IFhjJUsXRJgs339uC7L2/FssESqEXjRGXknAB5n6vboawmyeFAxjjCxOQEPv/8C1G2+fFPXkVffz9GR42UGc9P41/5u5GHZPwtVQMIuE0sLUHnufPnMTE5KWzrqpWrUKuauFn1Wa3AXRa02QljCgxtO26DagJa/k0wSRD+xRdfCMHBVbn77rsPTzzxhIS+0daPT4yjp7tHVv3oC3h9/CkxzqxkRyWfVNFJCRUen20ra2vAdB6eB3z00af4+usTIqu5detWIUPoD3hO3I/H5EvbZ5uqMqHnzL+zDHCzgZkFuc0mFs0mGY3PuGBtQiCkL6X6RRMAbBWplVXHJAqDMLiKONlbKOT+DfDfOX267+SuXWmm5i21It/MwW62L/lmrqrFUZMkKV27NnlPNaj870icl5IEO1zH9RxOnQQACwcsccA6KJuxj80Ge53xTHWAbbDbzNnZrG8r9rXdzptr/7nA6Y0AwXNdW7vnb08Csn1b71fL2NpGV5fTuB2NoUqh0WD+4Affl6pw09PlevwXjSFn6lo5SAEwDWFvb4/oAf/rv/4W164NS8bzpo33YGhwAOVq2WgJOwl8xg47rugBh0kOicfypd3Yv/8K9h+4jM8+u4Ik7oHrlFCrVtDTnWDt6jy+972N2LihG8VcBCecNuVLRbaIup2331BcCEi72eBxIb3UKUC7U+JzOxl/t3Jb+34s5Bm7lefazrHaY4BjuE4sSg0mRIGgxTMA2C0gcboxVfFw9VqEve9fwMGDV3H6zAi6upkAR1ZxHPfc04VtDy7B7qc2YKA3D4dFMFBNwx9YS446r6FUruzu7pHKpVeHr+HA/v04f+ECXnnlFSEEqOnLJDa+mAynTKWxqwY4BUEN3T09yBfy+NOf/oTh4WFRS9i0aTMGB4cQ1ng8w/7a71b9ZTO5yr5qrKwCXdpmjT3WsAX+TXWf3//+9/IdQSgZ2cHBQWFaNeGNx+XvBL68Hk2i408t40xwbIcu0MerbjDbNglxRju+r8/0E5MHeXyeD8MsmCTHUAeG1bFttqEFQewqdDaD2yp80O6ruQGu6WN9Nds2ccy5KAAmjmnGAGsrBiPHcbk8XY6j+KDrOm/l8/l/Xb586ACAqbuFBV6IP2nHJtyW20xMTCyvRtg+NT75f/pe7knX9TY4ZvQKoDEDmjOoBgDOAtksS2kDWQFyc4RA3EwWNjs46uedlke0Qab+bt+khQLZVvt1DDrqpRtnPpLZ9m1jq99pfC8NDZfHqARx4sRx/PSnP8Xy5SvEkNntaEwxDa4af4JnZhcTHP/iF7/A2Ng4HnvsMaxZtVKAcS2oSXY1XZdfJAB2QDlPOrDELcHxunDs63F88cVV7N17GkGtm3nFCIMQ+VwNy5a6+N7fbcH9W/qwZABIapNAVBFtUIk5dyiIdnsNx07Byc0GvzI+F2BZOn4WLd3PBRxucZe7rAfaB8AJWKOCYQYMo4rI0hH8ukXA78bYhIfz50O8++5pfPXVMC5fLos+uZ+PUatexdYHhvDIwyuw85GV6Cn6DORF3otkIp2E5TQJDhJiwdAvjsexiXHsP3BAQNxLL70k7KlWv+Rt0t+VvSQApJ4uXwTJXs7Hr3/9a5GZJCGwYcMG9Pb2o1o2QNEmipqRF+prdDsFp5ropmoNdmU6lSvjvoxdJgi9dOmSJKWRjVWWl+fMcySo5f51BjSt1qryZwTvlEcjgKeGMfeR0sBSMpqMryG/bDaYn7FNAl0tAELfQAUMqmjQV3B/suxKkqnqENvKKka0GhLNwKzBIcbSqb+zP8t+L33cDgA2a9zSLnFKksRJpVKJ4jg+7bn4LJfL/T89PaX3u7q6Li4C4DvIiFH3l/d+olbbMj02/Uy5PP1ffM/fns8Vh9RpEwCbh60BgLNMhZGvmV1DfCYIbp0ENx/j2ingaHaL5mJQs2C9GQC2Ge9mQDn72XzGv93HSGerWYPQDABraIodi6WJHDRi+/btk6Wy73//e2lJ5Khe2pMG1y6ZSeNpZvBmBk2D9tvf/laMIVUghgb6USwUEMSmdCgBsCcMMLUzE8TiwEqA24VLlwMcOnQNb/71GKanmVhRQhSyIlMZ/X0x9rx8Hx7aNoh1qz3EVQLgMhcqTcw55dZsLZt2O+4mbtfp87gIgG/izVhs+rbtgflsoHxP+8Jib56RVWQmQchYYDcvOQRcQbo67OLEiRreefs4jh8fw/hEjIGBHuTyESqVy3jkkVXYuXMNtm3tR9F3kNQiFHOJ2JGwMo5c3mjU0k25ni8AuFKr4cCBA6KY8Mgjj9Q1fE2hB2PzeHr8yfLJDBUIajVJ/PVzOSkF/5vf/EbsJ0MOCCKLhSIqZQM4bdDZDgAmMLRtvQJjuwobgSbBK0ErNdl57ozBlRW5TZsEjHM/5nmQjeXvZHmzyXQ8Z5IflMc8c+aMsLd8E0irIgTPWZUiTF+YwhpUmuCLrDLDIFgkiTHIXFFkoaVNmzbKfkyOE2IkNrjATuBTXzlXDHAzMKsPeicgOAuANUGxsYJKL9MgEOLE6BgL450k1zzHPe7n/f+7v7/7jXw+f4x5kncDCF4IoXLbGqJWJ5YkCYObusfGqk9Wg8qeyYmJVz0/t6FQLBUbxkuXD/jTlkIzBTEawG8mANbPGw/abADcCbvaKejIXnMWtDfOa7Y2oNnWlOJt9rIBc6fsdaesW7sPlW0U1GjqMpTRvSyIwaf0D2f7LIrBJTMaTU2WUwCs0ji8tsHBATF0R48eE0NH+RsueeUpfE6wS5dFCRk+DJK4lr7dnLA4cEuYmPZw9Og4/vynoxgZdlCp5BFHlGmbEvmz7zy/AY8+vBRbNnUjrk4IA8yYQPNwLQLgdp6BhRisTp/FxRCIdu7E4jbaA+0B4ETsCJUaGK9JDjhkQq0A4CJcvwcXLkU4fHgK771zEmfOTCMKC+jpKyBfCBFGI3jyqQ14fNc6bFibQ55tVEPkfS5DlRFVJwQAk6Cp1kIUiiXkC2zXE3v45ZdfCvNJe0iFHFM1rSZyaErqyMqYAEIPvX29IivJIhoEoStWrMCPfvQjsaMEfaaU+0yFJJutzBIldjJaK1JDw9nIypLxffPNN4WsoC0m8CUw5r4KfDWOmXadAFjJDGWXuS9D4vgmmGbRCwJgstg22FUQWg8hSAtdcH9OFPjiyiL9AlcK2Y+PPfaoFEvi+TCMhD9tXXnNNeG+8wHgZiCY7WXZ36wdq39P8Q/RAk7vx4wkOGndfC8FR02FOE36i5OQwGDKdZxLOT/3Sz/vv97f372P0TGOc+fHAi/En3zrLB9jfysVrJwsT34vrFV/WC5XnvD83NJ8oejZANgErXsSAmEGcONSNTaqFVCsg8UmIRBzgcdsezcKANvgVQ2CGqXszFJkU9InIcsA6z5ZTcH52OyFPiSdXL9uy3PWeCwaSxpPGiuWAKXRI/NBo6pv3U8TGOgM2AbBLzOmKaNG9Yf7779fYnjpKMTYyBTaSVUg+Lcr0kWxkxMpozAq4cTJabz+5xO4eCnE5AQZgTzCcAqFQhnPPL0GOx9dhu1bBxBVJmXpspBLk06MG0q7zeh5mler3xfaw+3v18m9kOek/aYXvOVCDNYiAF5wdy/u2EYPtAWA0+x7CXRKlV+COBHbwRAIx+/CmbNVfP75KPa+fwaXLgXwvB6USi7yxQC+P4nvPL8JTzyxFkP9jpQ/jmshfCeEk1SBuBECEUQGjHl+XgpiXLh4EadPn5KlfDK427Ztk0IPhUK+ngjH1U0WA+IKl5ZFPnz4iKykKQB9+OGHRR6yViUo5EqpWTXNJovreLP7xa6QZgM73UYLGmmC2cmTJwUAM+aXCW8kM0ySck6AsDLJavu1cIeSIRq+wHbIAqtqEK9F9X3pD+xkNhsIa1wvATD3JfBlOAR9CrWDOYnguTEWWdlnTXpTFjnbD3PZIdsn2/3WLgimbzIqEJrIbwivtMSo8SQE1RYAFp/O4ktJEsRRPOm57huu773e09P/WrGIK47jGBr8Dn4txJ9867pjZGRkwHULW2u12k9Z+a1ard7jen6XxEnxIUlDHyQOKmV/jWSeJfOSJgeol5+hcZ7G2ZrtZ6pA2Aysgsm5OrBT0GG3ZQ84m7U252Cyg80gT2OLUtk3c/3NmW1t374O085MuCPqkRIi0ng1BuBsaKQz3Oz2NnDX72ay2mmWc1qZR+N5Rac3jsUgcXvO2F9//XUxTozb4hIav1OWQLNzNU6MDMHBgwcl3oyxcow1Y8II26lUysKK+DkPrmeE2mW2zepxMWP5PNEBdtxenD0X4M03z+DUmTKGhyNEcRFBbRp+bhq7dq7Arp3L8eiOJUgq06IEUcxJ6orRFpZuNay8TNf171m/3wqo2Xj+Oxnwt+LMOjVaHQPgNEmpk+te3Pbu7QGxZenl28+/+AhRZEhzQ5JI7DCLVHA2HcacTLOiZAGxW8TxE5P4bP8V7Nt3ASPDCYqlQXh+gGIxQF9vgD0vb8STu1YbybMgQlIL4SY1uC7BskmCMxN1X8IgaKfjlP2bnJyQUsac7LMYxj33bMCyZUsllnW6XJFchVzOQ6VaFUUFkghUXSDg++EPX5ESynmWgCd7GJk3X63Ab9Z22wDY7MN3w8ZoZbZKpSr5G6w8d/ToVyDoptYvAS5BMAE8w9RYnp7b1qW/HBdBSGk2VnQrSQgDGewTx0+IrSapQQDLF9UiVq9ZLYlu5fK0UYcg+Jc+MzJwpWIJfs6w3GR4OUFgLgjD6w4fOoyhJUtEGYIqQZwwUHaOvsSUeqYGPAsmpSbcYtJa2aIsALYZYHuf7O8GIBt/bveFkQKeDYAb+sCm+BL3jeMISUQJkfig53lvFEql/9nXV/oawB0vidapL/nWWbkkSbzh4fKqOA6eq9aqr0ZR/GKSYMjz/Bwr5egMy2RPusLqCSOaQjwjTzXDrJlvbeOWAl8FhjaIayYsLi1mqh1lOzY7ULJAWk4hReH8TgwM9R/JKkSRnLHP4H5jZeoxsI0YLL0uy3SLBJwFYNNfZXBx6S5NVDOx0KlwgZTgNEmDCkL5t6l2xPjXxn6yD9cBYaRt2K4mRTR7sBp9VI/UNvelHpJiDLAd18vfyRDwc87+GfvFGDAuWzF5gstmmgmssV5kCJgBzP24RHbPPffIMptJrEhn1HwuXDoYNfzmWjiJjoUF9uF6A7h4OcHevVdw8Mg1nD1fRoJuVKplwJnG9u0DeGLXCjz9+BrWf4IXMXllGlxwSPM2tMevgwFOJ2GzH6gFJZB1MuDl+ehkh1u4bSeG7na9hpvRXe1MDuazVfOdVzu2bK422jnH+c5hvu8FwqaGPe44FkEAACAASURBVJ2CpnZGEaw+27KObOyf1SiZNbGzLQ7EGE1aConV9BiqkEMc5RGjgDDJoxa7OHJsBB99QgWIYUxOuujqHkSSTKK7K8CqFXm8+Px6PPrQMiCowoliuBFDKiI4bgjHrZG7lRXMXK6IIGRJZAJuR0IjCOxoC8+eOSuMMCf31Ljt7+9FyG3DUKqsjY2NYmR0VEIdaA+XL1suVdEGh4bguS6qZER5bNf4TvVDNlNp+ybtDv3eFL+gjzJykkZ1KZUQ8z3xJYw5PnH8OLY+8ICsxBG88thUxOjp7hbga+JuTYU2Ar98oVD/m9dKQoNxu9PlsiT+bdq4UT4je8trW79hA1auWCG+gM+38Vf0kwx1S4y6RAqAo5AhKJGc8+jYKC5fugTKba5cyYqjD5g4ZF4Xryl9KAy7avypSThrbVWyLO8M4i2TCJftT7uv6WvZTzLBSJ9n47MVb1gTtRSzMARCzlXqp8QXHM/Z6znOrwD/k2XL+k7e6bHAnfiF+WzIbfl9kiQ9V6+O3RfHyavVoPZyFEY7Pc8veK7nmrLHc8cxxdYszh7wBoiZh3qun9nQAe2kVgPCfvhnMp8zj2V/x2MIqBMB9MZA4zZmUDcGIP82xk6yQNPvTVyQGUyzb6OtsqCxTcKW+wS+kGPzrdV1JIO2xoFlwLFKjbFlGiuym1pRZ75sWXNezd2KOWVjPO3r1CxiztwZ/8WlP0160ONyT42DUvkdLmkx7IGGn99NTk2LFqbEdknHULHBZP3yMvgWpoXpBQTA/gCuDLv45LMxfHrgIo6fHEfi9GKaCRrxJO69twuP71yF53ffg948kEtqCKuT8PxEVfjaHENzQbTmAFiMbJutL3Sz2xkAL/Sa7uT92gWW1wOAmx2j2WT+dgDAWhI4raXVmGmnE37pBwGyCoCt/AklQWbVUTPbCgB2YiQe7YcPJAXEURfihAm2OSmB/OWRK/hg3zl8fXwC5YqH7t4BROGIVI+8955+PP/0Gmy/fxBxZQosWOvFBDw0TQESryqrSASVvl9EKKV7aW/p40x5DLKmag+1ZG8DsNEmB0JiaMgXV80Ye6vyYWozNWnOxJY2QHAW+Da79yQohC0NWbq5obbE35WQYBIyZSy///3vC+NLgKkV27i/hhzweJp0RpvP4/FvTXwjA8yQB5IatO38m8w232yXCW38yZeqQqiv1MJJusKoYRB8Btj+p5+ySl+vxFSzDWWw1d/PGDPpM9NqHLUDgJv17Yy+T8kmAmDFNDY2yUqx0fcbITSSZeIzkiSJJ+IkOgi4r+W85C/Lli3bn0qiffvLlLYwMDfbJ37j/iNJklVXr44+HobR/xoE0a44Tu7RWF9l97JSLjPAZRs91AwAq5GfD+hmO8jePmtc7G11OwWXRvSbs1AT/8VrIsvKt4I+Gj2CVM6g1QDSYCgQNG3ODoVgf6nUjMZSESSK8oLvyGyZb+6vYLlSqUm5TBsAmzhdLjc1tCO5jxFgZ/nghrh641oVnM8Gfbx/PGW77KRqTLJdPTb7gAluZADoAKTkZ/o9l9X45vWQaaBRNHXhq7I0KAA4n5PIBCo2MB3OZdUdSWghAOYDQifjw83149qojy8OTuOjT8/iq69HECX9mKqUUQ0msHq1h12PrsaLz92HoV6g5AVIgrLogzpSEKMTO9MKBC8C4G/c6HxLTuCbBMC3WxdJdKSCOatggJxnqv5jVpQbY7SxVihQQ946CcwWthEALJQt5bfIOhaRRL2I4jxqkYepGvD5wcvY++EZnD5Pe+Gju7cXYe0qBvsSPPTAcjyzaxW2bupFVJ5IAbAvADhxAsRuVRhgcx1kfF14rl+vkEm7X+oqyPkRQJId5coY7aH6P37H8AEu9ZM1pT1kDgXjZNVm0s5z5ZQg1n5+mvmqZgQOP6OPYl+qBBqPT/9C0MswNMYdczsCYNpm+jau4GnYGu2zKj6on9XVRJ4nr4sglwSIAlSCaAJX+gFeM18EsAT4ugpp+2wFkQrSFVwLMTI5KaFyPB/2EScKbF9JFraj5JP8TtuevprhgSx7Xp9gZSYXc4FgU0+pocqRbTM76ZxJLBnfE0VREEXhOTjJx77r/aqnp+ut7u7uq47jGNHnO/DVBrz7dl51WvbYGx2d2lYNgueDWu3ncRTflyTOEhOnY+KQNIbJjmW62QB4PkalFQjW87IBt4k9ipHzfTFM3EZn07rcw3goGg0aMr4ZQ2WLkSsIVgDcWK0xA7ehERnUdSPNjDwvUjkc/DRQPT3dGBjoF6PJCSYZYBoFTSQQ0XHHxCPbBsKeqc5+2loDYA3wV1ZaB73O4hXk0rgylpdLX+wL46ToKgx418IY+judBfuIW0hoCeVxBABHBgQT/JLNJgAWXpXhM2SA+zE6kcfRrwO8v+8kDh65KgB4ulpFNZhEf18Nj+xYhT0vbMeqJUBvMUQUsEIRC2yYIhv0DJ0PShsMzwTG9bYWGeBvpyFbPOtb0gNzAmAas3p4T2N8dQ6AYzheJDkDSVxEEvcijPOoBh7Gp4BPDpzD3z48gWsjlFjMo9TdjVrlEpYvcfH045uw86EhbFxbRDA1ATcEvIQ2n4A3QASGWaVlkBPKOdIyucLe0p7xXSwVJNGN9p4hXwRyGramAJI2nRJouqpnh6gpG2qYX8M0zgXW7Bun24ptNt1ZB8AKhBlvzCqctLlMVNu1a5ecP78nCOZLga/aeP1b/TftOxOg6efobzSXg/vSD/GalQxhGwTImmCn6kDqT/T8lQ3m5/RnbPvcuXPiS3hcrhoypER9qgJVPcf5AHAW2Np9mp2k2hONGcyx+I0GsWSrbmTBt/p5JbvSohic5MRRFAwnSXTc93K/6O3t+lNPTw9jgSt3qiRa5772lpij6z9IKn1WvHp14oVaWPleUAt/iASrHMcrKQPMgdyM/Z0xczVVBed82YA0+3sW7M4Hfu0D6batZoj8nktJBGsq6M3PONA526X4OQ0dByoNoAp9S+GFNHTDBov2uWevmudgC4Vr7C37ksCRIHhgsE8YVBqvgYEh0YtUiRr+NLXSGWzE2LRGr9YNRQs9Nl2umX0TTLSesApc70vBut4/GneeH4+r169suAJwW/pGfzcamQk8PyftC7eTAmAkDIMwckbsRXNUOgNPAPBkuYDT5xK8u/c4Dhy8hFrQh0rA6kzT8L0xPLRtJfa8+DA2rnEx0M2lwCqTcIVZ5izcSNV0+mrOHM+IUbwFleaU/er07Be3X+yBb7oHWgNgo+HbzG4vDADHiGJPQh+APoRRDtOsADcC7Pv0FN774CjK1RIct4hCqYBa5QJWr8xhzwsPYdt9vVi91EVtalwAsI9cqtxQQ5iUjbqE5IE4CINIbBdtsykyEUhVN67AqY/QIhh2iByTfQmSaQttQKcrew2fZMIHswC41X1U8GwAq3he2b+hw54I8/urX/0KO3bsEJUFMqta6U1tvF3EQwEpj6kheCx6QQBMf0h2lvkcys6qDyMRwhhe+kiGR7CwBRlv9pMW5OD5in+NjG+1q73Rl9CvMqSCbTBJj2EQyhJzP2WrTcL03AzwXH04FzusfSrAtx7COLMyX2sm2BBRJjnRxCmb1eJgOo6jK7m897tSofBaLpfbd/r06dFt27YZPbg77NW5r/2WdECSJAVMou/S1PA/B2Hwaq1W2+l5uR7P9b1GFmojXsaeMc0AwJK0ZV7NjGAWyOl2M8Fk6/2z7doPbDtgmewv4205U+Y1cHByeYsJYJxRc7BruINKyGhc69wGzDCvOqgV/GpZSTUUurTC7bq6S1iyZEgMykPbd2DNmrUCPrkUxf1NLK2JO9KwBTt2qlW8tMLM2ZMJU7lPwzPYpjIX7AuyvpqZq7HGPG+t/qahH/xpx6PZYFqzqRM+BwS/ZIEZ/0t22KHoPOkMU0mQALhSK+HyCPD2e8fx6f6LmCyXUAscBFEVtepFbL1/Gfa88Age2FzA0gE0ADD1GKnEsQiAvyUWZvE0F9oD7di1bNtZJmyhx261XzMAXGfK0tCw7L6dAeA0xMkjAKbcWBGu249a6GNyysWZ8zE+2HcC7394GK4/CD9fQj7voVY7jw3rSvjRD5/ApnVFDPVECKbG4EYOco4C4AABZdB8o+MbEvuKDIDxXQpw/ZwBtbTFCurMaqhTj781kpCoa+5qbCy3oU2th9plFH/kiJlJdrOVTAGEAn4NwNQiFCRpqLDAKpw/+clPhP3lS+N/6dfULjeYaBO7y7/pZxj2QN/HnwS2LFjB/TUUTq+VfUDfyFAIngO3I1DWvlFfxe/o70zYh8llUZDMbU6fPi3Ho1IFj8ftdDXV7vd2AXCrZ74ZC6w4Qb+zMHY9FELvmW6r98P0Y3MAnIZBlD3ffd/3c2/0dBV+39PTc8ZxnIkbPeZuh/buSACcVn7rq9Ww9urwtf8tCsMfBkGw2fdyBc/znSwAth+UehaYJr9l1BayN20+9nc+Y5/9vpmht48xewlEgsDEEDDkgYOS2b4aA8VByfAEXd4XplY0FY2Wos2AzgTjmhRnGAOC0FotFIBNQMtlIBoH/dt8Ni1SNKRMKTa+YcM9YlwYa8XlKGOIjeQXWWtJH0sZiVYTjHTqMKPbG2obDRUILYqh11RnOWKGLcyMOZ4xwUlnznYy3swJj3EqhpYl+E2ZZjqExEiiCUjm334vwqSEqaqHd/52Gh9+fFFUIaqBSc6YnDyPTRsH8J3dD+KxHYNYvYIaaFXWRTYMcMon1wdl22C4RdjDLbYw862U3OLTWTzcHdQDnQLg+ezuLDvOSoyacZ9qps4EwLM70wbAaSKRhFZlx0FdSYhJcCQAWJfJLcLz+1CpeRgZS3D0WFUA8Meffo1Sz3LkCgRdzKG4hs2buvHqKzuxZlkBPfkAtekxSYDLuXnJ+k8QIowrcAmAaUnS5Df+TjkunpFZsTOJZgRvNhhU8ofXWwfLPgGfISp020aomSkWZb/mAr9Z206dfQJgZVcJqrlaSQD8xz/+ET//+c+xc+dOIW9UvYd+RhPeFGzrKp6eByvG0e+RBFHpS41dVhBIO8/rIXtLAMx4YRb5oNoE/RT7gMey81I0BILHUQDMviDJRH/LEAiSPgyD0Dhge2VVu6rTZ7LZpMK+dhsE2wBYt8mubut9UABcz/cRh2Nk3KIoisMwjBwHX3me936x4P1LsVj8vLu7+/wdZE7ql3KnAmC/XC6vChL3oYmxiX+KgvClKImX+67v+75JELPjmGbMpqRSz+xbnR1sNkiaDwS3enBaDYhmxsRmWm3AzkQHGhMOaA7I/fv3SzIBBzGBLgc3wxL4OzUfCYT7+kzSlxoDHSg6QAzza87aHIuxsEyqC1MDUEW5XBEQPD1dlrgqsq22UWH7DIWg6DrjrLgcpUtqjZhjahF2kvjV6MnGUpyJ07XDKASUSsKdYRn0b+6tnym7bcd+67b2fuR62RlGpsxkckuf8F9CYGuqw4nz9LqlrCnF7f/24UXs/egijh6fRLVKppiM9DmsWdWNJ3ZuxLNPr8E967rgogoHDIEIUhfcuEYJ8OgQVbYa0B02cyfausVr+pb2QKfgNwu42rlsM8VXRQPATSUfZd8WElYzALDE3zbUdOxjKgCW72W7nIQ4eLk+lKsuLl8Lsf/AOPZ9chqfHzyD/sGVEq4Qo4yBvjIe3NqPv//BdizpZQW4AGF5XGyPTwZYAHCEOKnBEUkIxsmaFS2+VG5S8zhoe+kbbEaT2xHwkaSwQbCQFXEkn/Ol8bZGecckLquPmHG9TfpL7bP4GgsAM96Y7X/xxZdShIgg+B/+4R+keBFjdRUA2/G5asfN8r0JzaP/0aIXBLMEpNR9J7OsvoD7aUI3yRu2f+TIEfGJ9JFUiiAYN/KXhjRRP6H9pyuhbIvqQjymHo9tEADrW/2oSn+28xw222Y+Blj8UWrg9XwVI9ggWDFEfWKXTtXMlE0VoQiEmagZX07i5EA+X/gV4PxtxYrBQ9zoTosFvuMAMNnf4WH0+v70/UEUvVSpVL4fhdFjQNLjuTm3of2rYtwzY2Y03nO+h9UGrzOXFmaWHG4Fcuf6fD4AbLO2tDUMgTh69CgOHTokcVQc0AScCjyZlMZ3V1cRvk8ga/QhdVArCLRnrQ1x7VQHl+LewtrG0gbPn39Xq4wvY03xQOKiaBSYyUvjwuugUeByFuu4a5yWzrAJqtNwZOnu1iEQ892NmYZYgTb7QZ2AgmC7b9VIqHHX45tlPsNQ6Eqf6Q8CYBMWYgCwSTYhox0l1PfsguOX4OSK+OTAMD78+BI++ewSqjVqBBcwOnoRQwMett63DHte2oz77u1H3g/qINhwUI3XIgBu774vbvXt6oGFANpOr7BTtm0GAJaofgvM3hAAbKTIxJ64rNBWhJvrxlTZxflLNfzt/UvY//kFHD95FQNLqE/roBaMY9PGAh7ZMYSXX7gXPXkHbhQgqk7Bi5mH4JsVNLJ3SVSXUlSmVgGP9p3aNLtqGj/TJGXaZ5s8UGULBZrK2HIf2r12X/a9EGAp2RNmVYw+ie+9ez/CoUOHhQn+wQ9+IMlrjK/V8vbcT+UqlbjR0sP0O/R/3J62e/v27RL6YJNG3MfuD14DwTFjgck083syuZRN0z7h9WmIHo9PoK65JPybiXD0d4wfJtlD1llDAzV0hBOSmRrv7fZa8+1ssq7+u6HzZupSW/KuNsPf8LMN1ZL0yUwBvyGPgiCYipP465yX/6PvO39avnzJB2l5ZAmwuVNedyIAdqenp1dOTtaeiBH9NAyCJ+IYm1zXzbmu5xjGVApnC3MqetEyKFNNww6S3vQhmDmzmh8Az2WcbWYz277+reoVFL4mAOUApi4hg//J/nJGSvDL8APGBnMQ86cxAlwCM4kI2SUS+zrM4DIxtmb5zEXA6jbkL3KU2THi4eYz04cc/FyCYnwVl4YIgskSM0aKRomzcl1iMsc2fS7MQhoO0enAyhpX7q+faQaz1nPX79RwNJb0TBKdzp7t5S8Ra5cCKSkATmXiCH4dVoATvU2p5QbHNeDXzZVw6OgEPtl/Be+8fxLVWh75XC9GR6+gWAixakURr/xgG7Y/uBSlYggPVbioGTWIzAKqzQC3HqwpczWr86z49XlTOTvt+cXtF3tg4T1wM0Fwp+BX7IIRgKxfkBa2kA8sAGxSYs3LBh1keVM11VmdoiuKbIZrXo5bgOMVZbVofNrFmbMVvPHXUzh85CouXiljYGgJXI9qA1ew87EVeHzXSjy1ayXylFGrVZEEFWGAPcovmmhOYZblD1WSSRlMnoyuuGmf86fNyNqsoW6ryVFZH2SKCJnQr05fenySL+wsttHdTQBcwDvvvI8TJ05JeN2zzz4rMbkEqNyH9liVjehjtJgRP6N/obwlZcn4OYkfSptxP2W6dX+9bs0D4U/uS5/FVUz6TYJZss7cV0Ev+4S/04+qtCj9F0MoGG5IsK0FlGy9eXkOxYc219fvtP8a/n9m+WmdUtjt2Qyw+jvbN9ossDLAZn+zYhoEYRDH0SXXcT/yffd3/f09fz537tzVLVu2VBd63rfjfncUAE5jf73JydqW8cmxl4Ig+F+QYLPjuEt9j7NlLpmk2atSPHumkLdtlLNGlN81M6z2rDL7u/3A2Yak0wdBj1sHx2kSAdvhrJcDce/evTKQGcfErFTOoMm+GqY2lCUrPtgKBpvNJLPnqP1BQ5PP56QdXU5SpkDjssw2eTFgUoLyxAkBwlxiIhAnAH700Ucl9IJLLCIzljoWOSeHs+3Gslq7fWTP8sUppYZfz91mDfR+6IzYXurSfTXBQvuKZUsbTHVDJ5ng1409U20pFm4H8Ip1AHzqXAUHvryGP/7lECrVEorFQYyNjiCOWNkpxH/6yWN49JFV6OuN4IMOjQCYoRDNgxWM3kXzl5OY2L/mntfsJQ5yEQS3+1jdFdu1CxSvB6w2O8b1tHczb4wAsxQEzBgrNgCmhGO61Qx/Qf9AxZgmbLGOaP5knSKyv3BN+ePRCQcnT0/jtde+wtfHxzExBQwM9SNBGePjZ7Fnz314+qm12L51AG5cRVypwI0DAcCOom7hc1wB1xrIoUoOSkyorVP2VFlfnq8qCKlN508NoVCbye3U9mfvXzv3U+2ysddGVscA4BJKpTzeeutdnDt3Qc6FhAnJEvoSbq/Jdxq/TICqqgwkWZiIRn/DfRTEqlyZSqwpCOYxCW6VPSbIJoglEGa79JkMG2R/8bgE1QqA2YaGQPB3+luywOwr7kfgbfdhnVTJBug2SRjs5LlWcGv7ulZJcLqNhvXN9vFaqc5UsTP3xyT7hWE04XvOMdf1ft3X1/Xb7u7u447jTHVyrrf7tncaAPauXLlScpzcznK1+t2gVv0Hx/FWep7Xm/NZKcYE38uAJfhN1ybsGVKnQLUZALaNYNYgzsf+KgCzwfOs9sRQG2PLAciwhwMHDsipM9yA4Jcz0oYwN0TbUTNv9RpnDKC0gkx2EtBgRU2cLY1BfXknjanSZR8pjJEuNTE2iuCXMck0alweeu6559Js2YLEDiugNkwsTBbzAl6qKKEzfFMFsiGNppMXvVfK8OosX8/ZPnSdrVBnJxZGAbBhfwmATQywKXPqeAW4uSK8QgkXrkT44vAwfvfvn2GqXEC+MISxkQlUyqNwMIF//Men8cTj67FkMIGPMryEscBMhlsEwAt4BBZ3WUAPfFMA2LZt7Zx2OwAr285C9rm5ANgAZIZA0E4kTlFKIBMAf31yCv/2+4M4fYZJxDn0DXYjjicwMnICP3n1Uex+5h7ce083EEwjrk7DZbhVCiI5+ZZVKs+EpdEzyMpamo5n+6e6TUvBLPtMyYCsT9D9+FNDIBRMKyi195nvPtrPmvhgBpkkCUqlIgqFHN58821cvHhJVirpv8jkkt1VYoU+RGNrybjyXFSJgYQLgSxZY11l1GRo2ni+FPhzP7ajYW48hlaH40oqj0vChv2ibdj4QGORCaC13DKvgzJoCoD1Wk0IHX2btWrQpLjFfH3X7Nm2c1fk/FIdYG7bitxqRvBJZdZUEaKeyJkkUg0wDMMKgCs5P/f7QqH021wu3tfb2zt8J8UB32kAuDg9PT04Njb5chBE363Wqj/wvVyf7+cKJvmNiQFpzK/EnzYAVzODOZ+DaAZ+WwHXZsC6zuha7LIC4LoBEnaRUpRmfm+SCEwMFQP5CTLff/99YV05eF966WUJ5mc1H1PBx7C2Ck55HuwLBYsahmAbRx575lKYGSTcjz81I5ftmtKWBhTbxoozc87KmdjAc6Nh+853voMtW5gQtwRjY5Oo1QI5NzNgsxTn/Glbes52KEOzyYed+KZGnz+zDLB97+qMRQp6bfrV6C66cGIuBXIvA4Dh5uBwopUrYmzaxdET4/j1bz/DlWucWfcgqCWYmhpDpXwFP/7xLjzz9Hps2lCQEAhEFVGEsJdYjTEzs3J2j+cS1CsQT/tMumlWBJh53NKJkvwqCXydmtrF7b/1PTAHI9kquasjMNlKXzo9bn0UW+cx/8ie3esLAbTyuM+lf63FLUyJt0wIhL3ErxlG2a0a0l/khVtNXc3nSlqQfCkidvKoJTlcvBLhyNFx/OnPR3HpcoDEKaFY4jgfQ7l8Fv/0j09g99MbsXxpDnF1SgBwnslu9AtxGlPM8Z/KdQoAljV3w+QpgZG17/p5lhmcydSaM7fBli2LpmCr3THS8HcGANNua9GNd999T5hcHosrhYypZWIbVwxLpS6xYAqA+RnB7/DwCM6fPycJ2Yzd1cQ3fkcGnKueprqoYZHt1T0N5SDQ4yoq9YMJhOknyeYyFEJzSGzfbYokGQBNv8Zzpg8kACYAVwaY+xgfGs3Ic2nWZ50+21mAK22aR/j/Z+9Ng+S6rjSx7y251I59IQiACwiSIMCdADeRFClREiWqtUut7vYS4fntJRz+bXvCHofDEfZE+Mc4piPsGanbo3F3j1ojUdRGcScIkCBIAiAJgACIHSgUUGtWbu89x3fOO5k3X2VWVRZBsKBGgsmqynzLfe/de853v/udc1oyHrFPNDMg6VhoKoXTXilYQvuKHoT9KkatXudKbT2O45Lvea+FQfCbXK74/IoVA8c9z5ue7zNf7Nv9SbnEJEkGJycnrx8bm/pOrVb/Uq1e387UZ7lc3tfZXJMB5oxZKny1cRBzdUh3dpwFwVmg2wlEt5uZu4NDQagaOQOk/MmBZ6WOCTKp/X3hhRdE+rB582Y89dSXZCmH12t5DWkEbB9eGw0KZ+H8nJWEDAzb4HUTgtPYaNBDXY5rtdgrFdaM12hZM5AGgq0sMmfIZKf55nLWww8/jHvuuRM33bQBFy8yO0JVDIYxsk1dGWmSud3kXM+p3eAzNjj7nNr9LU5C5xrqwlJnmsS6/OjFTdTOALaY2jovQBIUEXl5nDw7jX/4x/04cmwKE5MsGDKEUmkSo5dO4YknNuPRR9bjgfuXw4+0IlxSn5ak+80lVmVz+Bzp1PI5TWNkS5HW5lYJhNMmWymYQwKxkPu42A3b5W6fO1nt1K+6PedstqHdsdzVofmcS2xMB63mXJN79/iz9Q8XMGXb1G4yOp92X677mwUbWQbMteOKHowQETGD04wmGHbzdLccL5VANHZqAG8bj+lPyRleRB0EwAE+PlbCe/tH8cbOExgb9xGEvYjjSXjeGMJgFP/Zf/IgHtqxEcV8gvr0JJJaBT2FnDzXOsEdjyfMsgbnugA4u5rU6ZlfifHfeu/FzIkdM3+2a9cuyahAFvbJJ58UMHn+/LAAW/o2kjlWApk+ieCYBAt/0t/Q93FbY4rtWl322iQJLoNN4GdyCYJZaoH54vGYRcL1vfycfowgmECZAJhp1Ew6QfmFSUu4rdpqAuCUrOjQ+bP3f67x1rD7bSZ3Nh5nMMSOJtzGRdMX2somv1Gpi0w2Imk/lzgPIkne6CkW/2b16uXveZ43vNBxsOb8LgAAIABJREFUvNj2+5MCwJOTk6trteS2qanSj2r1+uNRFN8ShmEQ+KHnAmDpHIyedTqQzYizRtN9YFmD3mpAm8FX8zH8LgDOntP2T/NVt1SYcavSEGDu2bMHL730krC/t99+uzDAbvYDW7JpMsAaVGByCCZbZ6efntZE4xwU/J77kWF2Awh4XI0k1nzAbnJyu08aMKdBC8xLzMwUBOmcZd9777245567ZKmoVCo3pBSmI24ZkIsAACvqbSbjbRgmA8DU3oqfZAGLJAXAPmI/jygo4uyFCn71/EEcPDyGCyMRioXlkiv50qWzeOCBdXj4oevx+BeuQ8A0RrUy4tokfC9JGX4LniAbxFzGZO4DRHVJUdNY5tImutKRNgA4DcbQUqnN11yGthuQtNgM27X2aPBWtyC7W/BpDldGQYZMmI8dnO9zWihIc/dzWVBrb9MOXxkAzNC1GATAOVSSAPs/vIS3917Anj3nUCrnUOgZQFIfR74whcGBafzw+/fgvrvXIgCzP5SQ1Koo5hUAqzaVJI4QwlcFAFaSoxm2Zf6MK4UHDx5sZIHYvPlWCaKm37KMDsYA08fQtzADA58f8+/Sp1i55Ib21iFn+Lztc/5uk0kW/uDLAuIYRE5fRRkEmWCCajf1mRWVIgjn+Rl4zpz3lBzSB1tpafpAkyBmUibPKBjSDQB2sUK7MZFlh9v9bcdosv9NAKzjoQUAJ0mcnE2SeF9PT/Fv+4r5NwYGBg7/qaRE+5MAwGnwW3hhYuJGVJIHpsvT34/jZHuSxGu08AUD4HQJRErWcrlIw/pbarxbh+pkbLsFwLMBiCwAbnRsFlVIHRc1adaBbfBawAKNH2efCoBfxvr112Pr1m144oknxBDwew5GA5eW91dnvxoISMPJdJHs8MwmoZMABbAEuRYIYLNJTZum95HyhbR0YoOVtAprPDYZ57GxcRw+fAi7d+8WY8YSl3fddTc2bbq5UZ2O18128tzGBMt9awHAHRYXF1DetxsGeAYATpcxyboIAyxBKKnx4DNLGeA4yCEOixi+VMcLL36CfQeGcfxUCcXCCpSnmbNyGLfcOoQHd6zFM1/dhCKfQb2MWmUUoa8TEFue5iU2NNISvc3gwdkBsC1zsX1NdkiB/HwAcBYozBekXNtukd2BKwyAsyB4MQJga9OMn/Lo5ssAp6PI1W21MMBu2L9yySk3Cw8hYhRSAOxj9ztn8cabZ/DBh2Ooxz3o6x9EvTqCgYEa1q0N8ezXb8Udty2TzA9xtYwkqiMfpim9pMyuLlERVzYZYFsTb7WbHbK5zQBkn2UvFluWBnGzvQaACX737dsn/uw73/mOBHIT5OZyeQHBrnyBLK1JFghQLQ1Zlq3NTs7c/mjgjyCVxAJfZJPJAvNN8EtQSylGM5aG2liV7dGfEvxSgkjNMuUXzLVPptqVBqoGeKYSp93ErHHfUylDp+cwG06ZEwCnaSm4omiyGb0v6lMUe2gBFLnuuI44SibgxceKYf4fc7ncH1asWLILQMXzvKs+JdqfCgCmFei7dGniTub+nZ4uP5PEyR1hGPTDDzwLfJME3A0tkM5C9eEr4GrXsVpMiOnaHMfiAtl2xtVllmdzEE0ArMDU5ABsk8kZuI2J99k5rXrOyy+/ImnPmDycgWZWGpjLNXwRUHEWzUEvy+dMIC5Gs6nnbU4QOBuua1BaCnZt9mzRwQxc4L5sgzHBBMMFqTWvToSGi8tZXKaiRpmZKmjUCIJvuWVTI7KW18ftVA+meXvt1TBYafW17ITCNXALNdrtJinuZ24Ag+khjHGV+uvpW4NOqO8LkYR5JLkiRsZj7Nx1Dm+9c1JSHBUKK1GpxJiYGMXK1cADD6zGD753NwYLAbyognLpAnI5zbghbbC3xpdryqO077Fdjf7qMMACzJsiio4AuNMkz/38nzIDnJ0oLbR/fa77LQIA3I4VXgibu5B97N632zdrq1vVvbNIINKxKLbc1UfZ5FhnzWmaTQW/ws4mXloAIgXASQ7lGHjxtWN48dXjOH6CcrR+DAwOolw+g1XLPdxx+0o8+fj1uHljHyrTU4irVXgxYy1SoE4yQwpe0GdonEYa390I2G21p+3d/ae5t932bxcAW1EK/qT+lkUwfvnLX+Iv/uIvJJibgDSf10IZBGRWkY1ZGwiACTavv/560d9SJmEpylwQ2CSTWgPRbHxboQ/6VRIx9KnMDcy/eVwywSYfZNvpU9XXFSTLEYG7pfhkGyw+xmVX3WJP7TBGFgy3s7udAHP22bk+0X5vyCHS/Mv8nCSgH1jWEosrMf+iANjecRxVE2AkRy1wGPyqv7/nubNnz479KaRE+1MBwGGpVFo5NVV+pFKrfzuq17cD3oZcLpf3uP6Q1h03DbB0iLQzzBcANzqlA4INGLrAth1L3AC3zjJhp05OhlqCG9K8tMJLpMCVv5uUgZ2ThuCtt97Gyy+/LACY4PKRRx5pYYCNjTVdLkGr5D9OgwFNV0WQzMHLaFomFuffg4P9MqulATA9MdvAwAWrBGQgWHXGyrQr6M7JcThLfu211yRilhKIu+++S9rKcykb7YtRsUC99gaVAYAzWeC5DPdc37cF2034PTMjg9w3ZoDQYaMAOBaymt9IIAwdUi4vOuCxkof3P5jAzl1H8c7ekwjC5ahVganpKYThGO6+axX+6i8exsqlORT8CqYnFQAX8nnNLCEaTjq11CFLtgl76e8Kd51gziwAZhO1sTMYYPf6O92rbkBwN/e7W8d5pbe3a+nm+j+LNn6qCcksANi1WXO1e7bnmp2EdrJ/7vmuRD/pBBjsWhcOgJsa/fkCYI5eixegBAJeD2pJDhMV4PkXPsQLLx3B6EQB+fyA5MWdmjyJDet68OjDm7HjXpZMDzE1ThKuLjaHC5ia9zdBkPq3ZvlS/d4y1rQ+WyVXsq8r8TzsfivwVA2wFWLiT/qDt99+G3/zN3+DZ599Vkoh01/T9xhLzHbTX5FUITvM38nUktyxKnVGOLnjl5+5gdINCyoykrr4VJNP8LgE4/RrlFZQi6xFpHrlM4JkyyxBCQTz3ZPYYeo0TfHJwDe1zQq+m9VO24FVa8t8nsFcfdoF1+4koPm74R6m4lMQ3Byv5lt4r/jWAL40k0WcxMlkgPiAD/+5nr7+v4/j8omVK1dOzGU7Fvv3Vz0ATuUPhclq9caJS2NPV6u1H8UxNgV+sDyfZ+kcWyKySFBd/hcQyCVi00emSwCKKpRDU1uR5i3kX47xcGeWM41pazEMt5O329b9niw1m2QDmt+p7lZXGzhYrcADZ6tvv71HALDl2n3ooYeESeV5LM0XjYhV+dE8wHr9dlyb6Vk0LOUKBLNLlgzJwKbIX2UP1YZUwWbjHOy2v7LIKtug8eIsnQnKCYCprWLbCIDZVrdEpUkgzAi1DhotMdo+PVh3wQWzDcaZQKfNOT2yLQTA2i8k9Uz6pmlhEFxChxSqBGKyHOLIiRpe3/kxdu46AiRLUa37KFfKmJo6jS23L8N/+pdPYuO6PAZ6qpge1/tOJj2i1IGGNC1LrYn5NSF7I2pXOytb1IjUcxlgdXY6xC1RfqfQwnYR892Cvzmj7he7NXTa908BAJuTnuuxXA4A3Lqq8tm7ndnAhnvdzXa5WSDaM8A6ypqT0K4AMCfNDJrlBDXoRSXK48I48MvfvIcXXj6E2FuGQrEPhUKIqYlPsPnmJfjG1+7H7ZuKWDYYY2psnHkTJBhWlHtg8aAYgSzf05fpJFiW2xv2MjvaU1uQ+Xg+4GuuPjLX93afCXYFYEXqj9VX+AJAmcrzJz/5iaxkklVdv35DYxtjVwlQKf2jryLpQpBKf2hFMyzozZ6xG/jmgkL9XIsYcX9jeY0E4k9mLqK0wXygxdPwJ2UYlErQx5F4Iltsxzds0MgIIat1M+/QXH203T2dGwSrzae8QbNFqTTGSD8lv1QBqinQ1Jc10E46aVYArKWw5XriuJJE0Wnf837b29f7d3Ec7lu5sm/4apdBfPaWaK6R8Sm/T5IkGAUGorHJe0uTk8/Ua9F3E3grgyDsI1iUIIE0Z651BGUp1Rg1OoCjOXXtgy5fKAg25i9rQLOg1v3bZqTZy+zEABsAbgyetAMbILYqONyfsgIGmL3yyqsyUKlFIsjkwOU1ujkQee3G4rqaaAO2BKh808AocKaMIRRhPzVWjIh1jYpJJuyn5dJ1q8fxeNR1vf7668IGMw0aAfDGjRtEH2z5e2lQjA3uqjvMUdyhnWGfy9g3n0srABbmQphWY4DJ/PLNTwmEdUk05ptG3u/FdL2I85cSvP7mEby+8wgqlT5UawEq1RqGh4/ixhuX4M9/+CTuuKUHq5fVMT1xSfRoEskc1ZDEkQBgzesZy9/GsFOnpa/ZAHCzJ1vO/E73t9196RoAX+6SR111hsu7sTJVnaYLl/dcn9nR5mCA2523k12ard+4fcecv23fbsI/1xi8HPdjrrGfZapn8wcyzq1RqRxLbGFDA+xmetAxqZVGDYqm8QKxBw7pINeHUiWPT84C//H5t/HKGx+hb/B6FIo98IMI5anjuHPLKvzwe49h3SoPfYUqSuNjCD0gpO8ilk7qiFBXORsn5kzLaOkkZaWoE2nQuJBmepuON9z1ke5G88vS4+5hrKiUFo4on2uVj1LLS2b3ueeeE6aV0oann/6KgFxKHQhCKYkg6WMFMUicWGYi83VZEJolkmxcW3tob90+6/5OIokroATfBMgkgMjy8kWZBMEv20K5BoE4VzINgPM4880CIT1mnvEsdn2Np9jYz563xQ1Zf2jGEVn+5UY/mRFo3gqEdZKgQDiJ43pcr4/5nv96TyH/y2Jf/pX+/v5jV3tKtD8FANwzNja2plSqfalaqz0dRdFT8IK+IAzzHGxW+c1dGpEOkEogZgfAWuFLjKWsIKuhawd452KBsx28o6NxilzYIHUZYGNeuT8BJmfNzKHIZZpbbrlFJBA0JiZpcM9j6U1MAsFrp4GhBpezahoYGhWtAqTLN7yHBL8MCCCwJgDnMd2ZtS1TGYg1MMylJLaPKW44Y37qqadkuej669c5AFjZ7YWBje6kEVnjMbujTfl/C3JrAOAgVRMQ/EZpAnICYGYV8RUEBwHq6EElKmJ02sObb5/A628ew+hoiHKZKeUSnB8+iuvW9uHZZx7EA3cNYcN1PqqlcUlLx6qFtXpV1gktXlMYZwl6SXtsw8kZBDZZhooisvdzLgB82UDHPA355TjflT5Gpz46X+fVbXvd8y3oHFcIAGevaya47PbKP/323d4vq07Wzh+w8ETjNQMAp4DX8SdiX9OBmobIpkGzytSyDPLYZID9hyr49R/2YteeI1i2ciPCfJ6xRfDj85L54c+//wiW9AF5v4paaQIB4zKkgBMrytUkQEnSecpqZjsAPNt9bK4add7q8gFgq6YmADhOENXVr1pfIZAl+bJ//34JhKPP++Y3/6zhb/g9fY6tQhJcahpPBrU3mU577nZsNyOEC47Nt5LksRVMtz1sp6Voc1c52Q6elz6Nn1OCwZRplEgQALvBenqONJXmArt0J5bYPm9+76Tqk8lXhv1NV701ADFd326backm/fpsGgCYuSDq9YoPfBAEwWu5MP+LQu/QuwMDV3dKtD8FALz0woWxm8vl0nfrUfJEHCf3+kEQ+kHoa1YCzf1rANi0r00QLHP5lqwDDm+WVvnSzqBcm0VKNgFSO/ArR804oCxTkh0T/N5NfWbHNQ0w/3YHPA3Gvn37JciMs1VKC8iyctZqdcuzmiQtpGDxVUkjCTjZZNPlcparbaHmqYLe3p5GmheCa7bBUsNYcIKy7brUQkBMA3X27Bns3fuusNScxX/5y1/GHXfcIcfiEpYywBqYl71X87EXxs6327YTA9S9Y0yNmADgpgSCjKwH1eSpHC8FwH4gMohaUkQ5zqNU97HnvXN4Y9dJnD5dxVSJ/SfA8IUTWLE8h8cfvgOPPbgKm2/qQVRlGjRlAwiA5YyNHJI8jwFgcxz6LBuaZKkIdA0Az6fvdLvNXBO0bvvVXOfvOEGea0fne524d8diL+S8s03u57pvXVxOV5t2/TzkVrVfEZwbALNp6eqQscIzALAP/Rcg8QoYvphg17uj+MPL+/HugVNYufYGBDnmbp/CUF8JD953HX7wnfuR9xKESR1JbRo+mA9c4mxRj5mntQqfAXGpnK+VAZ7rdl15AMwW0S9JkDdz3DsV6ei/6A/oF37+85+LDpcpPZmFgcQLvyMTSzLGfFqT0NGsQ+6rnU/OAmD1p0rAWIEP24/npJ8zgoi+0XwbyZxXXnlF/OyWLVtE/mBlko1h5vFEdiAyAzd2Y67nMvN7ty+3+105BzfIrxnjY9fsSiCkjVY2ewZh0bpyoMVUYjAdsBQmAE57Hg74QfC3QZB7deXKwY+v5spwVz0AHhkZuT6OvbsmJ6d/DM/bEfgB6xh6Ht+pFrVR/jhlV61TNDsTU1i1cxSstGMSCAKQZrCRO8C6BcCzMUnsY4QwbuaHZkSpDg77e3x8QjS2nI1yELPc8Be/+EVhgy1y1oxFa3sJsrTUI0E05QmmybXj6+w3lCo7HABcKqIcgks9PLZbLIPtsRRoFtnL76mRIvilDIIG4emnn8att94qxyHrzLZxed8N+OvGPFw5AKygVAAwmRYR1VCPW4fHIDUVRsj3CTXcfg6VOI9KkkMVAfZ9eAm73j6LQ4dHMT5Og5LD2PgwBgc8bLt9LZ5+YgPu2rIUfjwtM26+WaGIxEYuDNP8Eiq3UP/amt/Vuq7062sAuJsuNK9t58Nodgu42m3fzi5cDhZ4XheZbrRQANzJpl0DwMIBSun0gPDXC1CPCzh9roqXdp7F67uP4OCxESxbfT28gFrLSYkJePD+6/CNp28DqhH8KELeryOJKRWLEOZ5jBpq9YoC4DQLRIMJnRfgurIA2BhXkQhI9qVmpiN2PQuI4zX8/ve/l+Bpgt0tW+4Qv0Y/xb8JiC1mhPsYcLXc9Rrk3Vz2t76fJZ+M1WUeYHel1Ugcyz1sWR+MfKKvJDhnABwLX1D/23JtQhwpU6358P0GhuhmHGa3bQ98XfjWBK6Kd0zrq1pgvScaBNdyLJHXuT7FPY4RZZRAyKyFQHg0jqLjYT74WT5f+MPy5YNvs+jd1QqCr1oAnAa/+RcvTt5WqZUfKU2Wfuj74bZcPr9SMz8YWGxWf3NLw1pH17lTJ01TUwIhDLBbWrZDSrTsLDTrwGZzCMK6yiSrCYC5vQULSFvlvMpCE7TSUDB9DH+ncaDMgIaCLK7NsE1PrCyr5ZVV0MrZLNlZa5fNYC0wgEBWjUwkyzw8rgXUZaULVm/dZs6nTp2S5SzmSuTrq1/9qqRAY/smJibluFbqdyGOshMA7gRGzDB2Z4hS9j/NAKFMTwqAGwxwyrrSsIsOOEQ1zqEGpkPL4aOPJ7Hn3RG8//5ZjFysIopymCyNoliIsP66Pnzzq7dixz1rkPOr4uSiqCoAmHKIQo4AmMFwpkNsFuaQ65A/FYQ30p815nJp0IvoFbu76oVsLff9T0wCMR/w287Jzuf+zcacNsd665G6Atpdsr8LPafZjE7XvJCxPZ/7N9s2Xd2ndBx1YoBltcfGlCOBUK2v5fm1kpFpfnmnEhxHrgCPJIAf+6jWCzh+uozfv/IJ3tl3Gp+cmcCSlavh+WR4p7D1tuV46L61+OKj61GdqsKrR+jNsbJYVbS/uXwoDDBXiRQAp+XS09Wj+Q31KwuA3Wdl8kMDjvyOPs78x6FDh/Dhhx/hwIEDuOuuuwRk0teQeCEzS99kb/Vp+iZL6+auN7/pMr+2Lc9pDLKUAU51uOb3LDMFAa8FnnMbtongl9IHZoggODf/aSCe5zAgLpkW5jUhmbvHW5/O/tQ9WyUQ7kp38z60AuCGP5QOk0o9U+24O36MoGKsS1SrTVcq1ZEwF/6qEIa/CQveH44eXTZ9//2eVhS5yl7zGyuL8KKSROjYwvDw6APVeuXpUqn8bBjkbi7ki33URdEwxcIwamouqfwWawqWTgywAIiWO9IOALeuKroDKuss7btOxlj9U2v+YR2LCoB1dqrLNDajcwc85QkU45NlpSCfg5JlJC1tizkmd8mI+0dczqBJTrNL8DPTFrt6Y02TooUyLGLWALldq4FhDhKTZ/C8PCcBMNlpBjdwu6997Wu46aYbMTQ0CLLXWqe9WUEqO0vPdrsZjrRNEFy7e91u9jyr83T6gU0a1J9pv1JnyOpslEDo87LJkQgjEr7ziP0CgmIex05W8d6+Mex66xjOnZ9GtR6iVGa50wqG+hN878/uwmMP3oDefIQkohGvIKpXEQYeigVGTTNgRJ+ZO1Gxa1AArFKM1lf6zZUa5Zlym4vQbHTVpG7Ab1cHTp1tJwDc6bxdg7p5hDnNOca6CNCZ7z24EoC463s1iwRCExymKjnH5giTyZFHtyErLzoBVkaNWoVmEJy4qzgAogDTlTyOnijh+T8exgcfX8D5ixUMLl8Kz6shF0zjofs34sF712D7PctRGp8GanX0FbkcX0Wd+XALoWSJqUV1kUjpihBtRLoaJdlq5npdWQBsz4N+wphIV5/rglV+zvy6P/3pT7Fp0y0SZLZu3TrxKWRkGZRNMsZWG9mfyApXqxUBnpQ9mi9yj6s+LJWN6UOSx+QSRFz5pByDDC7JIWZEshVVnvvVV1+V1GfPPPOMtInbW/ELA/FCZJmsr21GjpnZi7K+Twi3WUodaxdzDXuXADgttqFYSDu3TUjcHPMNvMH6AT5YfrtemS5PhUHwRpgPf53P9//98uU9F6/WYLgr5RrnGo1df58kSX5qamrZ+PjUl+r1+rO1evyw5/trcmEu5ACQFCC2FNIANClPluq0WlmxFD20dCpdDhCDzVmmojVHT6zNpmzBNeoGPF1wnAUmzaSsgsjl6wZflw5OmZnya1mmsKWupnaKkbRHjnyMXbt2Y3T0khiGhx9+BNddtxaDg0MCWlnUwgIQrA3NtrYCquaAatAd6S7try87CLm/zeIJbjlTpsE4f/6cGCyy0xs2rJfI3VJpurF8ZUt3c3WCmY7TVWunwuZ2RiM9cDcMpQ0MY1WlJwj7Y2Et6mzkxST3KQcbc4IhVeGKSPwCvLCA0+cjfHRoEq++/hFOn51EtZ5HJeISZglRbQzf/9Z2PPnoZixfksCLqojqNYQ+83kSYFclD7BMxaw2Rjp5UfbXGGBbunIiecUhp1ssICBqrucx0winjt8BXo0+pVR/45A2lmaAwHSM6Y82sqROzzdNXdg4gW1n4zYLBp322HlmnG0BDOp87tmMNjYH5ozd3TZdCWPdLTjtPLnvTnvc1X37DDaWce5ogFslcZZzu/Gg0smmEhNSjS0ddjofZqAax55+TJtAeZSX5OElRYxP+Thw6CL+7ld7cfJsGdO1AINLBuAlJRSCKXz1i9uw/e612HxTL6qsLFavIAhiOY4U1WCcQWoLPLFJlGMxvaWuDvoI55z6dOrarc+zNcd487YrMdTNy46rvlT35PXYy9JnSowNIAHe7+zZKyuc9F9f//rXRQNMsFks9khcSm+vssGWz5a+jiCO0j1jYY1kyaZHYx579TvNNrhMMcEvwbSxugTCXM3kNtT8kpXmSiaPwW31vDn53rItKankI0rTWc56v2Rwdx4zLiBuMLcOCNbvpfO1EHwu2afPoPV7Oaf8N3NioN7FfH8sCCSK6kmtWq0GfrDf8/3fDgwM/LS/P3/S87yxbvrDYtn2StjUz+RaT59Oevv7qxvGxi58M4qTbyUJbvf9YMj3fS19nOa5dU/uamPmHxXfTGptTllnsdqR+CKj2pxZ6ucuU9v2Bjh64tY2pgULHOMg52oDgNkOsquUQAwPD4sof8eOHbIso8ECBMAqYaChaDFCmUZ1cnxZB+ceIwv63WUsGqqjR48IAOYyErXDLNNMmQbBsJVp5jE060R3r3btnc15W7u7ZYZEP6ULRJp7U6o/qk7bzSRigWgCVQUA5wGvKBHfFy4BR4+X8NIrB/DJyXFMV3yUowTT5UlMTpzHt5/djqcevx0br8shYNqZeh3FHCflFUS1aXh+LBp1Ie6NhWZVw9ReKg/lpj7SLyQvcabfdHOXs8+33b6d7qd7v7PsRgNGdGA5GoDUAe2zPbd2z7bTORWfNM2eO0ntFvx1cy+vlm0Xcg9mTGI+64nDZ3AzZTynAFgnu82JZLsgJq0rQ1tPskXqyacYWBCqrjiSXZSJK48VwkMBvteLcxci7N1/Hj/7xVu4NOnBC3vR25dHiBL68mV8+2v34p4ta7BmBQO0ppHEFcCrCw/NNIuW91diUjx+WpPVJP2d10EAbJKMzjcr+6xnjjG3Wqp7nO7ToLXzPZ3sC7etVqoYHR2XAG+C4Ntvv138GsEnXwSXlOOZPMF8CPe1GBkCUStdzH3cAHKzAxZg7mZ6sP14LB6fvpXp11j5jbIHZn0g2WR56y0FG30sr6kVAHMFz+QFs3TctL91Yn5bMUJKmLVZcXOfoQt+s5kyXLBvuKazzVbfQj/DVfV6VI88JCfgey/29ff8JOf7H/b29p67GnMCX7UAeGRkZBDA1vGJ6e/FcfTtIMit9n2/hw+aBkmzP7RengFgAagpqJnbls4EwNlOagDYPjcAbB3rcgJgOybPxYHF5Zi9e/fKAKU+avv27SLOX7ZseUPjZDNZuTdpVbms8Wvn+LIDwrbh5+0GtYr+9b5PTIyLPGPnzp2iT+YyEjNUMACORoVGIxt8MPezaN1iNmc9m3Ht5jytALgubIs6R0s/lM6qnYOSsY1janfz8INeTEwFOHW2jBde/gAfH72ISxMRStUIE6UJjI+dwzNP34ennrgdWzcPIk+/VYtRCMn+lxHVSoDHpPeE32kBF4LfFADr6pUCYBcEa959BcCWB/vTZASYC+jO10DPOiacg7ggeK68LIv/AAAgAElEQVTnlTX6tn07p9vuOq6B4OYd/icLgClhEEDplN0xUOLofl2ZkS8rP+prtA+lHJ6kKjMArMwtaAu8AsKgB4ePlbFr7xn8w6/3oBIXUegdRC6XoBiUsXwgwfeeuQdbNq0QSZTnTyu7SwAs8QWBTmoZjJswoIzjnqtEBMBiIRwA3Azanm0MdRoTlhvZ7RPGNFo6xrnGpjvZNdA5U2rYXO2xc+XCHPr6BkQKQeaVueSZQYgyOiNPeDyywpQs0O9YfArlCxaYzWuzaqWmG+a2dgwL6CZhQz/FfemXLJUowezu3bsl8I25iJlrn/7VSh6zvRYAzva4Qeft7E/H+zVHTvusfTUAa5+7q6hZ32eTAtvHBcOunW0HgPX7dNUzrRAXxfXY85JLnue9mS8WfobI3718ef8RFuq72oLhrkoAnCRJ7uLFi2sq9eSJcqn8jSiKnsznC0NB4OfkYQtAyEQ7Nuj/ZoJyzs7neqlA3lm6zUggFIjq23W8rlPtBgArrZceS9fT0sp0TcbZjs2fBL7vv/++zE5pCLZv3yHp0GymbOnKDPxy8Heakc7NCOiV2Azbtjcgy/ObhvjixREBwGSnaYAIfAmAbdnIil/Y8eZ6Dp2+79Zhz8YktjuHVF6SyRJ7i2pxlSji/zSiWf/S52b9hXPkOM4hCIdQqYcYuVTDS68ewYeHLuDM8CRK1QQTUxMYHT2LLzx0Kx5/5BY8vP169IQ+4loduaAOP6kCcVmYHWWl6KAZ4Jn2iZSI8QUAW/WqtB0NAKwJ+yWKd+7u3nILOk0i2oHdLOhsOLs2koX5PLPLAYDbPc+5ADD3mU/7ssfudp9u+2EWSMxnvCzkHN1ex3zacTVsIxreBQFgNz4jVVEYA5zajUjSFzJNZBGBV8R7By7i9bdO4rk/vA+vMIT+oeUy2R3sjbFuVQHffnoLNm0Ygh9XEYQEczUHAHNCSwDMFSADwMYAZwHwp3TvoqholS6pP+rSkGTiPNpNWM2HmG+jRKGnqLl1CT4Z58I89fRfVp6YgNeC1sjGGvnCYxgAdsGpndeyNFiqMmN/6SuNWbZsDydOnBB7QEB80003if8iaGa7+OI5jQm2jBR2bldbPOcYyADgVvDcer9bpQ7qfRTUzsz/7oLeLAB226QTmyaz3NreVAIqBTGkAmGSJHRM+CgMwz+GQfCrXM57Z3BwcNRTTc5V8/qUI+Tzuc4kSQaGR0c3VUrVb9VqtSfjKLqvUCgUmP5XHS8NQxMwNp1xqtkig9lYmprtGgzQNLexAep2UBcAu5/P6kw6SCBcACxRyW2D9po5hplqjJGpH3zwAcIwJxKIm2++WQAnX5auzGaBswFg1/lnnaddix3HvTab9VLby+85Oz5//rzok2m4ODhZqe6xxx6TGbsZHDuGBSos1Pl2s1+3oIAAmA+BAFiXQlMALM/PSTcjRj4FyEmMao2ShRBhbhkS5DBRivDqG6ew74PzOHpiBOWah6nSFC6NnsOdd6zFw9tvxFeeug19hQBRtYbQqyLwavKW80qZZdX2NQNv2IIEfpqKraEhT7M+xMZmsRu1zuPmNXDnA4BtbHUCwNnvZwOYfDYu8J3vc80+09mecad+7Z5rvufNOpB53VRno2774kLadSXO0e11L8btZwJgy7ZCOZMTYORgETLAnADTRlgGCU0UxAA4jky1G2SAPb8IeAXRAO/acxqvvnkML7x+EPm+FRhatgJRbRIrluSwaeMgnvniTbhhbT8gWR5YlZMAOJIVHbLAqid2UzJmJRBpeeTWiO6ubrtr77M7uuO0q4PO0vez417urB8KuKR/4UonfRyJHlaJowSBvoTfEwjzd7MtJsVzsxJZm833uAF43I9/m16Yf5NYYm58+jEyvnwz6I3HJtAlg8xjGgBn+13NsKUxZdvn9XKDKzNxSJalwj2OywDr7zMlLy6gzWbEcO1y9lnPtBkEwMwFbAWrxA9S2nzG8733c0Hu/40ivLx27ZJTHnODXkWvqxIAX7hQWpck5Xumy9UfR1F9e5IkN+Xzec9kD6bNzM40XQnEXAC46WxaJzSzAWC3w82p+5kDAMv5M3mL23VaDlKmGSMLzOujBIIAmBkh+LKKOS4AtmuYr0N1rzkLgDmwTGdlRohLSWwXAfC7774rzDQNCAEwf3fZX7bRlmTm2x67D3Nt3+77bgFBKwCmATAGmNpgXWnQLBCEyTR2nCFHqFRiRFGIML9UAuGmywl2v30Be/edwQeHziBK8piuVDA6Oowb1vdJ5advPXsvBntzqFer8JJp5Pw6CvRlIjjkkqpqzOSfZKNQgYNPfGxhL6ZjpAyDAFjeCwPA3dqxdgxCp/s9G7i2/mYObb7PbFbgOyPDS/Pq2oHfufpWt/em3fbzvS7bdyFtuhLnuBz34vM+RqsGuDUvfCcATNAsxS3aAWAGQ6XBq3xuns+0lAXUowJe23kUr+06ijf2nkCxfwWGlixDrTqOdav7sPXWNXhix1psWNOLECxDW0KScBXIALACX2OAaRtcDTAHu4DjpkVo3Nr5jMXL0U/b9VcDbHNNNK2NDPBmDnpWxSTIJdCkFpeB1VxZpGSBsSQsqmRvd2nf1fuaDzQwalIIsr30R5YOjX7LtL5kgHn8jRs3ypsSvtkqlppftFgbXqfJJNz4m479PAXAbcFnIxCtde/mts3gNvOnWYCcDTR3v7ejZvGSYyE1C1S9Llp3ujxmJkqSZDRJkpO5MPeTYjH4zZIlSz7wNBrzqnldVQA4zf0bnD178dZ6vfJIPYr/HMAWz/NX2VKHMr+tpQCbD9hZrppDA5wFwBbXoc65Nd0pNcBi5JwE3G0HS0vaiU633pVbNPtRtsNa+2gUGCTAksP87N5772sAYP5t7KwrgbC2LdShugyAzYitUg+PyajY06dPyWyd7SIzTFnGo48+KstHXGoycOMO2Pm2xwZqJ5ZiNiPbDSDgcSTLUEMCYQwwP1EAnIbCaIYDMkUeU+8lqFYZLBAiX1iKxM+jVIakQtv7/mns3XccCXpQrtYxPn4Ry5ZG2Hr7CvzgOw9jxdJe+Kghrk0ibABggfxgHC4Ls2jeamV/RYjB0zZyVBsPnCDxY8Rp5gpbTcjk+buship7b+e613M9v4VMYOY6Z6cLzp5rvn3x09zAudp6Jdrwadr/p7TvQgCw1gXVf2rPUvZXVms8zQZjmRn8HimAUS7n8cLLB/D6W8fwwdFR5HuXoK9/ELXKKG6+YTkeuOsGbN+2FNetLCDvsULZFOKkggT1NMd4KwAW3T+zxVAD3JDOpds0HlD7lFpNv9j+SXYaE03GsXMPyO6b7ev2vWsDXB/HVdV6jWRicyWXxAmlB2fOnJH0ZKwaRyBMsEtGmLI/kyhYPIplcbDc9PQ9BMSWsYFMLots8HgEvfRj3Jc+i8ek7pc+i9vzbZNzttWVOLiaY25j35l/63CHW8yxS/wyjqTRp9LnqvcqKz+x+2PFLmZmgRDvMSMeymQTnUC1+7lKICLm7U9LO6dpUUtxHF/0A/8fCrmeXwdB/fVly5ZNXU3BcFcbACbiKHzyyakdAJ6MkvjbgR9sDIKg3zS/Oog0DdrMGU2DJ2ukqJnbITYjOBvLXI5exjq7gCXmG05B8EyQ2amu+sKNCPdkuhhmgiDQ5Kx569at2LRpkwzcrHGxWTENwJwMtdOsdrNFMwSm+eXxrF47q7ydPHlCgDmrwNEokZV+6KGHZDZvUbMGgl3t1lxOtZ0hbQckOoHguUBH8/w60fEtECbNAyE63zQS2wCwGBgBwExHxKwWCWr1GFEcIJdfgtjLY6rs4dDhabzz3ins3vMxYvShXI0wOTmKXDCOTTcN4kc/eAIb1g2ht5CgXhkXIJwLLN1aCoCpwxIjpJpfZYBVv+iCYDK/MYPn5J3qfwUkzy8wZq7n0O77dvd2vqxTdlLTCfzN+fzS/JYt5judvc63Le7kbCH3Yb77zHYt18DvfO/i5dludgDcBB4tQXAp9FVCoAmA5e8GABYIJMGw1VoBE5MBfv27Pdj59lGcHU0QFgeQLxZQr47hjluvwxcevA3bNvVi5RCTmTGFZQlxXJFxrPIHC4ALdczLZLgOCAC2eCUC4NS1Ow3u1N8UG7WC5CxANXtvYIoa3Xaa09nGTnaMu9u65JFeSHpP42ZWBQJT+g+CVua9JxA+duyYAFf6EK56ErSS1TWWl+CVfxvxwn0Jonk++miSNfShPB4/J4im1peSPfotssCW5syqw1kWqCwAdmNjDA/YZ217aQfZgz0P26dpC2ZKMnWCQNzRDPqfeS9nAmAjxOZnx/W8cZ0a8wR+oFK1KIpqURSVwlz4uzAX/CZA8bkVK3pHPJ2NXRWvqw0AFyYnJwfPXbjw9ST2nvHgPRoEwYqcFAJ3Zz6tALg58BUAS4eSJeXOz8hmW+6sKwuAzSi4QNOWGi4HAJ45AFLT4MzmDABTAsHZ7S23bJZIVQ5gXrfb0W1gGACer6O3/VynbADaTWFGLRaPTYPBparDhw+JbouG6ZZbbsF9990nBoztdA2qTRzm0x57lup0ZgZjuJ+3A8FzAig3CIpphdIAM0kULktR9GcaACfLkBY4IOwPAXAEP0hQZ2q8JEAYDiBKiihVQhw/Vce7+05h5+6DKFeLKJcjTJUmUJ4+jevWFPDnP3gKW25bhVXLc6hOT8CLqQVOS3GniWg02WMKtoUThgOAdWlUq1MliP1aCoCZUcImYFcWAM9lBfmM2k1q2vX9dhOxuY6/0O+vBADtBpAv9Dqu7Te/OzArABY8lkbCuxrgZu3FRoIVybudvlnUUxdmWOVsANPlHC5cTPDz//gqdu89hgoGEeR7EeZDxNE47r3zBnz58btw8/U+hop1xFXGGVWF/TUJhKY1DODFAXyR0RkAJluq45wFn0wCYUzi7HfBcsi2FolyQbDr6wi4FADrqxPZMNckdrYJszLAtKcNsKWwOM01b6SJFaswzS6BLAkW+hTTB7vA1FKcGahl6lBjjxk3w9+ZspMvY3XJPLvZHfgd/Z/5Vju+SSxMg2xYwAL83Gegdq9Z1dP1a42k0pmHpvdzZoyZ3pNm6rvsfW89tt5Dl6ybrW80nhFZ7chlgIXljqMoqodhsNsPghcKufy/X7q0/7jneePzG3Wf/1ZXFQAeHh4e8Dxv3fh46Xv1KPq67/tbwjDXH4ah35j1OBKImQ7TBcAaHd/ptRAA7AI5HTCOtbSMDgt85m6ndg0HB/wnnxzHe++9i6mpkgQIMF0MdUtuJKw7CF15xnwdvXtO7mPHcxOMWz12aqk4M6cGmCww28Tcidu2bZOZuQFgM56uPmm29mQHcqeB7hrlLJMxFwB2Z9uqr1MQLABYljTp4NJcnKIBTiNnUwCsIJjglwwwty0iRi+q9SLOjwDvHziLnbsOY3QMmCzVUalwCe4Ili4BvvvtJ/DAfetx04YBVEoTQFSF7ynI1eA3ZoEwZ8zZOL8jA0z2V9MiCQCW6lQEwFUkHpdOU0/8OTDAc3V3d/I4l0O9BoDnupvXvl/oHZiRB1iAZboMrTBP/m4SqhyNjeLjDamD1IxLizA1Eq+wMFM4gPFxD58cn8IvfvUa9u4/iaB3Nfx8AWHIkucV7Lj/Zjz9xDasWwH0BBVUS5PwA6ZCU+kVzYkCYI71ED4ry4kEIlIW2IoayIapLtSfO2ODZa5xgZHaZFuGb5YbVs6BAKqZu/1yA2AF24xb0Kqlbt59A5vGBrM1ZG6NxSUbTFmE6+MM9Bow5b6WG98AL+NXuIJJttgC71wZQ8p4tqzwGhh3AbALfo1oapfnfiEAuAUYO9DFAgZt0tOJGHJ9X5YYmxME85lIQJ9OljTffZzEcZx4nnco8P3Xcj3Fv+3JeR/09vaevVqyQVxVAPj06fEVYRhtmSpN/SiKo68g8a4PwzDf0P8aGEmj8xcKgF0Q1A0D7AJgTYmShuMv1CrPY7/R0TEpOcxcwNQyUazPKjWUHJiRIEHuMtKdDNZsp+M+brCaMcDZHIgEtzRIBMCffHJMonep/7311lsFBPMY2SC47Mw4C4Rc4JsF4sYKtGt7lsFox2Rn92sLgNM66SkHlMoIyLQ2ZTbiGKVIBp1RlALgBNWIoLUfMfoxPhnig48uYOeuj3H6bBlj4zWpEnTu3Efo7a3iG197GI89ugl33LYC5akJKYvsI0ZIaY38pnlKRWuccDbuMsCMDA8zAJhLp4sfALeblGQnLvac55rAzGPIzGuT+U4M53WwNhvNdh2f9bkX2ubZyYLmt1fqGV3O65gJgJugtwGDGwBYLYGlSLQJd/ppCoBZASwNVqUkLzeI88NV7Nt3Hs//fjc+PHwevUvXwQtzCHLA8iEfD2+/CV964nas6AfCeBrTk2MI80y1pcyf5PUW9OHDT0J4MVm/DgA4DYLrxAC7zyiK6KuajGazpL3eA5f9tVVQV0r1aQGwsbyu3bdYHlZ3s+wKpuu1HPKWgYHtde0F/Qu3odyBYJg+iW/zh5QycLWSb4Je7svv3fzC3NbSpbkSPbs3PIf5E5fptTbyWng8tp2AOiuF6AYAu8+wZWyp05HJjn7eORVa1k+6k512PtQlJuTYBMAxSRd9yXqoTFRYFAxnE+CdIMz9LB+Eu5ct6//4askJfNUA4CRJ/LNnz26I4D8W15NvJUgeSeJkme/7YXPA2uWk4QkzKqWorkhe0m/aX34nAGy6JHegmnHgZwaAbbYouVe71FzqwGi2K+tMsowZ2daRkYuSrJuaKGqdDABblCsHoDG22UlBN87WBfhuGhkb3GwLDQ4BMDXATNHGN+UPlGUQCPP8xgDbtbkFMdoZ024AsGtMOwHgLMBuD8BTxictMCHPOU1Bps+UYNQFwApMTQJBBpg64FK5Bi/ohx8uweR0HgcPXcSut47hyLExXBxlMKCP4eGP0VOs4Kkn78EXH9+Mu+9cjenJCSS1KnxEyAWsIuUj4vKmJvCT3KCaBcIkEAaAU20eWWifALiGhCyQsELGXF9O6NAKfOxZzadfZR1f++fQ2taFgKvZzuMe3W37fNrfbt/LcWc7nbvba+/2Ghba9ux5um3nQs97OfdrD4BTANigfVtzbVuArALg9N3I1e0C4BBBrh/HT07i9Z1H8MobB3Ds5Cj6l66TYckiGBvWDeCRHTfhiYdvwUCeY3oalelRhDkCYJ6B2Wc0BaIWwQhTCYSCETLApvWXWIAuNMAEwKYBtqAxtfWtAFhtPq/T0m6lYMiRorWbuLYDWO2endtvTAJh4JOAk22iTyOotLfr+11SJutDXfLGfCy3MSkDf3eLM7nBc+avzI+a1MF8qdmXLFOdvcasbzMJhOvfDF4qsExXFznxyuToTcsa6GpfrJIMey6Nds2S+WY2AOy2s4kX6ENIvFhp5LRvaIb6cSA55Pn+7wIvfKFYHHp7cBDjV0NKtKsGAJ89e7avWk22VOu1bxby+ScB3BVFMSu/+VkA7KZBcwdCc/baGQBnjXmzEIYT6etEVXIwuOlVNC1W2iHJAKSA2zpS1kBkAW0WANsgcvVFOphVC1ouVyQalvl2qbslCKXUgKCTs1utRx6k7xBhyEIYOqCkTrlINbjE1tRQS6qvRv7hdLZg8waRuPkzomFpoKamJuX8qgE+JmlrOAvesmWLtIfsNM9r1zLzXjeX61ygPtNAzDSf7UByK3OhA5fXav0lawjdJS9J5RnQkTD1SzrbNRlCiwzCSTgkADgW2UKEGPUoQqUWA34vvGAAlXoRR46O4+09p3Dgo/M4P1ySnJ4jI8cRhiXce8+N+PpXt+KRh25EaWISca2CIAXAPEud5DJxt2SbIACmPAMIqEWmDEJ0yZTDpxrgIAXA3P4KAeDLBUpmA29XAmAtBDxejnbNdd5uzjHXsT6rZ9VNGy9XGz7tcVRZlNp4hYONQ2bLIlvRGxElWdBzzKV6tY2eHyLxAlQjyqEYB6AVIQ99PIJf//Y97Hn/E5y7MI2BZWtBS5HPJ7ht8xo8suNGPLr9BuSJaOrTqFfGEOZYVY62i4M/lVekcidWoRNbLLmGFQCL3Up8kQ+oDWfQkk7UzdbzdxIlxpwyaw23U5ur1UL1d7sFWuhJ7aeBfa2wZiuLWUKEx3B9VsMnOtmSDDByW9uf5xBCJU5Qq2lGBv5NEKo+S9leHpvnd/2EESm2jy3zm/+zNrhtNr0wt+XxDKzbueg/XQBs/t7O6zK75m8MXNp9dAPOW3EAC6RoLmHzTcosc9Ljo1jkM0oFcI1nQfmJZhsRBGATryRGvc5cxDM1wmYH3EmAtdGu1+6rtcOVJTbuiUhstB9Ic9L+FsdxNUmSM1Fc3+PD/1UYJi+uWrXq5NUQDHdVAGCmP7twobRmcnJkR7lS+3FPT++9YRjcUK/XiX896+jNmU+amzXDAM8FgNs7jGaHakT6phVguD07rA0cXerQ6mBsi+UXdAeEawgMcLmD2J0tuwPHhPha9jFsBAdwcJJ1/fDDD0Vvy4wQrJtOyQGDz9S4JLLcUyz2yHKMLd9YQJr9bYbDrodtcZd/7HNuZy+23SJrtZzkJMbHx/DRRx+C2SAYUHDPPfcI+2sGyx1svIf2t7usZOd1WefZnJxrkFwj44JgWxqj8ee127nNwJpB53noNHK5AHFUlaUfne+mDIwtNTXUuWk2G2GKInhJHVFCCJzAC3KIUEAUF5H4PTh+chrvvjeMd949gVOnx8FMP5fGziKOJ3D9db34wXe34+tfu0sBMEt6JqwKx/KnQLVGZ8kJDRCxEA+XLZmLVKpCWWlUAmDVCkdBGYmUUWUFHyZvtGWyTwsXru1/7Q78ad2BhrS+ZZzrNSouTjNBpEGpEhfA8ed5QjJU6QcirswE8IO8VGycrrCQRR7FQh/g5/He/lP42d+9gUNHhzE2FWNo2WoBrj09wD13bsTDO27A9nvXwavUkNTKiGtT0No3zClebwRdEYQyR4TvkdAIRW5Vq9dkUYrtCRCIreXnBEtWJY32WW0wsGzZcgHBBHT5PEGYBpuZjzPwaz9N+2sMMNvAmBPafvopA4YmS2gHHM2+utmIaHu5jwFa0+byPsaMIsy8Ok3qXGLJBdPmT7MYwfywK8dr4AcHN7ifSS/IZJTpNNnLAnP7242ZieO6+Bn6Zl4/fTnJI9/3UCzmsXz5UulbSliZHltqrDQmJ/Y86BMqlTpKpVpjMmHPxdrs+ncD+EYImT+052C5i92VY1sVEHZaMiSpq9FnX5+oVivHPHg/z+XyvwyC+MCqVasmF7uVuFoAsD8yMnJrqVR9vFyu/bhQyG8Oc+GqOBaP3pgZNljAFKC4nVA7gQYGmFGTT2aVQajGpTnodDbmgip2EHYeyytI0X5U1+WLTjNCO547a7aOYjNKMyi2jTt7t5m6zZbZWVmykQnCmXWBho0pXJgJgknCybxKKh6f0busXd9kcK3driFol5bM2FJrp7aHybDRkD1wAI+MXBD5A4MRCNZvuulGKV3JYAPOtm3gWVvM+GWP7xqedsaL7bAgg9mMkM1obbLhss+uMTUwzPvBdoomLmB6sUirSGhPk2UmpkHTObByQQ3nmQbNkTWWLAw0EEGAehKiHudFCnHmbBUHPriI3W8fxbHjl1CuJhifuIBy+SJywSR+/IMv4offfwI5v4q4VkKtPIV8qEwP/QEZfBrDGFV1wHSGVhZVSqOaBCJBHFTSTBAxPDaGILhLSc5iN2DX2nftDlyOO9AtABZtbMSc3x7yOZIKdVnx8VIA7Pk5sBw62eAgyKNaD7Hr7SP4f37yPIYv1VBPChhatlJWcvr6fOy4bxMeuGc9tt2+GkFUA2plRPUpYX9lwUmKy9GGe+JfOCdPImVEPSIiApFEsybk/JyQHMzbylg1+ie+1fbqm65zcnJKKp2dPPkJzp07K4SFaWaVCdZVQZ6DIG1wcEiAM4mV6667XlKE0V6yXaa55U/b3s2c0PDNTgYCq7zm+iOTJNjS/nwBsAFa87m2n0uM2GdZ/+1ua3jCfrrtng0Ad/JB7nGMVW36M1YLjeRZWbEPJc4Ihiu4eHFE4ntOnDgpfxsJFkW1lLwJUSgU5TmwVPOqVWuwdu114u8t7sdwiJVpdu+n4QdrO3EDX5an38gn10+qHJjBoCkdJDiHq531cq1WuQDPez4X5J/L5ZKdK1asuOBJGcPF+1r0AJja32PHjuWLxf4dtVrtS9V6/bv5ML8uCMNBrcCjycZdpjBbCc46QQsATmf22Y7rAlcNADCxtxognXE1syDoeRVQVisVqV5TqWiaLxfUutoqGwAqOzAQrr+7yyF6CD2X5TlWSYYaJn7Ojs7BQxkEBwurwjEilgaZhoo5DdevXy/tZhtMEsEj00DZUhg7vc32slGrZjDsc7nWNKE496HR5MyV2l9WgDt+/JiAX4LvLVtuFxbYmGeb8bP9FjBAFoHHNI2VgVXXULUzXjS2ZkRtH7sGnofHszyQ5gD4vbXdnr09K94bbq8VfOoyu/U525Xcv9phtAyxMcGpjpyz4fRZUaunhbZZiIIzZB/1hO8c/GAQwyMRDh8Zx+tvHMThIxcwVYpQmh7D5OQwxi8ex49+8CX81V9+DauWh0A0hanxMeRznLSkQXd0ShKRXtOqPDEZ4JT9FQBsWSDiFADXpRiGSCSuMcCL1xJfa9nnegcUAOt0trnSo01qxwCrXY6Ecc2H1KWy8A1nowSOeXh+XlMl+jkAIcYnY9H+/l9//XPU4h7ke5ZgcCklYTUMDYZ47OHbcdfW63HLDUuRS2pANI16tWRxTWnqKk9YN9F81pmWivnAA3iUOASegCn6kHyYlyISCiYVACuTyGVyBodN48KFSxgeviAA+OzZM5IHl3a4aRt1wk8QTLtPoNXf34eBgUEBWMwzT0BM286/uY1KC7haZrlp1T8TfJnPc5fhXQIoy+x2CiDvxAC74LQTCHbtvcsYZwHwbJFl2uQAACAASURBVH+7DHAWHHfqwNzOrt8Avk5cWFA4QoUrfb76c/WlExgbG8Pw8HmcOnUaZ86cbhTWIBtsAJjymkIhLyu7PT294u/Xrl0Lpnbjc+HbciKbXzRAbtdhq6+GJdhON4NG1kdqr2Af1FVRnWAIkK9Xq9Upz8OrfhD8tpgr/mbFioETnueVPteBPcfJFz0APnToUGH16tUDY2OTX4ljPB3H8ZfDMFwahLkiyyRKh6AhktmqXm27Usj2TYMB7gCAXaDlAmB92K1RluwsNCyXLo5KIBqNCDsuwaA7uzXwa2DVfoZhrqFxsgGSy+mylgJF1e+ys/b0MJl3saF5Yscz1tbA/8TEJE6eVBBMINrb2yMliNev3yDArq+vT952LdQXGeBnp7fjuDNA12C5rCxBopV65KAle8AgPDIJFy4Mi+SB4PvWWzc3Aha4v1XVMXaAP7k/r5HfWdlKOz7bwuu0twU/cD/qjbkdP7NIX5NZ0OiTdSYI5wSAxoHGwCKDrRpQVmNm0b8y8ZEUaJoGTaczBoCb9Xg0KpsgtNFzZB/RDWqcHOqJJwA4yA1idNzDiVPTePGl/fjwo7MYn6ihVi9jYmwYp468hz/71mP4y796BltuWw4/KWN05CLyObJIROOaeki1hxTjaVIIyQcqIJg6YJWn8PwRGeA0OIbgVzWOn10e4MVs6K617dodmO0OyMhuAGBb4dE9OgFgWQpOZWKSrksAaQiwZLlHmVpO3kkS4tyFEv7w4jv4P//V/4f+oTUYWrYG/QMDEsy6fHkBX3nqHmzZvAbXrexDgZPbaBq1SknALW2MrLalmuOQq3ii91eHp4s7qovl9DhPVlY0ouoTc2FO9qV/Yr7cY8eO4vDhj+VvAh+CWdpHK/xAUEVAr6CJy++qwdWAa62YRj9He04by/zuBF7Lli3FqlVLRIc6MjLeWBW11T0DpgZ8zbfIPXYII/3e/PjMp9YJBNvKpbt6ml3Cd1cT5d7JNTZfswFsdzvXF7okWrv97fqN6W7uy/lSILK2sbFRnDp9Csznz9VcZnRiDA/ZXb6XLBlCb2+fbNtkdZU9pg+k/yXuMBafqUd37Nghz4fssJFBvEc2ITFcohMjDSw0H23PxNVZ23VwGzdwktgrSeK4UqlEPpL3Pfgv9/aG/y4Mw4NLliy5tJgtz6IHwOfPn+/P5/Mrx8amvp8geRoIHgjDoNf3gzAMtDShAOBU3SCd0XIgzpA3NCUQ2UIYnTuuRT02AwTYcQjaCKbY+ZiH98zps2IgjEm1gWasqbsUY6xxu4Gjs0WddVPra6DUwCuXovi75Szk9tZJaYTJPjMFGQ0dDZzJIQgCORi4LwcNQTiP4QJKk0co46wss3V6m+HTuHB/u3b+zoHHAUsATKfAwWqgc2hoUM7B49iyjDtgLXOEAXDTLdlyj+nGzKi5xk0kENQfpRo0V/NkgJqDn9V9LNk5jb3JPlzjaLNem61Lv6LuTpyOAd40/CXNg0jvFzMimv/EjmpgggDmdOmSyJjShYiavfwQpqZDnDtfxe//8C72HziFS6PKNk9MXMKJo/vw2KNb8a1vPYovPnYLegoeRkdGkadPTVlnBk1IG0Vuod6POmAFwDx/kNa80DzAAoDFuV8DwIvZEF/NbXNZsc/7OhballYATBfCSWU63XSCwXTWqXl5LVROgZ0iZZ+a/5gZIChZIkFSQJgr4uDh8/jtH97CX//fv8DK1Tdg2cq1Ypv9oIrVK3vwrWcfwW2bVmPFUIiApY9rZdSq0/AZbyGsHM+XVuKS8a8gmGOb0DhisBslbiRO/EB+2mrbuXPnxB9wZZC22kgDTvZt+Zx+wbTCRrqIXUtlF7pyVke5XJKVPh7H0nzxPNx/6dIluPHGjcJA5nLFliA56xfmW1xixfW9Cq7IJNO+NXMNzwekmq/MriDKU8zoeu14rg/OAnHbJosNXOY3u3+n/t+OAaf/ImBlsPip0ycFBLNP2ATB0rXxM75JiLHCrUjzZFKUoMYUbzUt72wB6MQm/J6ED30dcxzT/1ESyZ+GGWwFmG2mv3X1yXYvjLHW8+lkwQCwrkZrwB6nMLValamBjwHY1VvM/5u+vuK7fX19Zz5vmzDb+Rc9AB4bG1tWrVZvKE1X/ipJ8CXP8zcHfpjzg8ALGG1rUYkSyZpezjwBMJFNu6WQZoc3Wk+XxjhbE5Do+Ri+MIyRCyMYuXgRxz85LstJPL8to7PzupIBd4lef9cZu4nOXUZULW/z0XDwGPDlcTlTJ6hj5Rp2cnupwcvLLJ3pxxgQx9k6X8zCQDaUxomDhQOK4NAApmuYXA2wDQArYEGjZ+CXP2kIyQbwPPx9+fJl2Lz5Fmkf2yZSgtT4sH0EyhzwNMaUbXAfThpcbW4nQyR4T9gBfS6mP7O2231wGWF+xrabJIMBggTBNArZa+dxeSx7bvyeJlgAsHUtwZwWEMPiGMYAp4GXdBqNClCkZxnnTScVIMgPoVzL4eKlCL/93Tt47/0TGBmZRj1KMDU1jlMnD+H2zavxxce24M9/8AiWLenF2KUxhL7KKphVj5piTpBkwkdQS2Y3TXyvUJyMkTLArATHcshsgbLDWjL52uvaHbicdyALYC7nsbs51qdpRxMAp8GuDpHSWjFUga8UvEmZS7KzChbpH/Ko1T1Ua6wG6aHI4OPeXuzcdRC/+d3b+Nnf/xHXrduEFSvXyOpQGFZx3dp+/Oh7T+HWm1ZisJeJZ0qIa2XUqxV4IeUUvhThoQ2QPONRjEBAbihyjVoSoRrXkS/kRY7BtIlJyurRRn/88ccSH0KARNtG4oM+RJbKB4cQio5XAU5zAkEAzXMw5sDWveWKEcW64mbEBxlL2kraWDLJZB9JgKgdV3bRpIMadKeSDIKu1nMqsFsoADZwNheL28AMqTShXR/LHiM7sXJBcKc+6oJjI1Z47bwfnETQb9IPkjii3IFBi1w55XPp6+tt3CcNOleswlUGAk4j0ehf+TwMxNrKKf0sV4H5nLgt/R2PzRVhHp/33Ygwa7/JBG0F2K7ZJhachJlkU+NvtDBGGKpP0ecZDXtJ8n4hX/i3YZjfuWLFwGFxmfMrSdjNcL8s2y56AHzixIl1QHhnksR/lcD7AoC1vhcGkm0hBVb6s1lWcH4McGseYBsULvjSDmBvGivqqIBatS4ZF5h27MzZM6hVdfZELZRpbzTwTKvUKDPZjJS1ZX5b1rcZufu5Lem7gMyeuM3oaGS49ESwqeCQeisF1abHJQjmAGOn5wyQxomzdWNBTXzP9ruZJmyAGCvMnzR4nF1a5gueg8aP4JefEViuX389Nm7ckBo/tqcmLAOfEQcl7xsNMkG6RfzyO1cjzd9NH2w/sxpq7kMAbzNmM35mQHlPaWDIgvPNtnNbXj/zJFOeQYNt99wyW9gs1/qDErnUAFsULoGl6s61Ho4lpk8rNAkEZdEKCYOTUsQEzLHnI8z3o1IvYGwS+O1v9+Dd9z6RVGjVWozpUgkjI6exdCDGnVtW47/+L7+HDetWYHJiUgpiiLaY/TxlZATIigSCNHSaDF1vgt57yQPMcxMAU8aRMtXXAPBlMZzXDtK8A50Ax3zZsU9zLy/XuWcHwAr89GUAWJXC1EKK9CAg+0ogmQLgqgLgvoEe9A/k8fNfvInnf7cXL766D9etuxlLlq1EHFdRyNWxYf0Q/uKHX8YtN65EXz5CrawpEHnsRCQVGvav0f8RomoNlP8x+I4z4XKtionpEgrFInp7ejDQ24fJiQkhQd59911hGQli6CdIpNCPUTNaLBSQy2mchLG/DLJVAiC1I0z/yow24r8IkDUjRa2urCPftLUGhsk0k2Wkjd24cb34mqkpLUZhK4H0B4ViAVOTM1dMTSYgz3Uetmo2sOuyvubXza7byqYrw3D74VzHzfZZFyAb2HUBufkV3g8SP7xPzNxEH0q/yQkJnw3vE/0Sfw/CQJ4xn429eFtshVgY4ZTEK1eYUpOrlb74aPdNwok+l+dghVhmZeIqLa+dskkj2IzldbMxNRlgzSalseBK3mkQPAkjrRqozzeeQJIcyeVyP8+H4R9XrFjyNoBpjx13Eb4WLQBm6jOSd598cmYTkDwUBP73ATwQRVjqB4HPmamBQ3kAzRqVDQmEdcDmfW9KINIVqxmPxDpyc2banBXn8z0YGxvHieMnhF3l0hI7GplYvgl6raQiZ9m21GDMIjuQLdO7LKXpXM2gmK7H5BSWUoazec7iTfJAULtu3brGrJHblcs64+M5a7WqaIIJ1DkIbIbOfdhObmfLK8rWqjE3qQLPb8ETxvzarJ2D2Nhc3kQObA4uGtn+/l5HOqERwtyWLATBOAEpz6ORxQpiW/MVa7Ae3wSm9ra/DZRzf2ufa7D4u2mEbYbNYA8rk8miHHwbCBZ5Qcr+2s9Gx7DElync1eA2hbdpCnplV6Uqk0oQ+E8VxFqilEFoMZcnc72oJ0VMlnz8/oW92Lv3GE6dHkOtxlRyVYyPnkdcu4iN63rwz//7f4Zbb1mPCisZVWhT6ghzeg55m+TBALC5LNVgqAaY6c/4TkukGghehHboWpMW0R0wxfu8mjQzU1Vjt88TAEsjuvBuVlRGgFIa6GpESrNgkkOIMLA0rYQlWmASMhKomkNUZ3wG4XEOvf0El8C/+te/wB9e3Icjx8ewavVGDA4uQa0+jYF+H5tuXI4ffveLuGnDMhSCGqqlCcSUX0nlt1DDaiVdZIKAk+moDuqAc2Femlip11CqVtDbp1kZvCiROJAjH38sDKPJwAikDFz1FPsaZX/dwGh9eAr4jbVt2lbVFBP40LfUyT7KWwkX+gSLg6FfvPfeu3HjDTdicGgo1apqRTZjgK3yWjt2VUJ9W6n3jt0xu38TLM7SOdOl/HYH7Qb8Zrd1VzuNOVX5g97TyUkljQ4ePCg+h8/DpIn0Z9yWn2m6UyWCOEmx4PfmsZo+S/XhOjHjMa0UNNtCf00iiAHyfD78jP6f5BlXhPnseB4LUjegbmnQDAzLRMEmJCkAZsAjzydfif+MOGmrekjOeX7wSj7M/bq/v/CH3t7ei4s1J3AXJmJe5vCybcTsD8NAb+nU+W1RrfrlQj73tSTGtlot7g3DUHL/GgAW9k5FmPpKJRBzAWDJ09omDZrNEhUE60PmK58r4pNPTmDXrl0SPcvBTCBJMMVUXwSBVkvcZS5dAG7HNukDO5jNjm2G7DLB3J6dk53aDIzVPecxCDg3bdqEG27g0gkNjXZoGjUm0ubs//TpU3jrrT0CAAk2WSaZS1UyEy8UpM3G0rKtvLcGxnksGioaNr54T/idLtsMy9+cWZKJ5sDiOcn6ih4tbcepUyeF+d2/f7/sy4Fu0cMc/Pzb1Z/Zfu49NPDrAmUzMGyXqw1uLtlEcs2cqLC9nAWzDZyo8B48+OCD0m4+N9cY2zMSYEztHfuBjBRlfpsAmNwqP/bhCwDWYhQBcuKwyL7Cow6XANiDn+tBjCKmKzm8+PL7eOedIzhyZBj1iMuBMSbHRjB64RiWD0X43/7X/wb33Mm5Xx2TkyNUWCnbnVA+QylDmvtXHooOY5udKwCGAGCeW74TXURXmOCyjeVrB7p67sBszr/bq/jcAfC8G6xsLkevjnIrOayTzVYALANOqz42Vgg12wuLX1ASFdUDJHEAP6RdC1GLqvgX/8tf45U3PkQ9GcKy5WvR29uPSnUKK1cUcfvmNfjOs49g/dpB5LwKyqVJsTkEPjFL4bAuRhwJ+A1SOZRoQT2uNHGcJ6h7Cfr6+1GtVHHu1GnsefttYRlpX0lMEOzQh6j0bQi9ZICLPfK3EQBq80mCKNNrL2U0VXJB/anJGqJIQbD5MCtWQfD9+uuvi1+84447cOedW6UgCLcjgWN+2WVhTQJIf6Lgi8Uw5v0AG8e0PWYQGekX7qqxPGsn+M7dt9OZs306u38r6FWpggW2M3vDwYOHcejQYYnTsVz9lvmJPpC+yTCE+lAlgJjViS9Ng0l/p9mMqlWRHagU0qNvVjzBdtpxDU/Q/xF8k5CiFGLz5s1yPvYBXoebjclWiK0IiPQ3CcLW589VAfOTzWQBzM0ns8IJAAfCXPiL/t6B/1Auj51crDmBFzMADiYnJ5ddHJ96MImSb/keHk0S78Z6LcoZCCKjqp0kzQBhV+MAYHcQZ9OgEQB3ejUfrjLAPFd5uor9+w/gxRdflM7FzkMWkWCKBsaWPiyIwI5heh0bHDYIm8wwQY2lW2tWLLPPbCZnS00EngTglBFwYLAD33TTzbK8TybalvNV68tOW8f+/Ydw+PARMYpkjgn8aBhd9tXAsM3+bFAQePNc/J5GjOfm8hpn/Twn33b9OpvkrFU1XhT2E3Ryxksgym2pR+ayD1lyCQRJs2lwENs9dJevXKPlBhOYMWI73WwRqoUOG2nVOLB5DRz87733nsyGuc39998vRojA3dh2ndEqgy7LPwIaNfhNgGUDAOvyj6ZH8yUXL5JQS5SCUeCilpN0ZQTCEdPd5YqAX0S1XsCrr3+At/d8jAMHTgAoIo4CTI6PYvj0R+grTOOf/w//FR7csQVDAz7Gxs4jiiqSHJ3OMBHJgwJg0QGnTImmR9M3md9Iv9aIaqFzrgHg7lzqP72tLycANqDzWd3Fy9fWTweAxQ4JGKWOlsQMS5fnkCv0oF73MHJxAv/j//QvsWfvESxftRkDg8tFdzs9PYYN65fi7js34pkv3Ye1K3vhJ9OoTpdkGOfzRcQIJfSNgb4eWP2Rf8WoMzNOtSbAO+wpoDDQhyAM8cnRo/jd879BIV/AihT8moZ0aGgJBiSzQF8KMlX3q2SMZn2QbBZpFgYjMRrBUQT3kmqNAc0E5soA8+XmATZA/Oqrr8p3jz32mNhYkkXczgpyWIouWyk1EGz+shF4Mc8O1PTZzaA314+4emPrO91KIGab1LX3UwyMTFdBL17E7t1vCWil/+PkxIgnY+b1b5UUWOpSgmAGt2ucTCK/E+gSkxBc861ssY9QUmYqOUifZuWd2QfoB0kIEXxzIsJzMlMEyShua77YjQcyWYRgLU8zUglLTB+TzlBUCqFtS53MdBRFJ0PPf66vt/fvgiA5MDQ0pAzaInstWgD81ltv5davX7+hnnhPJFHywyiKtyZJsiaKYo9LPzq70bspQUEthdlnXpZ23PYSCBsM9tPt5Krd5lJCHUeOHMV7776PPXv2CICkqJwzXLKpllHBZQ9thqkDw8pLNksOd2KfXcfB41mwFo0UE2KT1aWkQEHwRYyOjgkYp8aXYJxLXgSgBKg9PdQQBRgevoSTJ0/j+PHjjSIVnAVa6huex+QQZvDY0XkMS47OQWLLKWwjmVMupRB085z8njNUssAceATqhw8fEuDJ/TjgyFZz5kkQbom39RlqSrm5nKZr0Nx22izX5CG2rGNglm0jc04m+q233pK28V5Rq8b28Ny8B7YkZD3I4t0aAFj0vJw6NQEwgaifhCkAJjDlUij1ugTIdUSoo04uJ1+EF/SgFhewc9chvPXWIbyz92N4YORLiOnSFM6e+BBhMoH/7r/9Z3jsC9uwccMARkeHUauV5TlKIY6Y7IgyzpqCTZfXJEhGzqkgWNIjSTCPUB0pY7XILNC15iyqO3D5QKVe1mfFAl/edhoAlhanDHA6exQG2B6RExQtaQg1DVpjiMm+9EtkMKmt7cXkVB2fHB/B//wv/iU+OHgaN2y6B8WeAZlIT0yMYPMta7D9vs340uPbsHJpAYhKqFfKaTqzPKKEcirNp5jE1AXXJACW0f985xhQ1ltE2FuUoCfat3ff3oP116/Hxg0bxDZb/MSSJctQLBQbmYXM3lnciBE95lf57ExuRgaQ9obMH30iwZaygErTGuCineeLbCZXSmln6Rst7oJ21jL/0H/QPmcDoBvET4csEJ0GjNsnrN+5JIn5Y9fPz9Y/2/Wxdtu753IJHAHyUurYF9B56NAhjF4aF19J8skC5g38ugW1CDjpQ43l1dSqGlCuK8YshgHJA6yp0SB+t7ePFV9VPmHP10gd7ktfThKMPpmk0LZt2wTLsE3czp65/W5pQTVLE1c26CMZj6Jsip5DA+K0WAvHS1KLavURz8Mfi4XCP+bD3jeWLi2e9jxPZ0uL6LVoAfDRo0eLQaGw1Yf/Vd8LflSr1a+P4niI0a1cGmIKNM1pqg+CaV/UEs0mStNIeBkIqeUywNpu9thkl32UStN48Y8vCQNMQ0Pga28rI2hBbRbpatkEWsxnWkjDnS26v1vHs4FEY2CzOJt98fhMnj02Oips5pEjx0STRa3VrZtvFZaVHdqWNExSwG2oYSaAJ4DmjJwA1gL2zFDynPa2WumcmXLgkPkl8CaQdcG2GQECYM5IuR1F/rt372rki9yyZYtIRTj7tZm3GRk9XzPgMMsAtxszvO822zUmwzRM7j01R8zBTxD80ksviUaO13/XXXfJm/eAx7JKRnLPmNy9Tl2T9ikBvim7Ss2VCiA0swKZXwG+LDhBQCzGj+Qwqz6xNHKMIFcUGUTkFfDW20fw5q6PsPPNA/C9PvheQSY3p48fRFIdxX/xn38fT3/pbtx151pcGr0oKZFE6i7sNEuHEnDrkpTfiBAnAGbgjFauM7fOJVxPtMxdrikuIkN1rSlX5g4sBFiazWrXws8DAM/WnvZ3MR0pafoWiiGStKBMw1c0dnR0wDKetEwtJU8SqMbUnGDVNQLgHsny8sEHp/F//O//GkePX8AtW3cgzBUkddXopdPYtvUGPPrQVnzh4duwbCiHpDaFpFbTaIKA41zKSSLI5RGxOlzE8spaQIG2jrpfpkqrxHW89vrrOH3qFIr5AjamxATvP8mGJUuWahB3unTu2kmLTVGA2OpCzQ8RAFPGQDer7F9Td0pyR1cNgfPnh1FinEpUF4DHeJk/vvhHkZsxX7BJMYyBpC9T4kRZTIIs2kGCcsb5dLNmZTa/nU93+0TW3842suYCwVk/NQMAS58AXnvtNZkQbL3jTgGcAwP94u9MA2zXz7bwufP50EfzzVXUS5c00JxZnkSCIMGXlIto0CLvPfP+Dwz2N9KkGhFmoNkAMUktAnKSYTy/EUGWF5r7WSYO+liXmZfsVXUtsGIae+IKKQpjAdpeElUq1VIQYFfOD38bhrnnV61aengxFsVYlAA4SZLc5OTkkvMjo1/wEnwFnvcNz/OXAujhQ9TO0gwI0k6os/eZBrehi2gZTLIdc9tR75RqgbMDh8F11Kfqsv8F/PrXz8uA5ovL59Q4EWyaLpY/LZOCBWiZHEGMS1q+l+dhhCc/oKZTl9h1iVpeksTcqAWLuNSlh8aSVaSpaCbGJ0Sfy85Mo8Lzktldd/06LF+2XA7HEp2i80nB9NkzZwXMch9LqUYW29ovYC+mgdUCHDRGZJ2PHj0ioJpMMyUXHMgGyrnP0NCAtIkp4Q4cOCBsBGeaGzasF6nB3XffJYOTWEwD7EJpbxP86nk10pUGV2+HRb6qBqlZiU8BsOZBNg2w/ZR7LNHMyk5Yuji2f+fOnSLL4P3iMyQ7QVBulej01ms5FfUI6TmlBLGBYMnx4ABgTUxPNjZI6EDVObKbKl/Mv3Lw8wTBRby//xRefWM/fv2bV9DTsxzFwpDo904fP4Jq6SK+8bXH8OzX78eXn7odIxdHUatWkM/xWmn4iKx7pMKU6o7T9EicYHtVSdGks3NJ4tYIakm1EFcGSV07y6K4AwsBtJer4ZcT/H6216GrJ8ytrRpHjt90hUXIkiaporrf1Jqny0MEA/WoJrYhCPMSCOd5BeQLfTh2dAQ73/gIP/3pz3Hm/BQ2bblfbD8D4MbGTuP+ezfjicfuxo77N2GoP0RULSGpVWXUUnMrkieyNWmmI3oKCa7l90y7WcyjND2Nc8PDeHP3LlTKZWzbcofYWS2gwJy8WgWO5AeBs8+4jumy2JLsM9LLa4UF4l+lHjNtjWa3IeunwclaipmgiSnV6M9oV7nUzkA9+qYPP/oIuTDEqtWrce899yCfVykdQbIA8dSn8zziC1IU3onL6tQX3GvJbtNuUrSQ/mnHtZVFl7AyMGwyPfpc+puPPvpQAsAJZrdtu1OeCX3bqlUrxf+xcIhbrprMLJlz+mhWlqWP4zPkfbNUZYZ3FHtQW11KWWE91lKuCEtVuKXiZwl6yUZbujsSQTw+WWn68y984RHN8iCpXHV13X5vTJAs6xC7QhoRo9/pZEzbJNKIpFavku390Pe914r5wr9bs2bFu57naU7WRfRalAD47Nmkr1gcWzMyMvaNBPhyAv9xPwyKvueFBoCVQWzKCprgd+bgNdDk3nfr/DYTJlgygGlAmOdgPj7WTGdn+c3zvxXJATvw9u3bhQUlgLQSkjymLee4ddJl0KSMs82sXObSBd5mfLIzSxf8ugFfljGCTLBWYjvXSHnGpX0uP2WZaC6dnTl9pgECacg4CGy5w+4X28XBRING1pvXyWsnYLQgOjKmbKtKH4pp6p33ZMBzIHOAk/m97bZbJT0abwUHNUErB3UTACs7affP2mz3xmbWrW3TOvSNSUFdAzLsHtv18Fz2PLjt3r17sW/fPmkrGWky+WTCuY0BZpEMpH4uzXKvmR1SBlgKJMsG6aqCML8KN6kCTmIWoNAUMWRgI+rnkkAY4LDQg48OncPLr72Lv//5rzE4yKCY5SiVyhg+fQqV0ii23387/uzZHfjet7djfHxSAHDg11GvKQD2vD4gSVdBBPAS/NYAr6K/C2rPKSttEyzxbddY4EVkfz/zpny2wHH25i8EYHQ64md7HRkAzPFLSVM6eaSe3l5NAKw5YHTZl0FqVQGmfqDyB98vIlfox/59J/G73+zBL3/1Ei6O1XDzbXcjyIWo1acweuk4Hn5oG7785P249+4b0N/ja/U3glTGIlBXnC7cEJcGoS6pq0xLg5zYRNrmjw4exNnz5yQN2tY7tqKQz4ttF5/IkAAAIABJREFUXbFiuSydU5pA1s+CkKcmS2kAlQadNbWwnSBB83NLhWasJX9SakF211J50fZbzArBMMkW9odHHnmkUTqZK3J8WbCW+Tjzfeabs33icvaFhfZR139bbI+RLraSynYzdoZaaD4zrjJSNkmfzN6zatUKWc1mZgiLu+E9oQ/nMyVotXz9nNCoRjfNyyw3hYSIBr25ac9437ktNcauvEHlK5RNFGR7guw333xTjnTTTTdg82bimWVpEKRO9Oi/jKBirIkGw2neX2OUmz7a4pdYnCpK4jg+CcR788XCv+ktDLy5bFnPqcWWD3hRAuBLl5Il9frYTWNj4z+G7z3pB8FdvuYR8ayTaUfQB6EDxuHknREz16yQxzOxvwEne7j8nKCOs1gaj9deewOlqZKAPy7nUMdD0GRVcazjszNbShMDZ0RTnHm7wNuArAvqtOKPMqBu7ltjWt1UaQYWbX+C4DfeeEPawwFz7733NjI+cPbJ7dn5e4o9kneWoH737t3C0nJQWtlEnsNmsW6y7rvvvhtbt24Fi0nwWFYJiPvyzXPweM8995wAUQ4+GjwCcd4zyx/M9prg3iYN7uSDn7kA2L1O1xhqqjSNkrW0chz87jPl5xzsbu7jDz74QBhqRsXSaJOd5mSGkgiem/s0AbCuCcqyUyPlLqEwga1OwDQQjQBY1HoIRa/HY3CpSMuq1hOWRA7hh0UE+V58fOw8Xnn9Hfz7v/slhobWobdvOcZGpzB2cQT1Sgk337gG3/z6dvz4R48jqtdQr7E06mQaZEvn3CuBNvSAiU9GyABwOQXDCfw4BcBktCSA7xoA/swR5yI7weUEC91e2kLBRbvzfLbXMV8ATB19s3UC0JiZQRZ/dMKbSKVGAuAe5Av9eGv3x/jH//AaXnx5DyZKwA2b70C+mEetNokLwx/jicfuxde+8jDu3rYePXmgMj2FIJU1id1hGUn+Td8hmSZ0JZCBxpQ0lCvTOHjwI7y5a5dM5iUepa9Pi1wMDWFwcEAIjDNnzkqZXdpHyXozXUG5rOXsLQuPXlm7VdTWbAkKeDR4zmw5CRSuPPLYBmgJ4nhu/s3gY4Ji+k0GxJExpl3md/QFlt7TwKT5tM+6L3TbR11iyiVn7Hc3dSeBP9OlvvzyywJ8H3jggUbGJV0JVRmDrWDSb9MnG/jlPrxXfKZG5pgPtSxSLtnD4xA0M+0p/Ta3ZZ+wY0xOTYhUkqQdr4Pn43M58P+z995flp3Vnfe+uXJ1V0d1o4wiCLUSFkGAABFENhgsRBh7bK/5ad615g9451+YtWYGG5zBNthjZmy/BAWUUE4ggbJaUqtz7urKN7/rs/f53vvU7Vvd1U2nwbpapaq+99xznvOc59n7u787vfC8bd26xf7jf/ymxwTPzdU7RBLhPYFTWlYqlD0sJQXArMXF8xDhGcHkNw80W81Xy5XK3w2Pjd8/MVJ+0R0qZ1FTjLMSAB84MPe2+fnZTQvV2dtz+fyNuXzxAhXnDnBD3AvgowuA0wQ3bZoj3Ttd6dXLLCoYP6j8rN1slpjFgnz1lVc9g5OFwKICDMIawpAKAKe1a9WljLGo0xmMoRaPSp4JrAngpgkIAqEpaE5jXdO/uY7KlVFxATDMwgXcAVqxPlXfFzcYaIg5hanlh43K+cLVQpxRJN/xHgKS7wN8N27c4FarqiYAfBGiWLokl3Eu3CvEFQF8+Y7ccAi5YItDeHudhKwOIeNPge6xDJd4xhHmoOoRjFllW8QYIwQQtApJ4VvcKzHAsMAIYgQNG59xMue67yzcTW6dDgCOMIiIzesFwPCtAsAoCWcKyOJOAXBlyLbvnLSHHnnG/v77/9tGxijFttpmZxZsdmrKavMzNjKUt09+7N32ja990kZGUIkLtjB3yOOvYKfy+WF64QVLlWu6AoYBzuW7DDCl2YhNdpDszTxizt56/fuZgVMLHI8+j8cLLo52tlN7HwLAkipLMcAJAO4gYQBpw3KUiykEyQH7m8sTOla2nz/wrP3g+3fb62/stVqzbKs3nGcDQ2Wr1Wds146X7GO3vMc+9+kP2TuvXG/lQsvmZqatUsCHFHG+6Dj+Uze4Jk0pWk2P96QqzDbc2Js32ysvv2yX0+UyA0uQGbShR5bT7ABW8YUXXvTqEOgtQgiZU+Sj9Ex/vZnlzCTxCPL4oW/Uyhf9oNwTAC1yGYZRbCQEEh5K/r1p01VeGm1mZqFT3UB6cSnWN10bJ3MtnMga5Tsag76vf6uqEu8TAsgP9021KPQw86KurpFYRvJ50bZsITFtR6fakpLa5cGVruc7vWMWXpHOVrlUlSnFEEIfVwbowBcVmkQ8AdIfffQRu+uuO+1P/uSP3EDJ5yNkIjrFhWecx1/MoXe6DciEWdJ1I+MowH1jpt6o7yyVy/9aKhTvKZUmHlm92ptinDXJcGcdAKYBxu7dB69YqFc/0KzXvpwvFN+VLxRXxQZh4XXZ0cULoVvhYSkAnFqVvQA4ZSIlEMTCwpDCGD7zzK+8A4/iRhU2ALBjYyuLUxawQJjq/JIIpc0jsKdjGFskgXVfur90k2mjafyyBAWkuXbKcOKaAgQD8LD8eM3PhsuFfyPAsDpJjMNqBPypQ5rqHMPkwpASs8RnhDCwKZgfNjxgm/mB/eU7WJxsJL5DnWIJWln86QbkeoprSjd3KuSWElKqN6ye5xwnJpn7RNiwiRHUEsocQ+gDsU+Ml7GgEIjpZqz6jiuf4EOylqcR+0vNTY8aFwD2Gc0S3zDOstg8y7rkBAC2LgAmBKI8aHv2z9rDjz5jf/Pdf7LhkXU2NLLaatWmzc/M2MLMlNUWJu0jN19vf/CNz9r69SNWKTdsfvZgdNuhxmiBEIgM3OKi7QBgYoCDwaYyRYRAFKIQREpf/fvBgP+u7/RkgoXjncgTARdLXePU3keSBOcmYgqA032TAeBO7K8aDlWxhb3cVaFI854hs1zFJg837a47H7e//96Pbb5WtFxxyAbHJmxwqGzV6rRt3fpr+8ytH7Iv/u4tdvmla6xgdZubmrIBchsyANxNPisY4JcyZIALmg3BAj/zzLO2NauyQ3lJVX1Atoer3VzG79+3315++RWPCUV/4blE1qVEDMceqVO7T0TPAPIJuSk3OsnOeM8AwKpjy7kBYugDZCBACz1KZ7p3v/s6u+mm99rCAl7EYKFVj1iNF06XMXS8azTVv8IHKWiPTnuRxAYhBACG7YUdx2Ms73DE/oIDIZ3a9txzL9ubb27395hHjldlBvRX6iEVS57+TvcH76PLAd7oOl5ce+26NW4U6Tlz75VKyWs2//M//7N94hOfsGuu2eThkIFpaFoShpKXZAMAJ9WsUgDcy4yzRhuNWq3RaBzK53M/LxTyd01MrPvJ0JAdyuVyEftyFrzOKgCs7m9bt+58d7PZvrVtzVtz+cIl+UJxuBtnQyB3xKG4e9kfDsHbR4ZALLW49Z10IfBeGp+rxc1vGEPcR88994KHD2DJ8YP7nAWt9sBsYsXyiCHVNdw6y9pmym3Q3/LuPhId1wuKtdhSMK0yYKrHSDgCLv4IpJ+397znPZ36u9UMwCKkGDPfxVpEUOpeVHmCjQgwZBNPTh7yeDIEKwKU8SHUfvnLX7pg4x6xdLkWoFKl4RSXK7CfGht8R3OmEmYCsqlATu+5e99hSKrkmRIOJQzEeHMvinNjzqM822bPzOVYnuN73/teT4STUgAAkzQYBeezrjtE+dFcIusD58XaPTGExLeoxxu94GiRGklwnnSQAGAqQZTKw3ZgsmoPPfqM/flf/Z0Njay10VFao+ZtbnrapicP2tSh3XbT+95l3/jaZ+yii9bZyHDOatVJr0rhjTBsoAuAqfrgIRANs3zN/yZW0ZtlQEu1CxlgPwskzm/pEJZjsJ3Irf+m5z21wPHYd3S8AOOMA2DKDLrHBOMyXmkZtKgIHkSFgE6ttuCOGJfnRcpSDVvbBmz79kP2kx8/bD/4/k9tZGy9lYfGzYoVKw+QhHbY3njjV/a7n7/FvvLlT9rbL5qwfLtqs1PTViHJG5mjerw5KuvQ9Y1qE5EIPTBYdiB83333OdCE8Q3Wd9xltTxe6DTkOrkrm1+NdrjkZEAayOvZq1+6/14MD1LWM5oxND08EDe6SnshS9VVVOFneEh54SUkRA+P29VXv2tRPeI0kVn64GyMAZZOZl2nVZOkhwTkAa0PPvigh06CFQhjYI4wFNToAr3I3Ozfv8+2bQs9zfxBOKFzld/DbxE4AsKaG/1OyTKeP8+GcxN7reoO519wnp1zzvqOh5dnuHLliOvC+++POGVigT/xiY/a3Bw1hKOsaTyblpXyMMdZ2J/2Ro9noLNn3INcb9Xr1YV2u/V8Pp+/c9WqVT+o18vbJyZyUSvvLHidbQCY6g8r9++f+nCz3fx8znLvyeXzG/KFQlEMcICooOGdXctiUNSlRHN6LMGbKgYBYv1OATbnwa0PAKaLy+jIqLOpWNFY2xyrWFg16OA7gC7F6wAWYQfqWd90FhSbR6AsDbtwgZsRwf2UV7rQU2ZYJdgA3ry4PuXKAO8wtGwKQjcISRgbHbVSseQLXmCSMUTNwSi4rTAA9SjnOKxCxRFzDax6mGPFHGE5wkKw4WUJH83Y0LNTzULuQXUn+z0fPXMZK2xOJWKk98HfvI+gQUnAMvCcIvSi6CEaGAckJ3BNhNP73/9+B8B8zj16mSFcVBkA9s5u/EeDiaz8mbpERR1gj9Rz5qZTPSIrkcTjJAmu4d2hBqxYGbZDh2v28CO/sD/78+/a8NhaGx1ba6123uamZhwAHz602959w+X25S99zK5654W2cmXFaguHMoOPDnXFKNVEMwxPgssS4SiW7w04AMAwwFSMEAA+q7b7WSD+Tt4QlgKax5JDxwP4TuRcZxoA997fidxDyMRTGboTCa/A3kgYVRm0FAAH8A1zNl5e87QNEMTw5B1aFhOSNWrtdtleemWn3fnTR+xf/uVeWzHxNhsYXmE52N1C22ZnD9qbW56zL33xE3bbVz5lF56/0vKtms3OTFmJ/I+sEhAlGKPMWDkLYwrPG/pkfn7W40uR9cG+rvJKDMMjQx3dwndnpgFZyLzXPcyL0DSVkNTcpuB26TUZnwT4y7uuQAcQcoeOA7whS5G7kvuMDQDO9QDA99xzjwM8dAS/eV/EB3JXZShFbvUby8lcC8e7HnVfnfrIWR1j6RzdDwwszCqhJ+gWDBN0CwBYRBn3zXNh/pSciPeUZxSe1vmOp1XkTm+YoACxdCjjYwy8ZKBwDcI4Ab/nbFjf8QTz3dHRIS+zRilVyoOuXj1hf/zH/8GqVfQmHeWiihLeaUIgFHaq57KUgR46ms6C9VqjUduWK+TvXbNq4h9yueZLw8PDe86WOOCzRiNm7O/g7t0HL5yvLtzaarV+t5DPXZ7L5QnM7CS6eUxU9m8B4OgI100wW86i1oNLwW8KnsU4cg3AElbum1u2+eIEAF9yydtt1arV/hUAcAre+G5qvWH50aVnobrgVpkWu9r/alHH/SQld7I6YMe6Hz5XcpwS2Fi0xPHgBgGgYuV1xn7x2/1vJY45o+BgMQLaNa+MS+EcaXgC12NTAa4JI+A8sA+Aa5hfhKCOVyx0GDDxSmOXuZ4qcESdw8hITp9PyoTzGddjzhG6lGkT46A5F/glTg7LlXkQS0zh8P37D3QYYM7D2BFSYvS5NuCX6xSzdeXMS+e/LKEsK5oPH0v5sw4D7DViMoWZJZ8BgOstGKJggA8drtpDjzxtf/rtvwkAPA4ALtr8zKzNTB6yw5N77F3vvNA+dev7PVN83doRW5ifjALkLtwC2Do9Bfh10EvYBkxwFF3r1CZ2kBzVKN56nZoZOJkA+GSd62QChZM5a8eSZ6ca9PQ7/5EAuCuvggHOav4mAJj5lZ5gVyK6G82cDQxQ47VkT//iVfvZ3U/Y3Xc9ZuMTG2xodIUVBwat1QYU7retW1+wL//erfbV3/+Mnb9xpeWtZnOzU9FQHZDpnqcIwyJmFw8ihm3UZm3Y5OFD9tjjj/mFL7zwItdH1IIfGgoAiq6kdBalMvF6QeSgiwhNS8mafp7G/s875AfAHxmLXAUA42UE1BH+AGEidpljkckcx5jRGT/72c/8OMLy1IBILZqls6Ku7dKy6mSu6xNZi9yXWGr+ls5VDhA6BcBJtSHY+Y985CNOQHEcAFghfxgQhCjgPUUHQcCgg9SUScYAc5vqTOEf5snJmhbVhpIubVkSPcdxDQwPMAwJkWvWrvYQB+nc0Lc011iwb33rTz3m97/8l//HSwHWag1PdtSj8G6nPSXyjgaAIxmu0azWqgfyudzD4+Mj/yufrzyxeXNl6/XXU7LozL/OGo3YbrcLO3ZMrzCrvqvWqH+63W5+rpAvnJPL5YYQPWJlKcadglNZJycCgFMXSyrM0k3BdYkXZTHv3LnbJlZOeOOEt7/9Yt/IAFY2sMqBaWypUGEB1+p1O3jooFdKYNHCHrMpVGhalnVaBk3vpeNJgWEIozAIFAIRcUXdWrlsRjYAQJXNSFjC9ddd712CAJByPUlYMTbVw9XfXJ/7SdlWXFmEPiDc2LgE2fODpSu2VRu1e2+x4MXgpoy7riHwKwAtZldbhXHAROPWAeByPeaSF5sdAwMBwr3xOQKYJBDuKTrdBQBGGXAPnItzCACrG51Y8FKh6E1WHAA7CIb/DQActkqEQPD/qAZBrJTfZVSS8I45XmXUavSpKA5auTxiByfn7MGHn7I/+87fWHlowkZGaWE9aPVqzcMgDuzdbhecv8Zuuulq+/SnbrLzzl1t83OT3gnK4+BzagQj5UwcMIw+3YKCpeowwB1Wq6vUz7zoObtHcLKU7Iko2JN17bN1hs/GOQkAnCV8ZftF8xex8ykDrH9HloDq9HoGQI4k4kFbmG/ZfQ88Yw/c/wt7/LHn3MAdHlthlZFhq9Vmvb35ju0v2Ve+8in76m2ftXM3TFje6rYwN205bzubs6ITPWrelLM67W+t5clMCwvR1OfZZ5/xxLbLLrvCRkfHbGRk2AaHSMBDDwDGB+3wZMSD4o4XA6w2xNyjQJTud6nnk3ZeRRfA7CKHAXvIW+Sw2tvLk8Y4FE6H7iPxmPNzLHkijEMym3WvmOFeuZ+u5ZO5P05kLcoTmeoy9JZ0DDoFcogf7p/wOpX7VHMK5pznF42sXncGH/YXICxdLGCreGv9WwaC2F+RVikx6Foh60uA3ucZoZxYH5BU6sLKOEimpMvof//v/9O9pV/72u0O1PUMvdmGd4HLuoomD+NozyJr2NGqkfFp7WcHByt3FouVu1atGnrBzObOBhb4bALAA3v2HD5nfn7mg+22faLdbn+kWCqOWS5fxv0cQC9KcKhIs8CSFkAveDyaAui1enWOXrDJNagY8Mtf/NL27ttvq1etdgB8ySUXOQBuNLoAuNcaUowQIMwX4d49DoA5p4LcZd0tBrvxWJYWRMEC6nNnLJNyJLIWuS5/A9BhgIkH2rd3r226epOHKrDpBPQEhAV0tYHScBBtCO6F2DOaSWBNyppHuMoqFcPQex/atL3jl1tN90KscbS4VqWP8AJwT8whljMbE4GC4FDslRLtor3kgB9PHWeBX2LpMAgQTtRAxFWFIUK/elxysr41zi4AJv4O8MsPYFiRgALA0TqVJ5e16+goTTehc3mrNc2KpUGrDI7Yvv0zDoC/8xfftVZ+yAaHJ2x0dMJajZYtzMzant3bbNXEoF31jgvs9778Sbv8snNJX/SOcG2Y+UIlU44Z2HbQGwBYtZo8AQ72t6PQ3wLAywWFZ0rJnszrLvdeT/dxJwI6TvW8dAGwonxTBrg/APYcAA+BwMhFN5V8f1Ol5eDBWfvxTx6yxx57zl56cauNrwQAj1tleMDmF6Zt8tBu27HjZfv9r3zWvnb75+3cDau6ADirJ47hTdCF/0ctcRJraTNcKdrUFKB2pz333K9tbGyFXbPpOpdxtMMddM9XVPqpVAacpQUAAYBhaJH9aZnOXl3Y7/mkEShKgovY4gOdMprITwBwGl7BOFQnH6DLOJDf6AlIB4AWJIrIEKcUMpmfElRnEwDuNxbGzD2hS9CPJKIDcNGZ4AXVmFdoIOcgf0a1+2HlpceYM36kezlW5T0V3iASSaB3KQKPZ8n84gGYmj7soStci+ckhhgAPDBQsj/90297s5Rbb73VxwJYxtAKHFO0HAD4KAxwrxzJAHC70WjUzNqvFYv5x0qlyg8HB8eeHBmxAzkxNadbACXXO2sA8MGDB8fn55sXV+vVz7ebrZvN7LpypVJuW67QbIWbPABwlOXQRpGlmG7a5QhYAZwURKaMpQQu71Hh4Omnn7bJQ4dtzZq1GQC+0CYmVlq9TmOHebdcU2ta8aaMmw2/b/8+27lrl1vNCCrcPzCPssRkTaZMdi/bm4JGMc1sFGXOKq6Y9xgPlqgAZXSkedljdi++6GK7PCuPxueKH+4HujlXmmTG5gZMw56yeX/nd37H5wP2V7HQfCcFwJpXbWxZsnpfMWCUaBF413sShoq5YqxsZoQ594hAYbMqVpn74Vj1WeeacsEp5ATWgrAQWHEEOO9/6EMfcjCvEnCaewAwkb1if5tGp7rFiXDO/3od4FBWWdGxDADDzMIMFazRNCuVB2xweMR27ZlyAPyXf/33NrdgVh4ctzVr32b5dt6rdOzdtd3KpZa9beNKu+32z9m111xq42NFW5if9rrA5WLZSyN1RRJ7IqsG0Sl1lrms3IfbiU4+g+Lm/55Ln2zAtRyZdLKvebbO9nLm4khleipjgEOtazdFTYiualyKAQYAo4ow1gvUSMW7Uxm2ubmWbdu6z/73v9xpzz77iu3eddhWrlpvw2NjVqoUbXb+sB08tMt2bH/Zbr/t8/b1279o524EADecAfa8g1AImaEdMbfBPOasWCrYgQP7XYY9//xzrpPe+573+5TJ+6W1hDwDABOLyvHoHAAQgIzzAaz6yf2jrR3kq5hbQB4eUogICBXOLxJBScjIX67DD7oSxhPi4aMf/Wgn2UsgWABPBEy/cZzMfXKiazGNxU1JIsIMJicPu55VmB4GhwAn1xM2YB54LuhpwgfRP8ob6iWi5BFNWxOnelbVPFI8JL2NnnS2eSdVJuqd0qScizGWyyUvxfaXf/lX7h2ldv+VV17ubDTxwewOypbmvUL1kZAxfR76O8bRqQlMU4w9lm+/UK5UvjdYHnhgfHxgay7nsXpn9HXWAODdu6fXmlXfObcw/9VWo/XeXD5/ablc9l1Pb4guAM53OpXwXr/Nu5xFLWCoY1lwvSBaIBOmk5ImdOpav269B/C//e3n+WavVtudhDc2gtxJbH4WJRsbwOXhD5OT/jlWLwBYpWi0AmLx9C9ErmNSwC7ArdhZgUQWPO9xPsUG829AI2CeQunnnXueA1dvkdwmKSNq9ApwpquSDavAfZjX+++/3+O+OB4AzAbH+lfinJ6JzidQq02sa8jqj3lWQ5O4fz0PAXRZ2JxbjUkE8BEuuNRg5DWnHK/6wAoLUWgGwhc2HABMoiD3d/PNN7sATxl5F2y+6dFFCn9oOhj2urp+o6jNOE4McERAQBFnbbZhNHIkQTatVB60weEx27nroD340BP213/7fTs827BiedQ2brzQKDYMAD48echy7aqNjZftC1/4mN34O1fZxRett0Zj3pqNWsRmqcFgBGQE4M7if+P5ZaC3A4DPmu1+RoXeci5+vEpWDMxS516uTFrq+8c6/3Lu6Ww5ZjlzcfoBcBbG5OA30t3iRcnDjAHOxZ5TOAT5BdGpLef7ulgcMMsP2P590/bKK9vsX//tLnvl1W02M92wiTXrbWhk2PJFs7kMAG/f+rLdfvvv2je/9iU7921rLNem1OGUJyhz9RZhDLmshGE7a61eyNvAYMUr8uzYsd1JjfHxlbbp6ms7RIXkXnjVCp1avcSBIisBwJ6XUih06rkfz/rivOg31Z3Hm4bcRQcAmpCnyFy1YEZOI89FylA2DRIDppGYV64NMcQxkr9H23/HuzePtu5PdC2iT3nJyyudhRf00KGD9uijj7muV3UMNWJKiSEAsCo04EVlLsALfI971Dwyb8qNSeN+UyIpJcuEW/T8+T46b8+eXVar1zwZnnEy19zH4CBdA0v27W//he3bFwD4qquu9IS4ffsORsdWYtcbUQ7taDIq/SwBwOirQ81W481Sufy9obHBu3e9+ebLV155Zf1Mh0GcNRpx585D57da9RuqtYVvtNt2bT6f3+ixLsSeuAWiDMQARzzwTlFmByLdqV/Ool4KAGvxpIATAOwW3XzN411pnXvhhef64iZbUpUTtAm0eFnMsL9YX4enDtv8woKDO9hKALDApwLYw+1x9AQAWXganxhgsZuK++E3AA4hhdXNcd77+5VXvJYxwoqWxiq0nQLgdDMJeMrq5xx0emPjwr7SEpqyNpRt6QW4eg6yajUvaXwY31EgvgRKeo8CwL6Zi8QhtXxOGcfU1LTPPd/nufAjBoLjlYwhtl891WFE3nxzqxs1WODc24c//GGPjVINZIePDoAjtIHN3M5FCIT/7f+Jf82O60QRoiOjx73PgTcxJFmibcXygA0MjdqOHfvs5w8+bn/9N/9gh2frViyP2PpzzrdCrmT1asPmZmdsYWHa8vm6ffITH7QP3HSdXXfdFdZqL1izsWDNZt2heSTKsB9iXNEbJkoDRlI7ZdxIkDjSfXW2AKKzbRwnomCPBSCWK5P+PQBgF9fHkZB5Is/jeNdUeG7o4BiGbS4jV6LhMfs9EksJS3BmNuvixb4iHr9QoE1txSw3YK+9tsOefvoFu/PuB2zX7kOWzw3a2IqVNjBMAmzeJg/vs/0HdtiuHa/ZN77xZfuDb3zF3rZxtVmrHlUgSEyiooRn3wcYj+TXtld/IMxhamrSdu7aYYDJ8bGVdvVOK47wAAAgAElEQVS7rnE5iB5QCIJ0mdcB3r/fPXeQLwBgVSVQuc6jrd/FrF6EI3ItdAuyGGYZXYD8hYgAMMH2igFG/0iOA8QUHvDJT37SWU/GiWdRuuBYz+5krofjWYfpuARS+b4S4niPOrt4FR9++BGfJ4AmxIrK0nlFqHzegSfPg/tG5/BMMB7ADCkZJ/2u2vmMIQ0jlBdVOjNwUXgL9EzlBd21a4fNL8z7eOQx5TkNDVVsdLRi3/rWn9uePfs8NAUGGAA8OTnlz3GgMkBp+yX7KPV7JuwRdFKMuTnbbDX2lcrFfywXS3fU6/NPnHPOOQtnOgziLALA+69oWuOmhbmFbxYKhSuKxdLKWAhkzlNcHABMtYMAvy6w8t2sRO/Ek72Ws6i7oChiveTqlztDTC7nwsp+9tlf2dzsvG9w6igClhAmtBaECdDxEu6cR4IHkDU9M+MxXNyHADB/Mw5ZyiEASovqG/cKg9574/tY24qBRaDpGMaAwOGHFwH3m1/d7H3iAcDcB4IQgYmQ0r2n8cSqAqEMVu6FTF7CH/gMAEyRbTavLFJtVp6TNrBimviM7wVLHUy1wHu/EBRteH1WrSF0I/FiZjqKdXMd7gcLWpatMnL1bPlNzDDxTli5b7yxxcNaYIBTAKxe9hIe3oXJE10AwNlPVuEBTOnAUq2Qs1rUwWxH9izX1D2QJFP0OsBDtmPHXrv/gUfsz//yuzZXbTkAnphYZwOVUVeotKo+PHnAZmcn7cMfutFuvvlG+8hHbrRWG2Nm3lrNhlXo6kOdxnrds8LpSOVeEW9fSQYv2BtlVQpFemq9yMfSW299/tYMnLUz4JUWcgWrk/lOnO1Audu0qNWwZjsy4pGdbKRajZbr6KCilUvUUiccouQNap568jm7995H7KFHnrSFasv3daFccuZ2ZHTQtu96w3bv2mIHD+ywP/rD2+0//sHXbP36CWs3qzYzPRkNBzIQU60G0wjolb1Npj6uaQAw5MzEylX27utv7JTWTMMIOA8gCzkHA4x8hG0U8aHOmdJbvfolZNninBMBYBE8xLIiN6n+gxxGBgGORXSgW3gBtiBOCJlAJ91yyy0us3lxLoFxAfg0zOA3XThLgealsMLRMISYVYX0KSmNawBwMTYIEVRlDEL0VA0JLyXfJx4a4wXiCfIIPMGz0VylZJoMGenT9HmkbK8wDfMunSMgzFjffPMNm5qe8muhrxkr4xgeHrAVK4bsf/yPb3cAMCGNq1ev8pCJwAWFJUMg+j0b6UAB4La1a7lcazpnuZ/k8/aTSqV4x4oVK6bPdBjEGQfAVH9A3uzat+/6+nz9I7V6/YuFYvGCYqE44iDEax4GKIxFoZqQWN7d5hcpANZmPtqmSQGwNnlqTQkEck3q9FGqBMC1evUaZ4DPPz8AMAIqjW3tAKfMymNBYyXzc9AbSdSdOaaUGkKD8y+OjV1cBiwF9f02pe5DMbOKKVb4BYJFDDCCCjC/emKVg1bijtKC6NrYsuD5nkq2cB2OhT2lIgZzwua99tprF3UAUqUIzZ/Y7d7NG88o7k6hLCkL0f/vtluwAsDT07O+BhAg/ADm5ZJiHGmiRwBg2JOy7d1LTcw3HABjrXO/MMBKQlDyoAs2YnuzEIheAMw5O8yqJ5ulRcIzxoZGGK2WRRfAgmeIVwaG7c0tO+xn9zxg3/qzv7RqI+c1Qteu2WiDA+OWz1VsgXVz8IAdPnzALrv0PHv/+6+zz3/+Y7Zy5aCVSi0vl1QpF61SLnlzjBCKEXOlBhxqd1qr1cOQdIPxrddbM/DWDPTOAHIEABy6IKoLNtyobLrnKYBGpJNKX7iRa9Qir5gZILhgs7NNu//+x+2uux+0VzZvsVarYCtWrLKB4UFvXlEZKNjuPVtt9+43bf+uN+wb3/h9++Yf3G4XXbiRTANvhexXaUViMwC7A2byJNEWbWh4wA4ejBhgQtpWrpiwG65/tw1UogsZL3nuVK0BAAzjiIwEACsGGBmv0Ll++iUFwJqzlAFGHxBOhm5ABgNo5VoXOaM4Y36rQROgHJkLa8yr0y01S/4ScDtZK/VkA2DmQDpNxBFjZl7RKSRY8290PQnvzI+8qPxmbjAElBBIAynmQsBXxBHH6Xnq+fTeC+8r/FKhJwozDNKw4UB31+6dntSmjn2EZTDvEQNcsG9/GwZ4r914442+Ruj8GvlF6Op83zrAR8dY0bUwG3ez1WrWcrn2o7mc3Tk0NPaPK1YM7D3TXeHOBgBcnp6eHpuamr253mh8otlsfiSfL64vFouVEDreY9KD/9UKWTk+afe3XgB8LBAs4Jhu+tTS0sZnsQoAH56ccgBMDPAFF5zXAcCqoCC3SICtEEScx+OADx2yXbsjCY5NAgBWYLzKxIT7IoRtP6s7vaeuEA6BLADMRmPRqk+7YoC5LgKTuKOLLrzI3n7xxe52Se9T50eAMSYAbtqBRkwx4QdscH5jDLChYMa5L3W50cYVwNXGVpywhCgMKWNI3TqxqRQPrb9iLucXIqwEBri6QBLckMc0IWi83FyWjMhzUzyw7pFrEe+EmwcATAgEApwxkwQnSz2YiKxDndpALWKAs3jbrDW3x9pm1Rb4mxJGESwYTLA30WijzDIAXBm2117bYnfeeY/9j//5HWvlyjYyvsrWrNloQ4MrrZgf9Hsjzm/y0AEbHinZpk2X2ec/d4u9450X2erVozZ1+KAVCzkrF/PWakbHuXwBYRex38yvJxW221ZdWOgkkJ4shfLWed6agd+mGVAIhBvshCs1G1F2rNW0coXwhjBuG/VoDiDvHTVfCnnY4gFPftuyZY/dddfP7d57H7bp2aoVirC+YzYyNmLFEs1wFmxyco8d2LfD9u943b7y1S/Z1755m115+cVWyJvNzkx7Mm1UlyBnYMA9UPV61XJ5Yo2LNjoWIIvYW8qK0fziumuut5GRUe8YJ0+cQiLEAKcAGHJAuimtCdz7THsBcBS0yXtZLDXCILcEGYoOSBthoIfUXInzoFNUNQLdQuUdviMgKS/qUmD1N1lvJxMAC5BKv0tvsnYAlegnyBX0PvNMjgzvy9BQPK9XZdq3z/Usuhg9Kv0tNjwl6gR0NQ/SscItItLkLec4dLaS4Pbv3+vrGn2JIaR2zOgJ9Md3vvMdZ6+JAVZbbby0WRCOFbNOcMt9DkGCAYAhh9pUg2i1262X8nm7Z2Bg4G9LJXtjxYoVh5Z7vlNx3NkAgAcnJyfXTk7OfqHZbH3Ocq1NhUJprFgs5gtYv1m72VjAIabSlx6+ZbVPjzZJKdgV6NLxi8Cvx4GF24fFJAB88MChDgC+8MLzsxjg+qImFFqUEioSnNMz014FAhcQG4EFD4PM3ypxElZbVosy8Ven1lwKjsWy8ltsJ0IH9xIWn9xQ3AfgFwaYDXftNdfYJW+/xOOv1JgDMJ66dNLQClmsacLcj370I68DjOXKD5uXe2ajq7oF5wB4M4eqyiBAzn3E+xEOsdjdFYAxTYyTsIGxALRyH8VCyXvbw2arfq8EB8cfyQAjoCq2ezetkF93AMz4uHeVQWNMeh6EDnj8r68EVVmITa1gqGCAs6YUnVxykt4yRlbHujFHrcgBK5cG7KUXX7Wf/vRu+9a3vmOFgWEbX7nGJladY0MDK61UoGg6ypB6oZN2eGq/bdgw4XHAn//CR+wd77zYZqanrVmvWqtV96Exj5VSycdKqE2jWbM8FSxQ3HlaMy8dv3UqBMtb53xrBv6vmoEsj1TubDo+unylsgLhdzB+rZYtVOc9DhjZEnUjeB+yo2L79k3bgw8+ZXfe+YA98cSvbMXEGhscHva6vSPjI1ZvLNjefTut2Ziz+dmDtn/3VvvdL37Gbrv992zTVVdaoZCzqcOTVsh3PZ6FQgk619owaXmM8oINDQ+6FwwARW7KyPCIbbr6GhsfHfe6v14dxkOfMLiJFyYBao+TH8hmwI3KcqEjehngfkxwJNiGJPQqFfmQk8higLWS4HDxy6uIrEcey63Pb5KoAVnoXxKocfsrYbsXpKYkym+6lk42ANYcidiR9xRdgsFB51hIGuTvpk2bXMdwTJqrgzGAHuNHOhT9ybxGdYZuR7dupSTqv3dr6Qu3CAvwmfQ1cw8xxPwy7wcO7nedShdbrsPYInyy7A0w/vRP/8yf58c+9jFnrVesGM9CfaKpCqE5vVUgejFV+pwiCY6qTIQHebWqdrvd2NHO2cMD5cHvlkoDz65ePbTjN322v8n3zzgAPnDgwFiz2bx4ambhS+1W8zP5fPHiQqEwBLjBheubP0sI8D2YNcLQIjgeANw7UWmYQ/og0/cBRLgq6ASH63zVxCpngC+++MKsCsRiACwgp9ABNh5/OzCdnnJwyvkRFKoJyL/j+l3mtxfkL/WQZSGqeQWAjmtgfSrWln9zD7xwU11K1Yb1UbOR4xRDzOeMQ2DSXfdZRqo2rzYNISGwDwgzhJg6wKnXOefWedLQktTgiL8jTjjcfWHcBGsarpPO882+yKbmHrGyR4ZHbWxs3OdShoHYcM6nuOjUKKFL0u7de2zz5tdceSCUUQpYvbigupnRwQAHwI1xgjQjGUad1rJs8bZapwoMA5oDcXI8iSuaAxRHzor26189b3fcebf99V/9rXeIGl+52sqVURseXGWDAxOWyxMGwb3O2IGDe6xUatqG9WP2ta9/wT5087tt9aphq1FaaH4hTKbot2FFB8Heh92z1z0Hj84cHqv8m4iKt7771gz89s5AJwkOS1FVAzOgEXXoqYWat3qtlnlXSm5UUvu3XBqyyckFe/651+wfvv8v9tJLW+zQoVkbXTFhA4MDViwXbHR8yOYXZmzH9jcsX2havTpt+3dttVs/dYt96ctfsPe+590e0jQ9ddjyHgMcJT+d9MlaH5MIx1vlUtFmZmdsz57d9sQTT1ilPGBXXUlI3ZANDQ476A4glHcZGBUAAgADiMRIIpOUM9LrCT3ySScAOF+wUjFKaAHiiGVFBwCa1OlMspxjuD76CV1DzDLyXl1JAc4iHKR/NJYzGQOssfRb8dI1GqdYcv4NsFSpN8INuX+Syph3XgLAHMtxPBcINhLJ0aHoIhkOqRdZerirI8Pz2w0NDQyhsQnDgDHUmAPvKbXxScBX91SuRXx5pVKy//bf/pvNzs7ZbbfdlnX0owNd5C15OF2fJLheYyk1NPR3AHKKBVTbzWbjYLvd/kWpVPinYrH06Pr1EwCTM1YN4owC4Ha7nd+7d++aZtM2zc7Nf7Hdbn+8VCqtL+RLZTa/U/mUFsvcQQgDWGFNuoCj/3sZDHDvYk5Z4HRhpa4FxkDyABbdrp27bXx8hbv9aYVMMhs1IFXlIO2qllpvDobzdPJp+KLn+HBRlzrB8QL0McZ4LEezrtLNJxAsYcOCV3KZus1gZcL4Yo2uolzYYNSBTJP3uKZCE7SRVEJMbhVtMixFGGX6nXNdNjibWAwAghAQjEDQuVQlosOywFQ2iLOLOCcEdmC5yLLuAuDunHAOhXeMj62w4eEovJ5uNpWBEwDmGlzTs1kHAMC7/ZkSy8w8MeYbbrjB3XcCwJwvYmjTLUIhejosEfvn6dkZQ4zbtFtzl++4D8HXJG0q894Km9AId202Wvbkk7+0u+/6mf3gH//JVqxcbWMrSDjI29DQKhsZWWsDlRVWq7VtZmbOJg8fsLnZg1arHrIvf/nT9qlPf8huvPFKb4hBYib5n8GsN608UPG15s+VxB160GUAuF8Nx99eSPPWnb01A8ufAcUAe/Ioe6bobltnsKq1hieSRg3WRmZshkEJAK6Uh23z5h320INP2V/+1fdtdqZuI6MTXu2lPFCyYjlvlcGCzc4ddgBcqeSsWZ+1fbu22Qc/9H773Oc/Zbd89EM2MhxJSZA8gOBIIgvLtlQmNC5AKOqOkAhCpB599HFnZC+96BJvejE8PGrjK1f6jSPLATwA0F27dtsbb3QZYLnkVc4rnSnJ644qcudrVgrOz1vwxD81WCAOGWJF9YWVBM15VCoNIAZx8dBDDzn4hfHEFa9atKn8li48kwyw5qMX4Ekv92OrGa9aHhNzjXECUUMrZIAtL3SSvMOcQy2TIV/QzyQRKp639/6FV/jdSwxpXCKoVPGIBH28zrD0hM/QuwCPKXourR3MevqLv/gLH+Mf/dEfZexzrLVIXC95GbReEmU5AFjJkNUq1UBaM81m66Vcof3TgXL57nPOWfOMmc2eqWoQZxoAV/bt23fe3Fz1g/VG49NmufeXy5XxfL5QpHSTW0A5AHCwhEcC4HhAywHAS7lAZGUKALMAegEwMU5Yrtu2bnfARYA4bgSyJFlgLCQEiUIIxPrqXB1wnYtzK8BdYDPd8GHRqfvZ4seje+hlRnlfYQ8IJW0g3iNOjM2I1Y/lB0itLVQ7LZDZsMwzwBxhJfcL5+R9ZYuyYdQwg3tQbBHMMgKQ6xDPRSgEGyxaEQ912j0rZi69h9jQ0fXGAWdRSWQRE9y9zy51CYBkvmnZSNIHLj6Bc80z96AmGZwjrNyBjrFBBQvYEIwaXghvNwxWreoRDEkdXVcATa/VibHlDK9ny3AMNYAL1naAq9aooTRgsgGgebrp5CO5hcoVDz7wsP3s7nvtRz/5ia1ctcpGR1fY/ELDBioA4HU2NrrO6o2cTU9jMC3YzPQB279vm73r6rfbhz98o33tq5+3kVFK00QIRMu7B6G4qQKRmRHZOD0OK6tmsXxI8NaRb83Av58ZiCoQkbDqSaTFnMfPN71+bcNDl7xEYr3hVVeQKRFHm3fA+/DDT9v99z1uD/z8CRoQ24qVa73hTWUQAJyzan3GZmZIht5jA5W8NepztnvXNrv++qvtYx/7sH32M7faqomVLps5J54ibyiReQU9h8DVIcC7Ze0WNeZn7amnfmHV+ZqtmSAJeKV7xEbHxzqePIgIgPLOnbRCfqNTBULluJCV/cBUPPksj8HbugcxEUCLGOCig3WIFRhgZL/qC6eJ2OgUdBL6Az10zz33OPgleVqeO8aQegnTCkwnawUebwjEUtfVXKXglPcUMhihMea69Oc//7lXXiK8DrIMPcUaiq6kdPLM+fzhSVW4ArlBK1ZEjWbKfEJqcJxIHuW4CDv0Vp/i2rzH+UdHR3zOefaQVRs2nGMb37bBySrhEEgqOgr+6lfPuj4EiH/1q1/1ewhyiuon8dxLHuveH5v0my99j7FmDDA6qt5sN7bnzR4rFOyHExPjD4yOjk7mvIXp6X+dUQB86NChFXNzc1fOz9c+187ZB3NWeFe5XK7k80CFqDWIAAAAdyYzF8lloeW1ITVxWWeAnnk82uLvNEnwbl2qMBG/WXiMgWQv3Bmvv/aGAy5AJCXElMGquNYUAKvsCUNxhrbdcmGaMqva9HKhSLikAqmfBRrHxaMTmMbSBMRyLX4Dfln8bBg2Haw11iUCkUYLvJSti2XORuUc/M3mZWwq44Jw416VyRqZo1EmiOOxLnHjeFjCyIi7clSTN1oSD3a+q/no3nOWAOdBql3Qy311hWI38zqETST9lYqA3yirJvDL/auKg2KWGS/3rbqU6r8OcOc+yFzmeaqVczeeigWRxWXDvLgPKACwh0NkcemAX2sXEwAciSJQs80Wx4fioqtcq9lyhXD3nffYvffebw89/JCNjY95AkujwfVGrFhcaRMTGy1PMlyNkksLNjNz0A4d3GGjY0V75zsvst//8qft8ssvtnVrV/lwPNHO1xnQPEIv+MDjf+Ug8e1yRrf86Zdwb13xrRlYzgw4uRqESuzXAHxucHuSabiB2b/EAvNC7szOLtj2bbvt3/7tbmeADx5csIGBcWeAi9TkHShaqWJ2cHKPzcweslp11gYrJK5Wbf/+XXbZZRfb+993o33pi5+3DRvWu0pr1CPkAl1DF1T2tMtGPDkY1a2Glxav16r2/PMv2P69B6xRbdoll1waXqwS4YMFl98wj3jrdu7c4XkgADEIHHnmJOv765lu2ENHw2bhIIRAAIDRMch+rqPyWmpmwefydqIn0KMkhwHyqDTA/MndrzhkMZjdsMDlPLxjH3MyATBXS88XAC+IMPSJQhfwjkK0QAhBDPFsRI6hE7lnr86wKwAq38eIAKiiizAMAMCaC74rwo7npev2EmOBDwIjbNu23cNUONd555/r55Ye5FyMA/B7xx0/dQIIYu+DH/yg4wbWBmstrlWwUk8S3FLYRE8jDSUlrJGwvFar1Wo2m/vb1nqhUCp+f+XY4J07d67Y9Y535KKV7ml+nVFtuG/fvg0z8/Pvri3Uvp7LF64t5Ivnl0qlXIQ5RNykx/9mCy56oqelnNL4TF+WnUD95c5jb2xNutF5wCwW4nRee+11e/GFF106spiJA8ZloU0sV36HzSwEg60NTfgDXVj4t99XkuSWhgZ0QFUGcvuxvQKP/FZ7STaS4rnYULhWcH0wVgQeY0UweZgGG7VU9k1GIgXhAAgxhBkB/A4uSyVncPkO32VjIOCwHnWvmh++Q5A9ndX4GxAM4wwI5vsIW37UoUgbWTUCHdS2Aa5dJqCXAVaYR2o00H6UWPE0VkoGjYyXYIsX3PVDhjRzpHvGqGGszJHYCz0bJ3f9GWXtH3sBcNYMI6ymLgBuwQDTuRAXat6s3qQqQ8QVDuBCrTft8NSU/du//MgeevAhe+GF57w+KHNdLA7Z/HzRavUBW7XqXBsamvD3CGmhHvDc3D6bmd1nq1cN2odv/h376EdvsmuvvdrKeRIjNIdNa1C31BqWz6M0aSaeN48jcr29OIl0ufvkrePemoHf6hmAZGlGuBLgl+YXIXtpg05IUYRDoIOKWTgVsnfnjj327LMv2A9/+GP75S9etFWrzreRkVU2MDBqLZLWymaFUst27dlq8/OHrVho22AFeVGzqamDtuGctXbNpqvstt//sl100YUuL6sLsG6he/DqIIU8jMlBOWFjdSuyp9ste/31LfbGa1ts25Zt9r73vs/OPe88J4wYO+EPExOrMgC8MwPAKzpdSDlmKQY47j28WL1ABzBUKVdsZmbWGUxAHrIdgIfMV86LupxBPgC++UE3XX/99V4/HqJG3rqIM40KSGc7AywSR7pZQJRxpwnfhNjBjnOP6E9IFmS5qkVIb6Gj8DCDM9DJAGYqEon1VTUN5cmIROs1EoQt+K3yq+hldB6GD+B3YtXKRSXTOPb++++zv//7v7MvfOELnpiInoekoWQausvvif4Ex0iC65UPYpljvBBG4f1uthpT7XbrzXyh8P3hwaEfrVu3cvOZKod2RgHwjh07LqtWqx+Yn699s1SuXFoqlddEHVfiJbOajLiAsuDuABvd+NiY2Az4+uwvDwCL3dVC5t9d4BMbXsewCGE2AU2//MWzvpjY6HRRU9kSMcACafxO69FyLsqP1LL2ibIg04XM8YqVQdCGFddNApMQkqWpcATGIxcSixYQi8WnuFyAKLFWysT1uGNiyxpNX+RsUgAwFjrXkBCSQBJDAEDjnnFf4bpSyIQ2POMCRPPD+UiIYBPzA8hUZjACXgl7Ieia/hnPjiD99D7D8oznzXGpAOCzShkrOrJiNfd6lmKExTAA3Ll35o3xEboBc43VC6PPHCkzuvtcWAv4Hb0VRocBVlcoGKOoDNrLAEfiCgqr2apnytS8SgMNLvbu3mv//E8/tKeefCoyc/OElJRscGiFzczkbHaWahVrbXx8vY2Nr3WhOTd32ObnD9r8/H4rFKt2zroR+/jHP2wfvvkDtmHdOT6HjAZ3rXer88Yw/N2IEmy5glHK/C0A/FsN4966uROcAcQMIRARttTyEmh4bfBEttpky7e83CAdsRRytWPHTnvmmV/bHT/5mb355l47fBhvGw0Gxm1gcNSKlZLVW/M2X41KLjSwGSij3zjXgtfyHh0ZtMsuvci++Y2v21VXvcNWrZyw6ZkFq9XwNiE/Qh+VKyXPKfAKL42aA2D8pPv3H7BXX95szz37vF177XV23nnn2+DwUKfBEuFdMzPTnvhLKB8yDoCDvAlvWniyOoSMM4ehe8hZ8Dno6N+Y3KhRHG5+9AZkCzIeT5ryKNSBlO9CfpA0jQ4FDEcOzSXOfgbLibHeraEuHbAUa3sij/hkM8ACn2nopK7B+kDPwXijY7h3CDPAJViC76CP0IPyFKO3AcD8Bqwyl+hZeTGZT15KLHdMkc2bdLaeI+/jAfZSodWqs7zoYQwi4oDFtnM8hNWPf/wj+9u//Wv7r//1/7WbbrrJ6vVuWCK186Vby8WBrPfC8jo5cv6uNzW8KxkAnmu3m3sK+cIPK5XyjwcHS8+Oj49PnYmmGGcMALfb7dz27dvfPT9fvaVaq91WqQycWy4PjLI4AMCwwA1iQ72bKxmx4YrOOuv5YgjQKgCs8Idjp7qnmyF1H2gBSTDwG2DBRsWSevyxJ9zqZWFeffXVDvIU9C5WNKX92QhKhnPg6q0BuzVvdW2BbYFwAHA6rlQ4cB2xvvwW46ywBzYRxyOQYG7ZSGwoFrrcL/Va3Q4djDI6tASmTA6CcXR0zH8LdDKzbDwAGN9XW0csWcV5ASgV08SmA1xSMUNWLowA11fdQdUJ7goOks0ibpX2vjIOxIqLiUgBsCxdyonhmuxN5NM5UkMjLT8D84tlDnNBWAix0Rgzct11wykWA+BIg81+vAi+mylEDHZDILJSfZEfFzHASlwpFfI2eeiQvfH6FvvB9//Rnvv1c67Emq2qt0seHBy3hQXisUmq43mss1UT5/gar9bmbHb2gNXrU1avH/aEuE2brrAbb7zBbrj2ejv3bW+zsfEVvmcwthqtmuUKMM/RHAMA7G2dTysD3A1TSkOWlv93atz+pueSXEjPE8+vm9nR+9mJqNqz+TsnModn8hmcvucB2INk9cQ33LXtcP2yPpot6Z28DVYGjMYyAJknnnjKHn/8KXv04SctZ0NWLo9bsThi5cqwlStDllGgeqEAACAASURBVCvmbL46bdOz+63WmLN8ju6NAFf0AMTFnOcUbNiwzgHw9ddd60BlZmbB6nXcNW52OwiFmcbwZmze8TF7r1at2+uvbbFnfvGsrVm9xs7ZsMHOv+CCDrMLIEVPkAyNbOaekMdqQiT2UjGtkWiXAeAMlPYywK7L6lEmTmU3IRLUYhd5jC5I9RYgkDmj+RIAnDGoApEAts4nz+nZDIC5R5FcaR6RgDFAFZ1MaMO9997rcwNmUDI2ukbxwGo8RagKLDnnQ1+hM9HjitcObBQe8BSriDUXGRYeQ0iTOccn6G3WgYf1+PoJ7wbrAj3461//ykM8/+RP/siNEyoP4XlgLXA9XatUKHcAsEvOnnbmQQdlRpLEYBa24dWI1BSq2ai2Ws3DuXzuznIpf0e7XXpww4YJmmJUT7f0PCMAGPCLb/nV19/8eKNev7Vea3x2cHBwdaVSGQgWMgBwTe1cvQQN7pEo+t8FjMEA+7+TVsj9JrHfZkpBphaRHqwAGNYTIHDv3n320EMP2+ShSbfeWMy4KhQSIBCWWtQsYgXF+6JNkuDSFpR8pu+pW5c2FZ+lix6Bw8IGlPNbIB0wh/XIWMVoqrMMoDm14nfu2Gmvbd7sbhfqRuImo67xypWrfMPgABSrzaZDcMEeEDOLcKKDD6ARIYabixcbmo3KJuZYhK263ADCleGqxhrMDfUHOR9jJt6OUiwyEDqx2RkDIfeJhIBbsbmo0tAbFyV2nGNV+UEZr3yP++ZeGCfCGEAPEGZMqhgRz2QxAI6QDRLheuvBBLB0IJyF7sDUuFKhdBFksCevtN0F+Pxzz9k//P33vS018dW1Ou2NG1YsDVnOhq3ZrNjUTMMq5XGbWLnexlespIy4TU7utVyuZnNzB23nzteMMpEXnP82+8LnPmfvec977PIrrnAJtFCt2szMlJUHClliYVoH+HSFQGTemqx2aAQiZyC087eSCDPPjcdb6+9MNPEdFxdZIHP6tzxCJ/sap1sKn5brLfU8zsQz6H22WZWBJZ/tsUmN33gKsxhgL2zoea1dg4nwBzxNhFBRCxVm7bnnnrf//cN/taefftYOHZy21as22sqV661YGPLmF7lC0WqNqs3OH7bpuUkrlltWKrStVECeY+82PQ54ZuawjY0O21e/epszhG+/6CJbqEYIRLFY9uRZZGNUa4ja6C5LsmoQg5VB27Vzj/361y/Y3syFfuN73uu6AVmquFMAKd45QBkyN7qztSPRLmXqsmoPqfexi2ViTlzntiIGGhnLuQB46B30nWKDYXuRgXgkkbWck4QwdAwyGx0otlTgl3GLrPiNn2lygpPNAAsAM/7olhb5Qqpp7B7KSsXrNd9xx50+EkIQiNMWaeZkUKXs4SQKG4HAUq1kdBUgmGcoNliEl66neRMbz3NWr4EIe9jgetoJq1yUx2SOGSf6+a677vJnxto777xzHXBj4NEAA52k67jXo9X1vmtqO2x9hm8y+8k4lCrZfCPwB+ulkDHAzWaz2ViwdvNxmmIMDw/+a6vV2rpmzRraIJ7W1xkBwG+80R5YvXpmbOfuvV+ytt2ayxXeVyiVRvL5fNGLbGchEAT/u1WhUICsJ4nvQHdLd189xsiiSezH+MqKEuCV2ztlZQU+WXQ0JXjmmV+5m4KNS1wtAJjFiRDgGIGsjsVUitI5nVcWWuGxMbSvRdjKvdSJOc3u19ntKCRN0oW78uuAn3l3o88ToN5sWrVWtbnZOdu5a6cHzNO+UOOiWw+TxPhGR4ZshuN27raXXnzJLVM2yqWXXGYXXXSxnbNhvSeUMf8UxcYFqNCK+fkF38gIUAAcVQxuuOF6u+qqd7lbRXMZrsFY8Lh+uAbMAxsMhgDGnL8VXzw0NNiJS44atl3rNjUknJXIXu6ay5iJFAB3GYxw2fUez3d4bjDZMNRUrWC+CH2gpB1WMvevuOSuLavaxCoDRPWHSIJZ/Aq2hpdcRvxN61KG46lpHibysj344M/tnp/d54qU9UM9X5jbYnHArE1rY5QnJf/IFqaSxqiV6JhnKA1aW0/ZzPRBZ4VLpbxdeOEFdvPNN9vHP36LbdhIXDotWWcyo9CLykUWt9cCTlyaPrDwSKRJKMSrs7ZQvn5Hms8sbj2cLsoJT5b3IlagywXE8cdiWnv5g5RLOJqYWg6rqTEu8xpJyaflSuNeNuRY3/OpPA24rufpHIPtXub89Fn7/Vn0fgzu8VxD3z/+iXKgAI7NEpRSL5uaWqQyQjJZBmuxhEGbyd5mywYHYHgrtnXrdnvqqaft3nvut9dfe9MOHDhs7RYu7dU2MkymP2BmwEOgDk0esNn5KavW56xUyZjfZt0ob0/TC8J45+dmnAgAGL7//e+z66+73vVf7EcM/Nif4e5G9sV+RJZEfGbJ5fHhw9MezkYL9YsuersDJ4CWkpVh9KgaoTAyZLriOyWzgpTpJvh5Qw3l32R6Sp5YvqNyXpyT6yi0TXPN5+gLuoZi6CNrIRu4FxhKAWh53JTQfboY4NC9i+V7kpqTib3FsifFGSlzLRwR+CH0Oi20AaaAf/QhuvC6a6+1tevW+dxxZroMeoK2J/xHS+jpqWmbnDzsLLq6xAJMmV95P8NLHUlxgFVCUZQ4DrBGnzHnYpll9ERnN3PdI6IK8gcCZXAoKiVF86dYX9yPamB7TerQ9lGfujMZ2RwmHEemOJzz8MZRmcHm2KjVarfbzWar1Xq53Wo9OlAsfH+kNPL8yLqRPceSmyf78zMCgA8caI+129Mb9h/c/7VCPv/xYrH0TsvnMVFyAW6iCHg/sbcI3CSzsZQCOhb47Teh/axFFiYJB9u3bXemFcsKq5cftdxVKTQBIMX1doWvesp3Y4y1cfSdNCmP7wlYsxFUooxNxXgQJGoKwbXZJFjhLHz+VowQgAgQSS3IV17ZbFveeNPBMGD0HVe+078zPj4WQKfdtlKZWNnIAk3dK2nyGLHASoxT8XO5THiGJEcg/Ki4oNJsgD0J5kiKC8vXgWKx4PFJKVMtYdKt9tEDbg0FEXFFXQY9kgzFFGtd8DlzRUkY2F/FWnHvGAyqcCFlwO8IScm2fAexJPFyfVaoFJZwY3g0osIIoJTmGz/96U/shRde9DI3CCrqAkMWw/igTFtNEtqCVSYGsVKJKhoYG9Xqgi1U56y6MGvz87NWrREb1rZ3XX2VfehDH7Abb3y3s9nMpyfiWbgpQ/CEx0RznK7zNI5M8ylD4whXV6olFm2gLHGm814AmMWH9wNAS4UnpCdfDtA93mN6d38CuDJ3eBzRe94jpcbxC1LlL5xskX60852s+ek3J/2e4bGMnn5jPZHvLD6P5GZ3D3fLKsrQk8GcAhf3OjlhwF6McYRcJnGnbbMzc/bEE0/ao48+YY89+qRREjiXizrAQ4PkOQxbqRTlrSAQDh8+aPPVWe/KWBlABhM6QOe1SJItlwCv8y5n8KiRfY93rQtcg1hxcE6JQ/eGdb2F3GfcT+gVDHvkW73WdJmGB1CJVnwukKqSlnKFO5hqt73Jh+ZF8kAzG3Ksq79SIMbfivllDrkm8grABwmCex3XOvoC2YQ+QBarFJiukepNEVIna3f0Z4CDTNGrFyv0wxTCfOlnIrzSucIjrWOYE4wTyp3hcQQ78GyQywBOvMiqD8x4GvWmBelE2byozJSOU3KZNSF9RcJa2okV1hfdkuo/5cOAHciBwUvLc0IHEqNMxSIvB0j9+06Vo1hj8kKrNF4YDpJ6wfWqZH7Haafy0VlX1I4+x8iKhLid7VbzFwOl8t/liuUn164dfyOXsl0n6+Ef5TzHL7dPwqB27Zpek8/XL52emfl6u93+aKlUPs8lSS4C4Zlc4n77iseU3UsOOF4AnJ47XcD6u/d8CKID+4mb3dZp/QirKbZV7h6BVAmXAFHRSlAJY0owSy1fFicbAkGiMl5a3CpJohqAch8RboCVyAaBXUW4qJuZAGAkmJkveCWoUdpr1ao1LnQBy4yd411AVsq+mGt1ADcsQSQI8oMrC8sRIMzfvBBqnAfrHksP4QbLKjcXNShffXWzf485ZXyERIiZwMqMUJEBGxwiqS3inBYL2AyGZAx612UXITEKV0kFEN/HMFFRdsYE6H3jjS0eZ4UrkDEzb4wnvZ6Kw/OcFgPguEIvMM/ezS4fjKsUD9ehQD1JJ1u3brGf//xB+9GP/j9/briagnXHlUjYT5SWAzByX1j4KCaKzvMcFQvG+Hj2nq3eatqBA/s9LnDFyjF3pb73vTeGUbOCVtt5j1unYQvnlGLpskrx3OXFYLwSsAIHAsy9e0L/7jIhqXGwPEGxlGtyed8+NUd1RIyXu1scOtDbir2f8lzuqJYjs3rl1HLP3T3ujIj44x/mMb9x/Cyw1m8q03uNv67BHaREN7xAvcMjJOfNLW+6B/COO+6yzZvfsNmZBRsaHLfBgQC+GK+xT2n4cNgmDx90eUgSLD+VCk2dYHIhFSKMQW5vrgtgAfx+9rOfzbpwDXTIh179pGo/IlhCx4SBvfnV1+znP3/Yq9pAUgCCpFsAWhAj6kDKedMavOl1BIS7IDt0gFhGr1aRJbAh62B0BdQYF99/8MEHXRcwDgFyZFiauK09oGuLoV5qbxxzmSxxwNJypkuq9ILa/vjjyHd1bhFdEUPdLaPKnONxpM4uuhOde80113SqNiHbIYaYGzc0sipY7nnO5lVxvfzWK0rlBfNeKhX92aLLBVjTGGX0Ms+MczIGwDjkFElv6Aq1TOYe0Jk8I0IgvOJHBVxQ6tTIDoY7AcCLwHCvvOFYp4Ezvakuqh6Ocajdbj1fKhZ+UCxWHly7duULxBieThB82qVju90u7tmz59xWPXfNQr3++21r31QsFtc44lWRZbdo+8cqpov0RAbfbyOkrN1SG4WNWV2ouYWNO4MFwoJiMZO4QLYtC1GMLeMUqNLGiPaWAYh1nEqc6LfcQGJ4U0Ek0KIYYIQLwgchB5gjTkgZykpC4zxY4pQoY8EDcNav22jnn4/r/5IO88l1veNLSUHv4f4QA8GmY4wIObXVhOVl4yDgONfERFicXCMFR2w4fjiea7BRVRki+pATX1f0a6s7nqpF6HNnNJMEgGB88x6NkLI5mmuOVVKbkkAiK/c1vw+VauP5KY5bz0uhLGGgHMnUHQ0Au3LDvZkpAQQW42D8MDT33PMz+9GPfuSfh6sP1psENcJViGtmVYd7K35w44agGxgcdOVFmMr8wrwzVIz14MEDzgrjVr3ssktt06Z3eZmhCy+6wNatW2PDwxWbnyd8ptphgwUOUrbca5BSrSRjgpSh3BsGobxTD+FxaYzEj9/H021uSSL5RLXcSf2eYhTieSx28R/vhY5UCh2jaRHTfLznPcbxiqk9yac9M6c7MQAseds1muM8qXdDMh+dEwCgYMMjxLJO2f79+2z7jm32y1/80p5++he2fftOqy5guEIslKyYhSkVC+WoXpTPOwCemj7sjK/X4s61rVgCaFGnm/jeiOVV1R/JWGrjfuYzn3G2FEAkOSo5nHppUjnH/ege9u87YM8//6JXhxCzDFGTAiOFGCxm9mJOeAXj3K0EIDJFRr0+V56IQLEAMqwvXjbIHDUZSuuwC+xqzLpur6FystdZf91+dADcAbXZYDqNt5LBpQA45Gp86DoQfUBpt1bdZmen7Ze//JUdOjTp8l8VlUIGo/vKRlggNZZFAunZMtesB+Kr9TxCHwbOQH+KRdaz03PhOGS5ajHToQ59gvcavY3+E8Ov6ymvhmeO7vIyfP6SXOxW7Qjcps/7AeD4XtTPpilT6I16vTbbajZfLxbzPy4W83etX7/+cTOrns5qECeCIU94XWbJbwM7duy9tN1sfKDRan/ecvnrCoX8KEFTnvHqi6bbDa33Yr8pAE6Fhf5OLd8svKUjULqbNYDIgQMHnUHENaGGELCaAlISUoqP6l4v7i0NWkdAqPsa5xLzK1eF/i1BxVjYBABgflikCDc2EuwvFqTCFpRcAPMK+0sWbtQDnLCLL77ELjj/Qt8AUgzOouKpz5qB6JoScmqtHIDroFu0AEqYSNgLmNRIpKPebmTAcm7GxFwRDsG8wXxyLt4fGYn6wLHZyXaOuDIHewPReQlmWKESYnMFSHKW1IvO0FTKvDP3AFDGCPhmLihdhFDGaMHyBQgzV92kuyj7IsG3uBVyJgKScIju+gzFGhnb3WcN+Ob+arWqMyL33Xev3XfffS50YIvc25Ej1pbrhmWNwERWRIKnn9WVK/ePIvGSZ5lxovgvmmXgaoV12rhxgydpXnHFZXbpZRfbxRdf4C1bG41IptH9yVjqBQTKzkagpmxw737pKBSX81EyainD9YSFxhn4YheYL+XWP55BCUCn3+G8KcO4/PMdFzPmwz9dSY/Lv4dTfeTRSAyBTXnh5BHx7mbeHrbujC+M7ZtvbrGXX44seRizzZtfzyreDNlAZdiaDdZ70aIaTcROUuqyujBn1Rryr+Fx+MgDT8fIZfH4XkkmABJjVSUFKiR89KMftY9//OPulQKwyOhPwYyMa7Gl0lHITapCHDw46XHKyFzc7ZAjyHrVlVVonGStyBrJA87HMb2hUBqLwJjkCPci2azGGABgwJV+kCPcpwCcZG4KvCRfuqz8yV0pxwLAvVfrGkZdmBRj6z+ufufH2MGbOjZGyF/JXnzxVXv55VddfzI3PGf37OUCAKOPhCHkMea5yVhCr0o3e1EAD9EJg0ovYQzmOw1lSWv+47m94YYbOqU/eaYKSdH3OiA8y4kIQyVrFuMQVsZDBhxiVSeTk+nEzMhPATA6rlar1prN5q5C3h4sFIr/tnHj+p89/fTTM9dff32UgzoNr9MOgA8etNG5ud3XVqu1LxSLxQ/m8vnLcrlcJQoOZsL6FAPgXkW+1DxrcYlhHKgMudsHAAigIgwAcKfYG8Coypao+gMLS4LCuwqRzFaDjaPQdLQeFsjkt4LeZRVLUOp7KqTN+QHeKj6uOrscx0bCNc44YR2pesD7gD7vYLeWdojjnRqEun9igPgem9zZ4KRTD2MV8FK3OO4dxQCo5TuXXorAC9ebGnMgFEKxBHAGBAOcw/UWbkDf0MQAlyLGLGUcGAfVIVRqTewFm59kk0rWolT3IODKnKfAl/Eg0ElkwT0IYIdl0TynoQHp3PcC4K6Q681iysBS5v7Scdwfz3rHju0e+kAMsOpxEv5AHJdcXtQa9ftHMUrAGIy8wHDLAfDQUDQVYR0BrD1Zso3CaniN0IWFOZudm7WNG8+xK6643JNrLr/8Cnvb287rdP9j/jVXXFMGAM9CsewSnstWSN4G+jRIrVN8iV43+SLoesT9deOq+w+rW7s8Plet8kgy6Ve9ph/I1fpcCtwt79qneOLOotPLQOzmQcBkhaHLj4CXiILwdhQ8UWz/gX22desb9uijj9iTTzxur21+1ZmBkVFqtw54U4z5ubqNjqzwJFUl44aHbCbyGUoFB8HU4gb8ysCPEEfcwd1yVIwHWYoHj1jMP/zDP/TQMva3DNAUjDFmsbC9Bj8eJQA5lQTwVNJ5Db1EmNrFF1/sshYdkoY9SbYKaPULS5DHUuEUCsNQt1B0AKAOI58XSeKbNl1tq1atdjJE1SbkteTfeg6pIS59dyqXUrqHUoP9SCY3829l6DLmpSsA+u3TviCYyuzN0K3oHzyo3ln29df9OVBff+OGt9n4+AqXySLDUt2kuHA9ez0HiBHGgX5z4y2ryCTPB3oCPQgBxvX4HsAX/QdZhV5XCKHkHr/5XsdDQTfTrGJIlEjthkC4XFoEhhcDYO5H3yGxOr7b9pKDtVqt1ajXJgv5wjPFQuGfV64a+9ehoaEDp7Mc2ukGwPnZ2dk1h/ZPva9aq91eKJeuLRQK50a7rej65hvgFIZApEBpEfObfZBu/hQAcyzdUCJZoO6xTQC63Xt2e2UGioOzSAGm4fKODF5Z0t7Rx+NgIqEBYSlhrOuk/46F003m0lgRYIBsFi+CTR3WwlURPyxqwDkxvwhBwDqgFAEI6zk0SFvgSD6LmLesuLlnAAdg1Tx0kzCi7qE2KN8F2G3e/KonOnA9eo+zsWAy0sYTmnPuk80PE4vA5PsAuBB6ggdZvFCnzXUkkXWt3jgQoEXcHSVkPCxAlSGy31yLZ8QPwkHJBmvXruuUhkndoKlgWex+EgvbWTmJbE7R0GIALAXBPMDEIID+z//5oSsJ5rTL7LS8mx2CmEoQ0e1Q/dYL7nVww6lJAk0jiwUedhAMsxSZ6k2vEEInPZ4fABgXLPNGciOGDxU7rrzyHf58CJlJ5ywFVwLDAsRaB8sDwUuLk06oRB/NdmQ9iVOp/o59bg/jSD1+i77SC/KPJUJ7ALAfnrG/HmO82JA6FsN73AB4ESNz7Hv/bTgi9lDX28Y+dzatXIomDlRPKBSjqUSdkATzSgrIid27CXF7xZ566gnbvn2rh0DQoAegMjREJn4lA7x0Q6Nmeslj6xcWql6Zp7pQ9WTeSrls9UbVWq06gUpeDSaAQLB1AuiMDVml+Fk8iV//+tc9Kx/WVgBFsld6Qc9JeSECS4D4YiFiPQHVMLHIWq6BrgBk4wGDdVQeRuiBkLEpCAo5u7hufcoCC4QBqJFx/KDXYJ3f8Q5ay6/0czKvupZyDHhfwEuhFbpeKnNO1XqU8a+N3gt+lwbi/QFwihvSMbve9kTkSDBUcjrPhERo9CHziKGwds1aJ7QEPlNZoDlizkQCea5I5q1EjkhX830IDp4/4Y/gFEAwOpBnj35mHNoj3bkIrwTPRliCexExJkMljLj+IRDpmNWjIYjjWEcOgCkY6gDYyb+ZnNnrxWLhhyMjYz+cmBjZksvluoHOp2oBCO+d4vMvOn273S7s3Xv4/NnZ6Y/Ua43/UK6ULykUC2t84XsNVVlcx58E189dsdS9pYu9V6EcDQBL+IjRRGgBLom7wvLXpuEcaRyOWGA+74KrxRUNJGi0KFOXlxYjQgTWEiEGABYji9DhGD4HfCOIAL5knjJGhN373vc+d4XxfWJnVQ4rarN2s6QFuhVvrHuWNSg2PIBS3ROwYDQBdmw4xQSzydhsAsx8j/Ei0BGIHEuCHBszZRfCGPB2iZ05TA2RNP4MdhaAqAoOAslSBlHr0nxeMBZgzDds2Nip2iGGRfMr11GXZVad6RT8LkVxdt094FevbdxuO9hECdFu8sc//rHH6/LsdE8cE1Z8JJh4SETmto7yMxkArjetWiVrmOdMss2QDY/gikXZ1Z1t4n5hn+R2m5qa9LlG6Vx4IVU7rvD4QhhwVS+JBApisKMzlNZhGvudKoNegLaYTVm8pnv333IZk9Mpk/pfq/cZJyBXqc6LizB2QqaOPF+/EIiIC9XeO3X10Ppd+8zP7ukYQUpApEo9JRIUHjU9TUvf/bZj+w6XYy++8Lw9+eRjnvgzvmLMxsZHsxCllldkoSQaiW9UgaBhBcmsyFky90UgsA8tRxwtRAdJcCWPo+yWWaR6TdZ6OcubUMzvJz/5SfvYxz5mt9xyixvwyKk07CHVI/IYCsQi1wl1wlPEHDAuQuBgHAlPAGDDzqITAMQCZAqn0F5PvWCSBWIG+c2Y1G6XOUMPoudocxyu/XV2+PCUH6P8EoF9yQxdU88q1YHLM7hPxkoKmSfwrTOm1xdx1Svr0mM1b+kxAX4hvSKemvtF3jLvzP+2bTvsxRdeNGJyeaE7kc0KpxQjL3KGZw1pxHdJrOb9aIYVxAjnV/4GehVPK6wvxxAiyXOHAOFY6dwumO4Sbl1jKuroSx/HnARaUxKcy/RFMcDdBhnaa2KAIwRCAJjQnxrlYBfa7daeYqH4b+VK+YeDg6VfjY+PT56uRLhj0RcnY4V1zvHUU0+Vzl130RXz9fmP1+q1/1AqlzYWisVxXzQegCrm6/gB8HIH2gt49ZD6MSvpZ/o7XfRacAcPAOSC0eSHTc+PgG+60RWozsJT0oSsahaTMnRTIRdB7hEbK5ZZ8VxayHzO3wjMF1980YUeAg+LEoGEa40NFvcZQfcwj+6a8cYOi5MgZBUydsan88vlFgC57huOGsGAbjYb1+c+CLWAdYZ9lEtHYFoGQlTMmHewqI2reQ6XftRWVmMLZQ/rfCQlUss3QGSARRkYzBkbnXsG/AI6I352sMPKy9KVckmBXnc9pSCiN+whXXVZg5YsBjh1UT7wwAOe+Pbqqy+7MELpaL0tDrfwQoAhXLxcmaxsDCrmOwAyn1HVYWxs1JUzFSawsl2BtKMuZITWRFx5eBZ4xjkXnghBvAGAYFUOYX5YW4xH1TPEAvfbW87aZjix395ZDvhd7p49fccd6Z4OhiiN+xOXna4LOA1k+1LitPf9LDO6wwDHHfYqz35zeCyGePF3/v0C4H4sIusZg1BGIWECGO/Iye3bAL9bMiA75wb40BCVV6hbHm5m9gahY4Q80KqYcmMYpfMLVWd+2WPsxSgh1XTGF/aXCi1RijLAVvqc5YUSoGS/si+JA/5P/+k/+eOEqa5Vie+PDSd9IrklssWbKLVz3spW1QHS2FvkM6BItewhQ1QpAjkpN7uYYMlTxoQ+Q7ZjNMBeAniZR8YEYEPGQsxg8DNnhHdJB4o51Plk/EvniN3W+70s9Knc/2qklcr+3j0WLGt4cPvpiBQspwRa6NBIipbuEtngc2x59x7D0hIaSIwu3lEwAvNIfDAkksguscCRmxEMuvQjoTvySmPs8JzAEqwl5D1VOJSXpOehtch5+JvjRe5JV3sieRvwznpGHx0bAB/5vLKch079/LblnBFuAIBxkUzm8rm7i8XSv5gVHt24cWJ3Lpcj7uKUv04bAG632/ldu3YN5JqlGxZqC59stpq3FYrF1flCYShWVQKAT1EIxHJArhb4Usoo3aRyG83OznkzimhRvOAbH1AntlQbXYtfbJsADq5qT37ymNgIn1AMjxapu/BKpY6bu6TTdwAAIABJREFUKt2MApTq2KawBxYv4Ff1FxGKAWrCzU7gva+/DEA6gOoUXQ+3YWcTdwrKd1saijEFxMI0oEyoNIFwVOMLrq0M4BRQxfhDGSgOejGcjBg5/XRDMSKGj3/PzxFDHfWQxVyncVPR3nnUhYmERmolq35zsNndrjeahxhjL6vZjwHuMggSeJyTNYBgu+OOn9odd9zhLh/mNO0O2GXU4+6DAc5aoGbgy0OD3N0V8+UhNLVoQU3x8ujCF0mDNMuQUHTLvRkGRMScR9wvig6FNzoy4q63devX2TnnbLCJiZU+NhSZQljSMJGjszJHFyXHB9xOhtw70WDkYCkAMd2wjQiJ6FS46Pyte+6N803noh8IzQypToMXrR/d95G1k1W/+fhn5rSJ+GMM7USfx/HfMd9QOJmM52DPABv7HHDATu7atTOrjLPgzQdIHgtwmfN9RUgXSbjsaWQ0e5cwCIxPGk8sLNQ96axea7gBROy+s3UOGCgSDADK2P7ObSiEJmSL5BXyTCCJMVARglhg5DdAFUCTehKlp/T9LjFhXkdWuglAo/AD7huAxQ+6grlR4hPjVuiePGIiZlTjV+ELyBDGIoIBzxpAjXEKoPO5dJfIFI1Jx0gv6h4kd3Vvp0NmSMYfec2Qtb0/koG9YLjX4NLn/ts7sIXeikZfEW4yUBn084tJxzAhnFCseeqFU8iKSBvGq4Rm1uP09JSfk2etfB2eCV5fSDBIF+V2KB5bXmbdY5pHJH0aDG/Iq+49dkMg4j1PfMlW+JHGvj9/3yFqIOV1PsOgwFJst+dbzdZjZq07B4bKd5jZG+vXrz8tYRCnTTq22+3S1NTU6NTU7M2NWvPWdrv9OcvnRvOFQgSjZgDYN8MpSIJbCtC6PZMs9KOJWx62mD3FcSI09P34vO2NDdL4JgkAsZMCrLK8UotXio5jxXTqWhwngS63khIYVJmBsAfcHwgx3CkI0NT6i/uNH90L76mEmxhDvi+3CkBKyXGaH1ntbFadhzFgxRJ7DCAGRF111VXuelHhbzX0iM0XCkPzl4ItXYd7FnMQ5VjCUOCVAuAUnAk0y73PNUK5kDQWsVicE3CsZyoQLeGge+rHJHXXyGKlHsIusr05P/Nx33332J133mmPPPKIGwWq4qA1EDWHM6YgKcoeJZkUgpHVWMis/mAkQsnzXBjzihWExhBzF003OCdMcLqGtA5Rpl5k/UCUShpbscKZepgclJiqmqisXmpc9APE3blfDPaWUmDp++m+PDGo0+9bR2Pqj3aVTNB76+r0HP2Ee/deAxinojStvLB0FYbF9873lwaJAQ5O9L5O3sye2JlO77gFKlRDFVnED4wlnirlICAneQ9Wd2hw2MMbyMWO9Z6zsbERGx6Gn6E0WhAQeM+oq001oLm5BWvUAbg0qwniAiUfSakY77TIRRZEeFMA3m5Sawq6wrDFe1N3AgGZTUWIL37xi+5NY5zylKWhBCJF9J70j8AksiISiSsdgMQ4AVsY57CFsMLIqhhjhOkh+yWj1GUMeYrHiBhfflR9SEBWoEw6RF5KAeeUnBAbLmZd60oy6sTW2fF/S/q217gPnddlfXsBcrp3l9IRegbMh/QYMltAlfng38wPcleJzTx/9CgJ7OhSnk/6nDV3el6ME71Kkw30LTWGleTN97i+Qg3lGZWxJdY3xSDCA7wXYYJ0tYtY9ZiHMN465NCiJMFeHdCN/c3UdrDpWZvliL8k/aX+Yr1ef3hgcOAfx8eHnxsbG4tGA6f4ddoA8M6dO4cGBwfXTE3Nf67Van3c2u0PmVd/yBXCygjgGwq2ywb33n+qPBfxLEkdkH5KdZFFloBeLeyADEe6ddNzycrWotICFJB1AdgOd7VAq47V4hGA0ObqZ0kuDm6PGUjHkQISscWEPVDtgaoMuEwQoGSXAmYAonKXsRn6lfbSNXQdjTPAqZJ1Yiypy6qb5AeDUfVYOgQrG1exR/QZB4hLwIsdEAOsDc21dN1UWC5+RhlD553N/JMOiyKBo+NTZqHLngToTj+TcNLaSp+VwHk6Bq1JJbOkwhtlVxkou0LheXzve9/19scIIISNfmLtqKRMdoYsOYZlGOxLtxyaN1IpUKA8GHuSGJlv5phxUyqOc8ME08wknjdsMH3do/QZ9yyGAEbYs3Iz127KNuCe8mMHKO/U7azXC357lQLjTatAnDkAzMj6tatejjSldqvYin6ANKRO7JMe4LsoBGJxiET3yv1ErpSJYkqSJLxFNYg7Ky0B3BpHSLCjZO8t5+ZP4TGnFwRHhZQIAaLDmcupzKPEOlZDBvYBewnPGz8uC0gI87rjsL4Fd+lrP9G9cWaGMLcFJzoKhZKfS+5pVWWh/q8rekqeBcrqlAkM4zY6WKb7Sx41dc7EWP7P//k/e4MMGDyB4ADiR+qFADGZZy8pYybwhEHAMYBhXlxfhARz5V61+cglYCxihVM2GRkDUFNIHPtA5RJ1TsmFVLdJ3qYltrqAqj8MWUp+nMxFKi+srtU1HI7sLiodmuoEAfZ+Y02JNZFf6Xu6D+YmYnkjwU0hCjLc+M28iYnX85BhQ9hNuYx3grKiUSZTOlrPRMA7NZ4YcxoOoTGmui4MlCjQFc9TbHDU/g3slvnKxAbLd5YRMUEGUkZWIUAta9FkwyseebvtVq1W21pdmP/l0MjQ94aGKk+tWrVq28l8zkud67QB4EOHDq2o1ez8ubmZ26yd+3A+n7um2W67lndlvygEImqj9nstBYB7N11XSS0WFCkQ7gWf/YRKCjwlsFTCRbFXAlcCLQKwPFwWmD5fjnUbYDCEk6zjeA9GIYAJQjkWbhRuZ3M8+uijDrgIQYBxxRKEOYhsfzEPEUeaGXIdl4bDBb2ZxAJrs7pbP1u8HJsCYAkMxSOxWXG1wUTDMjB2EvAYD2MRCO5eLwLqub80lCG1yBc/MzEsZJJ243411lSo9gq1qKeL+wmmJhhUrRspldTq130ufm5ZrG8GHGUgOHgnBhnAWMh54ttDDz1oP/jB9519UnytwmDi2m1/ltkK7VTj4PnHtbt1gNkPlEsL44G6m/wdjJHYCs4zPDxowyOR3EKVCClV3SvrRs9ALk6OQTmqC2E160aYSxjpdG/0GpjdPXmkOOmvxHTcibjFjyayuufrCuvjEaPx/Whj2jX8ukqrXzhDBl7jm9kP35VrMKuR3KMcSAihoowan8R3Nf4s5thvNfhlD8qgTnRWa1qhMgH0w8HYnRn+nYVwdN5M58alo49YmdrHM0uLj136eRxZL3Wp591/bN3rHD25st/YFwENd8G6osm6Tg46KcBL1Vo8J6IYiaDI2AhTi9CH6KAVTB25HoQSuSzOcRzVIejgFXW8qcTic99p/xpssCt6z3GJ39HkJsoeysPFeBQKoXbBt99+u5EUd+211/pY2aMpOdALqFw/FKIhkwgagXPF7ArYykPm8aiZd1O16ZEX8gKqZFovGYBRz5zocz0H3VN6/RQAhw4LOST5u9T60/c0V6lMT+WyQCG/Fxnzi8DZkQlaMmSlb8Lz1w3f0Li0JuQZ7JWBHMcxMUfdevp6P4C2PK/dZ6O5QP7yfKPayFAnHpfr8Sxk0KmuvEIhmMdglNEjsa44Rp7iVB8K7ErP6t+MUV7RvsSQO7G6ezStAuHYxFlhyQEZ8x2NEevc5yfTdM4AK6bYe3sz3r2NRu2FwcrAd8uDww+vXj366ulIhDttAHjv3r3ra7XalfW6fSNn7ZtyufyFzVbLJb0/CAclWSymZ78HSDnaqx8DnC7Mfn8v9Xl6nX6LW4sk3bAp+BMLvAhU96mLqoXS+1vn7QUM2pgpCJSQZuGz2Al+v+eeezwJjfeuu+46B5y4q1h8CLXuhqH+Yte1k553qbkOgdbNlu1u6m65oZRNQCgCABkPiSYI702bNjkrzXj4XJnNcpPFRu/Wv+4HnHrf631OqYB2QJqUkRN7GaxqxBanx3SFVzdJJQyPbnhC+ryZz8iQbWUVKxoutDgGRXPXXXf5z5NPPu4WOUy8rimhxjxSL7RzH94y0lfCIobRG2W4Cd5lH/mOhB9rAAFKIgSd81asjAQKmCsMl0g2jERD3YOUR2pkuZjrSdLRXCmGTYy/3k/3Q2q0HGvvnujnyj7uiNeUck5Y36X2cG/ZsX7jKBZhALtF5rt7O57N4nWo8JRgylFCKWBO92pU94j1pzhtGbIhXyIurstK6XrxXAjhiTXTTaBVVQEpXcFgdRuLvOIu+6qxKZxiOfv/WFK4Nz451kFct5+cW3w+lYcUIF/8O9ZX12hdzrpJQWXqUdJ+7ncOJZ8yH+xtQC9eFeYaMIGMFfjV3tP+i/OpZXZa2i7zQmSx3sHOAvyCzJBXJgVvjFEJcexpXNkf+MAH7I//+I/diFZCmmQX8pOXCAjGEWUVY52mP6n8Sj2QqUdMc9MbricQJnc+IE3XXEqWpDrtWOugn2zXPPNZmqMh2SNQrPljfpDJaQK6QF4q53Q+3ZPGKXZULLW+o1JzCneUPND3RFaBWQTqpU84JiWMUpyQPhvJ3u7vxfHHAuBKouc4rQXJdo1HBk2vxy6dYxldqZxMn5H+jnOwvBcD4LQKRMdsTyxe7TWtDVV/8HvOThfXjg5x7XZzst1uv5YvFL6Xy+Uf2LhxzXOnoy3yKQfAWfe3/LZtey9ot+vXtZqtr+ZyuXfncvlzcEl1ALC3yumWgsqfAgDcDzD1E4ZLKc9F4DYDC7IITwYATsFE+rcWY3p9gTvAFkwrBciJbyOWCMAJ+0sMJ5ucDdJNbAgBLNzQCxr7K4fFDDDHpJtLc8CGlKUK+H3ttdc8FILwB8IxAMG81JRC9yP2lZhVvfoB4N6x9T6ndJ76CeVINOwCm+UB4G5XOFnHEsYSbIqR4nNia1966SX76U9/ao899pjNzUUNTMBxyrJ3768LTjq1kBcRZV3mCAAsJSaGpjt3Mfck4MAqA7oBwABisS0S1OncdgHRYiAiEJEqTTEruo90jpcDTNJjevfS8r/fj4UNsKWQmqXPtTw3vMjamJs0/CjArs9fwngEuxFeK7wSaQ1hrbkAS4TeZF0PM3bXY7Yd/EYB/NRbtHh987kSVrsd9zpKJGOdQoEm89FhI2NWuuC8ly2Pz5ez7xY/R/9W330bTNGxznlsYzzmsL9HcKlnnQK43vXeK2MCiIRxIqJAexuZhGEpDwkGjiryLLp2BwV03cQdwyObntD3aht7ZBlMyfRYD2Ek8Ztcjt/7vd/zEoYY0irfKAJEQDB7grEGs9dSez0FwAJMqS7oB860/xmnckZkEEtedImG7uwcC/wutUZSeS5jQTkj+o6uK2OEe1A4h4CyPF5iWxWvrbEqZrkXtEmv6X2NQftIY9D8s79TYiWVcb1yNj1H7xqWR6/32QmQa51wztQLzXn0Waqf0/OnwFb6rP9+iEUb54nclu5xLOS0DnB8eHTZEYlw/QAwsYztdnum1W5ty+Vy/1wqFe9Zv371k6ejLfJpAcBbtlilVNpxeauVe1+z0fySWe7qfD6/EhcgU+kbMAPAoVSXLoO26GEm/+gFib0LLN3c+tqxgG7vwlwSABMw32l00WU9ghVYasT9F0y6iCSE0jMItGkzALgImAds8TfJCQBg1XoUKJXFx288T+m9d+fm/2fvzb9uq8o737W7tz3vaTj0CoiVCGKQUAKiImgpnYkau9KRVKrq3t/vf5QxbpWjvMlNJfdqWdHYgh0IikqMHY2IAofDAU73tru94zOf9V3zWXPPtfd+T2NSY9zNOLzvu9dac83mab7zmU/jo8/9js8sOn78XkCKEc1KaD6nL7zwYshFjCM/fQKQ3333e8PaAoD5yKqoSGSOnupjrf2VLseUX3Q6TylAk6VA1pdZALhOT3VFHoGs0SqJ77EW4eoA8Gczwr+nn34qBKdJaPsjPx1L2ndmZTZMJSuvRlMKmmD9NeuiLC9S1t59oz/YrRQnvmEAYPmEWV5hAxOAds2DhGjMUWp+XwY67OjdBHtTUEi0TNeP1qeWzAnReK1mxG1+pLwyS2SZxc3T9uLH8PUXxz6VR3plpLO5AxkArdwQyqNNclKjBA18mdVeJwWsA7k7g69prxsKI1h6rej+Q5YCMqpg6ZVSllWYMfmcrwLmtiZh1Jmflo7LW29slPHeOGopsbkLkPBofT1Svpmefx0PV1I4u3HxxVHOpcR2DoiJLiQXvHVY/uu2dsYbltWHlJbbQa7xHW4SMibUaU3y0luwy3R35VDNNY7x8w6dGMRgZOZOQE4WRNwMyGJDHAW+wAQ4yeqr0z0Bs9D3Mng2lYXqq98A5fRZqidzOkhyR3LIu+sJTFerWzLSvI1Vel3vFYiVvotGB+MtzRN9UPYlD4B10iJXF2QlxgilidOpHf3lO+8OIgsx3/ER0BUgDtK6dB0Rr0s3qF8CxJ4vNO9+E+LXS7LW07A3Pnjdq9+9rmsCv/4dnv70vd+oeKBs2Uwiv0Y9lfMBbpIfygRhcxZijCWrTa+QOP/4uBh/ud0uvvrGN171UFEUW61W66KWRf59AODOyZPFga2tl28dDPbuLcatByl/3Ol01kYlc4SdyIJ5gP30LuICkQK9nGBIl2weME6JWTvFuuItFUrY9+houzkiPCVCMZd+pm1LIBAxCtD84Q9/GFJdUfISAEyELoyrQBB/FFT5J05ZhJqsaPX65ykD0jcTVARdWeDVsWMvh1zEP/7xj4MAB5B/4AMfCH1SKU5ZpyXILLtD3dWirmTq4EZgy/cnFfR+Xr2Q8sLf76jTeVbGCW+RQVCGsY6sAAnV6JZXloO1m9KjuKOQEg5AfOSIlVsWyJRArwvVslSq8xO1fnhrpx2xegXmlUKlMELSdUsTJ3DENe9X5hWHP04UrUmARgEtlxGbzXT9S1HmAuDSjdS0mMltWJtE52Lfy2e3frcX3DPbUReDJRXwSp5OzX8JgsuAEBUooeysWXAtOwsAGIAL0GVTR9lcC04kHd+BkG3ASlmvhiILvZ6BIHiG4CkCrDhqJ6URmQbgZwXHwCvwjQIapRA9PdQVasxGIEvsrPFLqTXJvsXWIN5l7eQs7nkr/NR7PclMYnXERfvhrVt+jrw8kFFA95oPLycpAF8LMGWetYkJG9mx5eBGrlLcgmC53Fj1nd8AGAAGTBhwE5iT/BQ/i//4Xv6a8O+HPvShIENJbUXfAMeKLaCfgDtok8p0FVwpdawHtinIza15OmceHNFv84u2lIs6EdOYNJ9+wzFv3XIA2ctov8nXmqgQFMCXXM5k9yD+RLEMFi9hrgQevKp/yHFVVCVlGFlwlBqT+fVp6Vh7rkkPSD6zvuZOZIY8AWCB5PTdXu6loNbreg9o7R0xJWhukyL9rrF5YJzSAn9rrWp4yvlLpwA4ujMZ/3oXCIeOZ1iBHQA2+7EXFrQ5HI9Hp4fDwXcnRfGlyy8/8j/W19cpiEF1mYv2+X0A4O7m5uYlp06dek+/P/zwZNy6u91uX9vtdnsShWGySwCs322CZ3/mdX4eo88DuunbPUNyzTOXCN0LWBG03cv/6j3Ovd8LAi909D61KWEJ4wM0AcAwLb6/3t9WR1QRcOEbaxkGfJs2lnq2h9zs58GPSmZa5CyMjQVYAFgVbt7//vdXWQjkP6u0ZLTrI1JzTJvOl1lNp6kgJyBs3gxw+OuaRy+w/BpqXiSQKuFelrP1u3Ssvt/73vdCyjMpBcCH5szTjBdwep82AHFdIgAWGFOAJc8LuNfHROS5vVMC1rtLMMfMvaxYOUuZ5tQDqmj1rru/pOukecytX8obnv7m8fr8603uDYu5PUS3BcAW4Ness/oX8nfKpzxkCDCXBlndrLyupZtCMQOCKboC+D2wfiCUpD5yhEIBh4oDGwcCeOotmUWeuYV3KTAAqLEqiaeqwgPaxMrXT6DDu11JMXtrvlmPldWidhRV430vp+bP8/w7PCDMgaAcIJ/m4/LYNbig+I3g/Pf7O7RmngdTPuRv+VOa/DIZprzbsuizweHUktM+A2GcVNI3T2N1S3C9t9rg27ceKKbywJ/ycC9/I9fvuuuuAIIBY9CDYijkm2t+xrPdRZr0Yk5OeRmgPio4zhsFNB5vAU5Bd9PK5WS4aFJtpLIOHoBnSBGGDsTY4OWW74+XcanOVp8YE3oKQKxKq6EIRBmzwk/5AGtO7NlosPFy2PdF4NtbZoUXvIU7HXPko2h0EC2kRjfb/NhpYY7W07n3FuAUc/jn7XeDC/LrnwWA/Xvq6wojW9CnnWUmensynkwm461+f+/JSTH5h6NHD/1tv98/fvnll9tx8UX6zMOQ5/3ayWSydOrUqatPnjz9wdFo/ImiaN3a7XQv73a75iFWApgQp1tWvgrg938hACymSoFVjQAqQR6tY00AWCAiBcAS3GIUiNgDYIQg1l/8bQme8D6FsjaY4F5KgKB8HWcD4JS5UgL3woWE3k89ZRZgMhJgkX7f+94Xjp8krCUE/PFUSnB+jtL5MoaPT/hNiN+s1Ptdr8bkhYZXjJpjU4QWrax0QqH/bYsQ54OljrRnlDp+9JFHiqefeaa09K0VW1tnwz2yNmnOdGyI4PVWA43G+h8tj5U1uPRJlRXEjtrjMSoR6MEnOVgjYm5RuTfo+FIR4Cq3mSoJvw5e4GvDkLOwac78GOZt8nLXz03ozAK6+wDBE0QzAML8dcm8Ed0azGqnY2pSYHnXIvmGGvhdKdPSrRcbBw6GU5CjR62E+cbBDQPAPcvoAniGB06fBvyeCrTEP4Aw1mCyDpg1ygIZ8QWGBgWApQzNbcIq/1kRlJJ2Q8W5Op94WZKu237n3wq3pFZHnSaFN81wS/EuY+7Nga8hdg8aF1dXBjoAmdHtJ25yDcD6UxnApECUPWOpEo3OzZXNu8WYm4RtNusp9+y4OOfWY7xjVsKU7gUuGbWAJWtt2SgsMA5gRon5z3zmM6GSI4CNMcjNLbQR/JjtGa1rCjBTYNp0b2p1lJwSAKYd0aDXSWrPb35m8XkOAEvO+LmSjMLiy1rBH+Qx5hSUDxZc+Iv7tNH3mS486KTfzCnueLTDT3gZXYU1WCWJ0Ve8jzmuy+bpNU6BpNeH0JC5lckHnOdjMLZfAz0X59YCMzV+0a18xKWbvJ5r2lRoDB4Ae/5v0vH2fSzfHi3AEcNZ245HffGgwEB5AFwdvk1Ge7t7e89OJpMvHz268blWq/Wbi10WeXGJsl+pWN7/u9/9bnVpaektZ89u/eloNP73nXb3uk6ncygUHLCZD3eGU4R/9QBYiaDrykTpqlImTwWBKR37nxU5mLbKpITbtJvT93KB+MEPfhCEERkgAMCUQFQ0LO8RYEGg1AGwy6tb+hLmlnqWQE0cnQPwIvsDLgFYphEi119/fUjszhEw/VSlPPqVA4CLkJvcE6TM/UZEz0uQxrVIfUTrO+a8oLbKYEMARkiRY5H4smLj90sauq999avFs888Uyy7XJmh3GNZalJgCeGM8OIjAGwKUMKxBAyl32/Iw5hsCKUwPY2ZwrJMAgafo+tKUMrBnzcepfGsAJ2swt7SolMDzatoTlae1Jo+rSAi8PEKfpG1bb7HVV0rKxRN33s+1mADwK0W4BZLea9Y6lkgoffPtDmIR9kAXm0mZAWG7tfXcX0wACzLEkq227UKS2ScYG4AruYCYVZg+3c6KHqAL9aus2cphkAGFQ+AbT1lMYy+wxZEhTsMad38JwVAnlf2uzay59hzpiCneajunmLXZ1lK0154V5TFemhg1zJryC0L14WYxaTkE9cXL+Nwb9GGFx9k84OPKRC16YwW9ly/6vPug3A1RwJ4XgYKqMtyqH4hM5GfpJW89957w0/lBmZc4fi+jdubVbUUsMmBIb9G/npKGzl56I/P/f1NoEvjaQLBuecEYvUMPAUPAFZ/+tOfBncH/oanCPxmXnSC6EGz+FYbCeZEJ2OSv7Im0x7tEkxOBiV0KJmLaJ/nLb2YBSZGP/p4CunnPMrCmGLU5Gc02jTFVAiox7lVZhjTXf7kR6BY8+TxQoodRA8pv6f9zgLpssCTXKXiKU6Zs1z0Fl5SvaG2GWyVJ+CyAKstMyMFGTHY6+8eKybjb6wdWP6bTmfjZ0ePrh6/mGWRLyoApvzxyZMnN7a3t//tzs7eR4bD8cd73d5l3W53NSjX0mTP8AHAYf+qiNzztAD73WeqmJv+nv+9EX4KbAWAwzIGINPs6lD1a1x3QUiJ0xNpKqD8vViAAZrk3aXt22+/vUqBhmVSPoMCLQaG7XjX+mu+gur7LPWSY/AU/Or548dfCb7JAHOYlCo1DzzwQAACMLAqyHnLoz9mX0TN5QCwX8OcEvDZL2YpCB/MBfgFyKZrS3/x2QTkf+ELXyie/81viq3NzWLj4MGCHLoGMM0VQb58AlHyT7MAOdGN1kSnBPUUW/Xx+HRb0cInoenn0njKcs+kVp0U1Hrh5wGwnyt/rOzpxiu4JpDl17VJYc5ce59aMLBQU8EL+aqlIm5egQzSzbEOgFuz/obAJ3I8Y4Upg6SU15UjcPn+mpWGNTfwBCDGDQJgcuDAerGxcTBYmNbIzd3FGmRVwgwAD8tsA9vB11dp7QiMIxMBilf5PS3Q1BSx/LylGL1fYfAFHwOG6jOak42L8Fv+HivwYB9ZiFJf/fo61S2gi1jnTWXWrEsLdFjv8ZZe0X8dAJqBwErSm5VWbg8hH32VfcUArVyvQlul21iY4jDROrkpDR0uKFNuNDwj8COwQx/5eN5KwSUyk/4Bzu6///7gE4wPMN8h50MQV6gWOW1YWUSuh1XKWKc9n6Y6oAZqM6ZvyRM/lkVkAM8hG6Uf4A+CvckshMyln4BigC8bTP7JyON9u/3v6oPmWvMt/mMz8dprrwWLMu+nffhVVTLZ5Jost7VSex4PqA9xXnTimHPXi7TftEmpbxqi/JYukl4XKE4BsOS25jy3lqmmFLbDAAAgAElEQVQezALgYJ8U/RudV3IlMERc1fQdNoZWMQ2Ay01aydnjyWg06O+dbLWK73V6vc+vrLQf6/f7z1999dXbC7D7Od1ysQFw98SJE5dubu7cPRgM/nQyGX+o113a6HS6Sx4AM2GjcSk6LgAAThWxV9J+lpp2pM3fT7sIGBPMnsYsGC8BcLpqKbhOd3F1wd0Ku1XSbpF3lzm94447qnQ5KFFfYUbMaUVGBMC9BbjZIu3BXxSCOUVnI3r99ZMhIwJBYfSBvLQIbHbstCULMPcqI4Ksok2UnAoJMWDTejUp7MU4xeZCVlWAhAU2LQXhSP/x2aTq3cMPP1z87d/+bRDCKi0J+OBZLMU60pTAZZ1QWPTbxi4Ll/UsGqVsQyiLi43fjtKUckeAx5SylXCVUpWyL1t1flzlDIRNpyxbsiTGDZH1q6SJUq8HSF4e5eU2Zp7X5gGtCwOAmyyJEazU13sW4LL5xcAzCSnKzR84pi4TQIobda2P+V1OQhq6AKDLKkdWtAYwbP7B8UiWginmRmMK2KpyAXZV4EQZVaTcrIwuFiAsuyX4qvIGR15UVghoVu47ubVKZUmTnJzNL94iH1oItxsg1JNxzkWb8d2LAGDLr7yfTwoItE5euYculqCVk2m5DskFImxMx5a5wR/WqQ1ZAtWv6CMZKyJqvHpXOPGaKEA15no1UBaPycXrMQuIzW04ut/rF++8887iwQcfCKd9MipAN0x5t7tUWeEF0tK1ToGs1j4F3XGOpotI+GvVSruJ8nOdA8Cz+J9rOp1izJwoPvnkk0HP4Z5AZiF0CTqOD0BVm05ksHhNm3jukfWf9nR6Bc/ZGo3CCYz0HKlFAcK4IgGAsQTjxoeMFYCWfNU41K70Rpwfb9iIOtb7wk/rtvoJsc1fPL1T2wLAMqjkAHCkz3gqkPvO00TKJ+F9CQCujIEJAPZt085cAFyePIdVGA22J5PJT9qt1tfa3fbX19aWfn748OHTF6soxsUGwGsvvfTSNTs7e386mRT3TiaTu3rd3kq73bHyx6WVzISCWYFt4s/PB/hfGgAvBKyDlan5ozZSgk4FFJXfKH8M2ITpsQDfeOONIV8kO1oPgCOT1f2QUh+9Wf2KRyD1u9IxGzi0eubs2BFWWC34yXp7/yUxSWq1TPuRF5jpMWMk6TwAW5Tkrd0gEAPgjAU06AdH0xyXPfTQQ8HPmYA/BC+Ah7FZujEbp4R5ztptAtoUpixp0RMlpiMzy5A2LaYMw6662oZHZZoqM5sHuUV4RWbt2Pv002ZdQKtSoHplsPLZwXdlAlCHy0CJ/W1IZrJB5qIDXNbTeI9L1l4/mfA0Mg9wlf6e1QbRpTIsgy59LmCT/axTN1gDKfEpwCRLYeDhsHGwNVTqM5QuVQMZAla7AJ6LSfA7DiIwbMDKU5rKH5Z1Inm8TgnGIYVksEiHZ7SZKjc0Y6so6T+pfEzB8f7WL7EA+xfV1sMu2JzUelNfwyw57B8AT1vi9P7o8iR+VJ8AJAYoLPjRsBzrE8u+mrHDwIjnvek5jtZU8ZCpvHYxIm0mltYye4CXv2qntlEoyzObG4b5Ll951VXFjTfcULzv/e8v3nbT24o3vOHq4DbTHwyK5SUAcOTj3Hp6sLPoeqcgNgeic8sXQVD96iwAzDogT9FhWH6/+c1vhs0jGTCw+iorBDoPKzhuCkpvRrve0i8DguZUAJa/B8N+qN4JUZJ5Za/yt7fiQfzDyIShgs3G0aNHQ2ArH7keyY3PA2tZ0n0O67w+mt6op/f5zWJuQ1NjOcdcOVDt8YSeawK+6fp6V6paju9SRObe54RzswU4AuAJEHg8Hj07Go4eX17q/d2hSw48vr6+jhvE/o41FlQri6KBBZur33bq1KkjOzvDP9zcPP2ZoijuabVaN3c7vW673WmFRS2DDFIAbL7A83f8TZ3/fQHgSKjToCudsCkh0wCAJSxSAOwFowAK3xEFC8jkJwIAH2BSjhEQoPKKygJggkGlh9VD+ewtTl9S7LOUKoKLTBCAc3bRWEeJXqZfCC9VJfPj9XOUE46LAOCmea92oel5sDuizCuK0jJEuqPxJPgA44f5wu9eKH7xy1+GcsekPGO8Zh228qrm6hABsIIy/NrJ4hOUai3VU6SnHHhWGwYoUtqr+92mY4oC1ICVb6uiiFJ7Soh7oTtTWdbyRZ6TyFjgoTS3dvlImIYcDaeAdx4ANmtfXYZEy0kTWMQCzHwCbpjWsD1xQSDh2Lv0IQ2+qeFvwKtFTIVUSi3L0ILPMem1gpUK0FPmXxaQjuZVW2tzxzDLvACwjubDBm6KRiI48kpwUSBU5/sSJCYrFwqkZgS0gUC/cZvnkkLD5waAJVum3YHsVCW6G9gcWalW9Y3Ol8C3cr9QPnSjNT+vXqyIfjwIkz8vMkGnNh7opLLPn95Y3+qVCZGhBHyRFeLOO+8sbrvttmDs0IZ70bVsAqc52e4BsI3dp8f08QbaqM/WKbMAMONljFh8f/azn4X0ZpwiEvwHOFZJecBwcCvC/7ks6UzflSkl8EcZFCfQWs1R2EiyCTVaGPTtFEb5hGVVfe6558Lmgve85S03BGuw2hLo9WCYa9HNQvnUI8/l1ya6FKQbjTogrst3r09m6UwB36Y599c9SK6BYxdLIHoPXi+miNzGVieHjs+DOCjlqMsCEdoPDcgtKMSxHBsOBz9fXln6bwcOrH770KFDv2m1kkjeBTTFIrdcVAC8ubl55dbW1i1nz27/56KY3Nlqtd8U6q2X5UCDn2SZD1EWYJvL/RfCyDGsV+45omsSEs3fR3eB+vtmM3y2PQeAc0SZAuAUnOhvsi0AgLFGshMmUTpHRESyKm0SzIhwoE2OThVsVd9ZTiui2cxiPfDA3DMqvoscWyG88Kuib2SBwDLNrh0hw/2WraBehcy320TExqTzhEp8Oo51ugLTLDqJjN6qUg69cuLl4vHHf1B89zvfLV469mJwhRDopV/RAlwHsviQ2SaEQESzNAXgU0a6Rwtx/bnU51ag2PvzRgEWfdNyNCR/SCvHGgOBuDddB398mIJhP2fVeiVBaXWAMEvUCJQCOGYD1HnuRhEESwinSng+ANYcaT3qYMn4SAoPdwQpWVNc8JFZeTk1UMrB4EOOlTeUzrZTBW+lFEhjzn1C/hi0ZTST0kIK7pRrNgKuekqsHOhafJ3y3NgkL63d6bX1CnbWegtk2QnJ/lRVTi55JZ8CYG8llOWXTU2MlYjxHVqHaOWblkVKV5iCXaW9S/nJ+956uhBAFSjiPmX34T6qbAKCH3zwwWCdZKOtQkPiy1n6JZW1dbA17eIW59U2AaUWKHVBTO3mgfVs+pimKclIxvn3f//3wfXhL//yL4MRBVnL/KPfyHSETLU4iknIxiM5LPkk3oz6L8ZjWFYG819lnZd6y6EdQDAuEOgonuNv9CwpLu+6670h+FB99LrV5D40E0s32+iiMc/PRX3TI0twPa2axhE3U1FPez6SHEjXugZgS2XmaSq97nkkpQ2XwMIFWYakmyUZ8Ft5uhzwqj8divth21qm/Fz6G4V4m9HJQb///PLqymfX1g58/ciR9Z/9LwmAjx8//ubhcHjH1tbuX7bbrVtbrc5VHRzbS4uFUZ5FRU6ocqUdQjgyzFiAEyuPV21+OnNEljJ2ynZNhFm/L1dBSXfsp4BDIK2sNon5XlMLQx1kI2ABuM8//5sQFXv6NG4GR4rbb7+juPbaa4pDhw6HhO5UlcKX0I71rA2VQq4zkPlFSenL/8p20pZOyebIZl1KIESZl4EjfkAIDY6OFLEL6EVQ408FGFYQnBeUTWB31veBdhYyXsf0c3Ee6mP2wWo2Js0ZCfItmAjl8pOf/Lj49ne+U3z/0ceKtTUDtf1B36oBwtw82xEAstMMFJ+COoJILIt+VP6/pN+qQH09M0U8qo2WSM2JtxZ44ae18nMjgGbH6gbWdJ9yn8q/1DYnznct7NDrbhaV20RtgZoXIwrbeI/8VX3w0OzTrriBqY6oa++XghCYjhcjraWFOiIPsy5G84NairMIestUPsHHVwBBubUNFFCIIMxVSElnBTWsGE5ZECcYz4zTh2XwE0F2BoJMNBDMBEhWhcnAc8FfHL/Uci1Cm6nDbXQRMRpON3xussrYFVks47H+PsAmWR984FfZvFylIkiKm5u6km6S4vU+WAW1yBdedqV0yd8p2PX8nG5s4omW23iGUq8xr6oBEblvyBIcQYsnQd8fz5+R1uPdfjNV99m3e3y2GAVBYv0MvsCUPh+NirfgCvG+9xXvfe97i+uuu9ZccYKLBX7iscS234DbiZPJON9HjdPenuNlzZF+VgRoabKqjzY/ks/xmj8FgP6Jh8BtQxtuxkcQ9cMPfyuMEcsrrg+ccNJnLN/K/OD9ev3GRLLcgz3vghZ0XZDJZM3A954gwtJHv9stMOBsblphGtIQkoEFQw46d21tvbjjjtuDHlOQuYatjbGdulqaRFW8zUC+xLlcqCDeGbgLWcLpUZpOsEZ0Xs7xuzei2N+RJ/yaGC17fvK/hycdcPYGIds4BI1XvhzZa7+L/2X1rYnoEhr770KZZHSMAeDN0Xh0bKnX+5u1tdWvHjmy8URRFP1Wq2XRhxfwsw9Jt/hbJ7Zdbx8/fvymfr9/9+7u4DNFq31Tp9O5RNG1tsv1ARTtYqKJboz4jVHGKXtOEVep+eftaDWqRQBw0042nZmmthZ5XjsoL8RlzdGu0/zTJgGM4fsLyIQxsa5yHEaUMEIDgSmh6cEtgJYlsgAcpQqytFyyPigtlvKN0geEhfxQJUy4LuuJmIW/EQAAYLlnsO7vfve7QzYIhBe7dR0TpbvWRShN87PIvTU5USpHntfxlXbtjFHZGjQPEsqknnrttVcLjsO+973vFj/60Y9DRDIuHZYw3SwLtBvS8YTsAK3qKDu13snvsIpuLwGw5rBpZ67ri9BSXfkKvGo22LDFEw1ZPaVQbH5dYFV1RDXbxSLHTzVBVzGqV5baWAngN69q3CSEQ+i8jp4CZHHjkNsI6zsJfvOzNGtO3OiZ76XoA79B+MEEfLSEMWf+6LsCUW5IIVAxAKpxubHidKHn0plh7VXRFnvQgxUFeFUrWcpNG4cZD4y+UgCX5uONUtNbM3Oz38SjEwHgWs7P2OfYVgRMzZvesDOYer2s2l6GpUo6BcG6LtkkHvff1ze5cquPbiTpO3K07fk0vZ7yqPqYgvd4mmC+wd6qr2BZWSKhP+QNH8DhK8ePB8voDTfeWHzsY38WYkAuv+KycB06UY5gfheADC4AJcCXa0W9r/NggdIyTp+uNMslv1mQu4+5dVQZLMqSw4zr179+rvjyl/4xVDa96aabgh6j/+gO4kiYA+ZR+s30k2WNkBxnzKI1nbrVjTztotNthzZ4pwJUlTpNadc2N7dD4CFrQMA5Ln1sNpD93Cs9FtwoQi5uS7cX0uiVed4DZ5YbuHky0sv4dDPVJBn93iPHq+nmkXai3JsNgJt0kgFgiT9L6yjfr0BBZezDIjra3MVs0zYpRjuTyfD1bqf3heXlpa/0eoe/c+hQsXkxyiLPo/RF+p4RWOF8f/nYsWPvGAxG/26vP/h4q9X+N+12+4BPMF6Zy82jKgDgsHiNlX9mAODSopKCz1kKLwVGixCmJ5xUAflri743nTwPgAXCcgCY5wDAgDBSoMF4RMZyPAMQVgCB6qL7KmumGAmc6YQgAHbAVj7SosYlLMTcrAnMj/ChtGvwdSwTyad94z6EEwKAYyQAMJkSaONd73pXOLaiHZ+jWMppEVDn1+hcgDPPeyWT7nwF7AWQ2cXbMXYRgO83v/mNkPZMPr8GVOLGoKZgy+C5+nGrduLaJZN2S4o/ArUUAKdCqIl20+8jHTZZyuvRxZob0YG1Z9ZMCeP0+Dan6GcLDn+Ml7cYly6GU80EwFlJrSYAXH+MzV5KK35z4K8J+PsUe+JrARXWE4ttDwBcRjnLp91bmXgOoByP0c0KHJ4pzF9YSto2WuYeAx8KfGvdRbdRadWDIv14NHr4W5kjuO6B+ZTccSA63RD4Pvi5wvoDALZzD/vU5tm5LSzCq7PcHLSGKQhO3+sNB57vcqcoHhRUxpgMkG8Csn6tNb5U/+T4IKU3rY3cJbw7BM8jS5GXGg/XkbHIZ6ySZ8+cCcFvD37ogeLeez9Y3HPPPWFDxSYO8AYtKQ+u5JrFHWR718C69c1J83rmfbplZQzGkRFFXIzGvaFFc0dAMXEVrxx/NWQ0wu8X0InewA9YIBee46NNDnMEaJXeVHveQFPxRjDAlS5LpQWU+3geXYg7iSrBvfrqa8XW5nZol6Bz/JGx/nKaSa5gvYfxCACLr0NfzLl8SgapL55mUtqQ7Mnxt1+o8wHA1rfpE5acjEj10hQdeP7J8FIzP0CMAOARpxqDSTE82+t1v9Hrdr+6sXHpl6gLdM01rZ3ZemX/Vy8WAO6ePn1648yZM/cMh5MPjcaTD7RarTe02+1lAwvlUbuz9AJ+lQe4ZhmujakZAHPsLGLxhJUDoul9/u9FQFh6zyzl2vT+pqXymwK12wSAyUSABRgfKRgOAIybgVkll0JaFylmnwg8AODgclIE4Xnm7JmQ1UDWXi/MeZ6jM3bd/FtfXwvM4n0TpUgYq68SRI5irNP0kTFgnQYAc4Sl6jrauQtILELCXkE33d+0jn4uvXVAilMWP9EErgGW8uxU8eUvf7n4+te/HgQg9yEEmXcsgQhLWeYqa1PpY6Zj6LrCLK11AUDVN31eyHjBmROOs+arLjSjAqvPdXSFkCKOQFduL+Fgv3KZiCDZQLEsVjnlP60ooxtNTYAnQb7xCN2Mgjp6KyMuFiETd09MS+X7o37rO1nMqhLCzvIquuDeIL+CC4RZ0eGFrS1SVZpPuyxIIRAy3GsnNgLQdKw/2Cv2+ntBKQrsYoEyK5L57Ov0QaAFnpFi9eWsrf9R/ml9OOkZDes+gx4IporX6KK8v9QM2nAEHi83H/G7amtUm+vqjzKrz+zFylt96zLaLI6SM34MHsTqd4Eif5/f2Ko/WQC8AGXlNgj+sUV0SAqYPU/5DSbt8reqZTIOr1OUqYCfl156SfGO295RfPrTny6uueaNIff01pYBZxXf4VnoEUMUNCN6qvNpEyzI+7LG+Qyrlp1Bm2u7JHc6i/+xk5TgKlCWBP/Wt74V4keuf9Obi6uvfkPQF/SbU03l+8UAQdwLz6GfAMey/Hra8TLe83DV57adiqD78C9W5iRcLngv83b61BnLELG3F04uuY/TzcsvvzxYqBWAJ0uwrNrhHSE4tRkAz6IVv84pjkjl6oUEwNI5uU1OE7/ZfPpAuGbAX5f78WSoAsDj4Xg8Hu61O50f9Dqdr25sHP7bfn/55csua1lZ1Qv4uSgA+Omnn14+fPjwJWfPbv3JZFL82aQobm+3O0dbrVZHANgEqkvHdQEswN4ZNCWYlNByfy8iuJruSQWaBx+LtFsxpJuTHAC2tszfWAAYkMnf7EixAFNyFQUJAJaPkgJr7D3RtxMLArtrolx9FLGUNc8jdACu5JuE2aleFYOpzC1HjIHAAAwidGmbLBAUxKAdIpURLADpcwXAqdLO8ULTfAuEyCJAn3WsHRRDGZApAEvbErQcfQF+KezBXDIPKuvMmNfWVisAXLNSWYadKR8rKQpzZ6lCaWvDmRJyFQpszr+czofoUKmdUhBtczUdhGhzJZcrZSKIgNdbq1KLcF7A6ds8ADYaarAknjcAjn6OHiQJALNeAr9WPKYfLFR8ZKVizXVEWlmYyiNmwAf+gsyZ6B+lHKx0lNQtAx91NBoservbxc7uTq3CnOUyXQp90UkZfeB+K5V8OvAR76dt/ZOvoSxj3B8sWTukcapbyWQ59OBatB/AQigsMl3Mx2/K/O/l2YAtbli+aZWSU6SRRuYDYHs+xidoE+KVcWoZTkGyZFROflQbiIbqnHp2Ub2byp90/FxP+TBMX2KlT3WI37DJtcE/9/LxYwH4fupTnypuu+0dQdbGrBZFoAneG47m270wHLmBxf40QYL6OjXrwWYAHLbRoUR1PX0jCZ8OHtwItP3KKyeKr3zlK8WZ02eK++9/MIBb7geMetpFt2BYoR/IYsCopaE0lwTNlcbo3SzEJ4G/u+1wAoqcx7qrAEJSiSpj0e7OXtjg4g9MX9BdnGwCurFOc+KKbOAdAvIyPM0CwLP0VBNeadJ/iwBg0bHfRFW4o9RRXpfn6H4WAPY0PZvn7a31e9gtj4tJWLtwEj3qtFu/aHe7X99Y3/js4cNrZII4uSgPLnrfRQHAk8lk9fTp01eeOnXqk8Ph+FOtdueGdruz0QofJ8hKsBcWFSBQ+QCbwJv+LOYDnIJfCQn/s1LHLkpoHlDNtZtb6FngN/eOGuG4ORGxeaEhAMx3MCRCAJAJ43Ecg5sBjMnfpEGTX6rKehrzG4hGWKjsKm0BqHlGdc95PwKI4yDatkTjvVDcgWvasXsgIcXDcyhs0tgAgBG+N998c0gmjsBQlbpUGSxKuIvc1zTXmm9ZbHWfFKuvQIRQJM9vqPT2/PNBQJJ6R8JYKXVkBWbeNaawfiUATvtrYK9UKokLxDw6bBJMue8jzU67V0jhTkJi/ugfKrqzZ02heQuwFEx6ZOuPbmfRuQe6fu5zVd3CWqXBNYmOnQew5DOfKl9PtygsFBt8QOlhBXei2FhrbXig66BAsFbt7lZV23Z2tisAjCLmfv4t9XrB4sZc6XgVwLy9s13s9XerI2DaRMlTOQ7+FA3yHH2T5UmWQPpkpZbXA48SwAPtCfxCp1ittresehjtMZZ4/5Kta7nuEZQQbdZsvZkCc0YZkbwz7iazeXUaAKfvsL6ZG1IKdMWzOWuvB1r83gR+7VoRghdzOsLzVQ7MpuNrBtnzN65aD/0UzWptFRSnEziNn5/Hjr0U1vra664tHnzw/uK9772reNObrg9yxlzcDKBBB3u7/bKkey8BpPMBsJcVWSDTuIEyS6tOSGgHF7zRaFC84Q2Xh0DuH/7wJ8VTTz1dLC8tFw888KFwP33H9YF+a33QW1iJMd7QDkYV7kH3MTeSRd5fXqcqdspihYiWlrtBT3FaiVWXDwYfsmvIqoyhjmByyjDrWdw0+GAUQqexefUWYFn0Ay2UFmA/V+kcehpKry2iD6azKliLKSitbz7iW2Mg6LSvclMbubZ07zwAPH3dADCJz8mlPhoPKUX0206n9fDBgwf/z36/9asrrjhwfBG9v597LgoAPnHixEa32/2DU6fO/PvhaPjxTqd3TbvdWbUJ84EZ+D9ad+UCERYtAINzB8CpEMsB15ygm0VoTW1osrWgs8Bvk3CtCdgEAHMNZvLH57yD400YFx9gLMAoNnb8VIJD8fLRkSm/62jW/JSwbplSBPAq7yHtAQD4jvGgZAG/ZJdAGHiAqGCfEIlcRqXLMsb76AOAGsspfeQdHBepio/v2yxhsB9iToVI7lm/Th4QSXgJLDC/29tbxeOPP148+uijxSOPPBKACJsAVRmKARBm0WENwneUn9VxcZbDPIKzkxDv/5ijtZQ2m2g1J3i41+gnHxTly7KKFqMgs2NupasSaNYJgRf0+l10no4jtpm3EjWVNXaG76yFMRX06brXAXDMhuItaoBT6P7UyZPBAhyS+5TWMgCmADBljIOVZwR92HEo1l/5I3KNe6GFsFEKbg2Upx0WO9s7xda2lTkOpy0jIsUtcIePJdlfDcBEx7UoaniFd/nNqQFgSiwfKFZXIwAWYDA+3g5WYD4BAIfSruuhfyvLZlkL8oWiDpVvddPa5EFx3QIciX2eAnSqt7amOQWqYgJSuDkXiFluEU0yRO0FADwmKLYeJNhEv6K3+uatGdwuPhexpx4IS36np26ez+QnzOYNH1vywRN0rGAt5BY0xDwBJHd29sKYvWucvX0WJIjX0sw7kUd9sFscj3zq/abT+s+GaxzcNwgw/vznvxg2gtdcc23xtpv+qHJrAJTKRYix2qnLZgCu6BnmBostQFgyGppnzLxTqdLgK/n2Mle4/506dbJqA/4zMH1V2FjCT8hn2ud92sgG3+uzZwPYRq/Bu7xXhafE86OQ6zvKnEV0lLdeLwJ+tWqNGRdqWRyiIcT3pZbdIQnY2w8A9rJ4Ft3nAfCkaIXMJcECTK6i4+1W+3trayufHQxa/3TVVYdfuNCZIC44ACYDxNmzZy/p9/u3njlz9lPD4ehPu73lSzudzlLcMUwHu5UHb+WaNKRBC8nVo4CuwYiGIDgtsiekHFHNuy5h43+qbb+Y84DyPILG0hHSJrlsBTCEFKIEIyCWHSnWVXyAyYsIuMTNAEaUJUjt+ON9MhpIySqnJGOBoQWCBejwK97YOFD5bwkECwD546ZKoY7HQTEjMJ566qlgpUZ5A9DZWZMJwucB1o69SVHt5/t5axuUnZPecnfwhTm4h3kg9+OX/uEfAgh+7fXXK2AjQIEl3NODuYcY2MnpkXrfpChiEJwvwDDLCsA1AfZF5ob7Zf3wSl9995ZbHX/XhV64sxqTB8H6XX1Sv/S9V9IpAE7XYlZO2Lqwni+2UqEtcB74qzyC9QA4KNSzZ4uTr79u61fm6VV5VYHgdXfMCn1jiQJsahMBn0EHgF+UtizGvAse4Bn524uvNQ8CwAI8fC+/Q1/UhrldXjZQDp/5sq8CzPQJHhNdy/LH/YBzFL2At5+HefIppbfgQLNYHsLq0bryq/umS4F6IGxpBI3XJH+8QUD3ajwpjTfxiNoKNOoAsJfhTZvzlL5yeibVDzk94e/JAQa/NtzL3z7zDn+zxtAvdLC7t1u88srLAUS+9a1vLT784Q8Xt9xyS3CP0/E+bjZkNeCkQa4w9Tmaz191A5WvimctTYOmaFkUkA9GmR6BcHY68cQTTxR/9Vd/VTzwwAPFrX98a9HrWVoyBXCr+IWst1JHdhMAACAASURBVKw3QFTWW/gBnsMqy/ihdeS4xWl0g07kJ9+zrmfOnC6e/fUzlcEHHcqzGHvWVg8E/tDGlvt5HkCtFJ74IBPoTZYKy7y0UYFiuUQEFxPSSSYZIGbhiSaamyXrBYuaQGedn3IgOLrlNN2bfh/x3HTP/L25fjcB4HY4kRphRJpMJpOTRav4wcpS7697vfbjR48efbYoisGFrAq3CKUvomOreyaTSe/111+/cjAYvXt7e+tjw+H43qXl5YPttkkwG7hem7cAK5XP9Iv35wKRE0pNAn5RADzLKuDfJ+Dpx7CIcknToEno6ehPjAMA5viHoxiO6AGqVIDDAswcSyh6IR+VRrQEasfKfQgWHdPyN0yMQCFQAT8plLmO+JV+RgAyFXgoWQFgdvb8DvAFpONOgRCRoj8fALzIeubWwB+l0oaOBxkPG4tf/OIXxXe/+93iB48/Ho7aDh0+XPmACkwqVZU2F9aXOo2mNGF/C/zyuwFgYYhZIFhr3yTkcozqhakEVnqa4GnaH4XJQm58W6/slQMJ2gzpnQLW+ruaH3dEGscyvyJhjqdSZdskrNQHFYHx9wloBgvwqVPFoI91DMWFgjaLP7S/Wv5DiTI2aFgW4OBqZMlqA7hEyVrWFOMZPoAUgWB+9yn3uAeljRKnP+kzKF49w3tWVs3KzHt0pMy6ypeZ9/CP58Rn8DPAXABYcy+Qlcq2RRRX6tG9kIyrmfTLMuCZHL+RXgmSqgPgVME2AdIc7+eUc+C7Kj92dIVIx7Mo7+m5RYFyDlyI3zUG7kk3n7pWGSRCFp9hoEsAI1kUPvjBD4bgaGgFGlEaNEsvl4LXRSCB0qDZ23N5u9N50pJD1x4Ac3qxurYS+O773/9+8bnPfS4Uvbj9ttuL1147WZ2k+HF7+UX/2exRCRUdw9+AWNzssAjTD1mMJafhF+599dUTxa+fezbwKOAXP+JYUa4TxHS6SeU5+J42KNFMtgo2GATrwVvwm/habirtMltMbgPUBHbn8dEUXc4IOM3xyjR4rVvudX0WGJ4Fche5lsN3FpofAq4no/FwqygmP+32el8sOp2Hl9uX/POllxZbF7IoxiLU3qRTst9PJpO1l19+/frJaHDvzt7Oh8bj4t1Ly8srBMCV7BJ3hy7dmXeBuJAAeBFg6wXNLMLzxJoTcDmwI0KYR9BxMvHmiRZgvvcuEBKCHNEDgGUBhnmxrgKAJWRQmAFiJT5IFoholjBlftB7ZGHgGtZM1VynMIBZOC3IQBYprqfHj/yNUMHSBUAHAHM/gXT4S7Fbpm/MiXbm/thnUYLbL/iNYClaX7HcWXloYwWE1i9/+YviscceK772ta8XJ0++XgwHg2J9/UA4QjZfaivTqbkRmDbAh0KJe7wUKIrW4pGT5WKug+BpX0Q/1llKOBWy6fu57osjKDm/ALjHJvV3RgCco+lUMetvD34j//hgt4prapb5HA0YAM5Tx6w5qdNJ2oCdRsl1IESB7+4Wo6EFm/WWemHdoeeV5WXz6S0j8eU2IX92VYXjXkAmm0dla6DXClySFQkeMD6zwFEUqIJ+BIBVmhWlaxbdQZAHcrPgPREomisF13lO1mbmDABJZhju51ksyB5QNSnidLbTeT53AGzrEOkuFmYwGo2xIl5eecWdW/OUNmfJ/9rzIUOd+uROGcsO5hT6PF2xqBzz93ng4ccqHeDltN8QCgCHte52Qs7yrc3NQFfvueuuUIb+5pvfXhzc2KgKIYlHZcSQfp7Xb5sL+7cI+LX2IsDyunNtHV/51QAkn/jhE8XXvv614i/+4i8CqDz20rFgVWUjKdksQ4XkKPyFsQddiCUYMMx3gGAAMKcq0BI8J73I72TyOXnqZHBzu/To0eKKK68Mc8Oml9N3XBfoslxGFNyGHoNv4VlONnHv++M//uMAgFUYQ37HMgikFuCcTvBzPg8r5K7vxwIsTFDnHy+TY5Biym8pfUadWqeaJgA8S06Htsrc9NDVYNjvTybjZ1vt4lvdpaUvHlq/7PGNjeLkhXSDuOAA+NSpU0e2tsY3DQbbnxgNR/eMx5O3Ly33Oq0qsabzE8ukQRMTZivBzXKBcPPfJPTmCaxFCM8Tb9Pie2UiJTNPqFTXy02BCI22fKRuBGqjsGuGCQk0kw8widBlRUIJeiEpodFud6sjcR0Ne+udvc8AsPfZ8lG2KFcEgXzIvNJCaCAgEEYAdAAwypuIWeqoA9Z5VkI9DUbTXMxjltx6zVJ41i8bk96pIEGAB4KUI7WHH364+Pa3vx1KXwLWmVvGomNw+hcsgqsELKmamo74LGBMnxQA5gCFskDkTpLTMebAZ6pA/bu15l7pGN3GpxbZSLRqdeDzvp45i+9sIBzU+cKsERXprEjz6eZk5fJzZ2OOMQnQg7It7O3sFv0ynyjHs8srS1XJVZ2AiIagGZ2cKOOKBc1ZIFx6QuKD2mSdhYeCX+7KSsVPAsC0qfbx6dWJjQAwP8XDjE/vs03qZhW5Dj/yHmhW7xFtWGXIuv9rE03NA8BqM12F+mbKNt/+3lR+CADbTytJ3KRUc/LC8+UsmRD72eR25+5wx9j0JeX9HN/l5mFqDjMBqJL/rBsf1tPrBC/XRbfBGNFhnqyc75nTp0NmA1zP3vnOO4uPf/wTISiONpUfnjb9Jm2ae/IQoUk2N31v9GVFPvQ+xgQ98o84Fk7dfvWrXxUf+tCHgl8tgFYbSdrV6YbohrZ8wDJBbLgkYHiBbtiA0g6WbwUPco054V7mgJNTZDx+v7THfTIKCfwq4Jn3K16Ga88882wAwAR304ZibyTzqgC8UPVz+uN1w36E4CwA3NRODsh6w5hPX5e713RGdJ3IAWF/T44n5+nzEG3CyVvLKqUOhv3JaDR4eTweP9npLf/1oQOHvnnJJasvt1otS9FzAT4XHABvbk6uPHv21Xfsbu/8h+FofPukmLy5t9Rrxcl2u4sSAAeQWKZBM6no3ST8KBdzgZgSwqFASV1p5oTifgDwvLlfTOjmuEI76zhPyjQQCdCq3XDMxTEMVlbuAVgCgNn1CtCJCT3x4QOGQvHAQEBdTA6tk/HBrLtYlerlRRVVLOsvPxEUAgj0h105AJ3sCQgbfKWwAtM/KXKtlYRGbl5nCdUadSQIMisoknQvHjzg80t6G9Kd0e8QAFEqCAW4yfqn4zQxvb73LhB+s+SVpe9zGFtJ77NcKb3w0aZoqp0keMHzQR0A10saN23qavMeartPf/w9HkT5NtNNgD9yx99rf5/U5hifbqITbbREm3H+IgBWfwOwHQ6L0cCq+rU7AAQDjwI9OtoUCJEyEIiGb5Q2zW8KxCsCwVK09EuWX0bD9dTnH/4jOI9odJ5TmjXAA/3RRk7P2THzsNroCWACGHzb1j8L4JqnoHLXm1djOigs0uBsACwXo2gFtnSZi/RP9zQB4BythbGH9u2QMpUb6eZRPD9LX6Q81cSrTSBI6+Xliwcmklv+5MzeScBrKwRYhhOHshro2upacf8DDxZ33vmu4o/+6I+qjCEAunqKzFpPG3ner8W8ddEY6JvSkclyq4wpxFkAJrHMUtYZ0C4ADIDlozHzLL/rBEVzRdsYZgSC4QGAKe4NgGH0EQaOEydOVL7AuOMpbafeIZ2pjaniGqBL5V3m/Vitn3vuN8X1118fMlDwHp93X0alWpYUN6OzAHA6pzPxROU/Z43P2px44BoxmemDdE39vep2Cnw9Tc6iiUVoBEFEBghUokpUD0fD18bj4TO95aXPbaxtfOXSSzdIh2a5HS/A54ICYALgTp8+/ebtzb13b2/v/KeiVbyt1WpdiQ9MCoC94g/gywNgXyK5NshzBMAzhNo8oDrvurrXJAzngep0DUPFI1e3OwcMDawW4ViH3SwAGAslR0W33nprCHiA4aVgU8vc0pKlcvKK1ixOll1id9f8c5WgXOBYvrr8LeYWw/G8AWA70qdvCDCC4JRehmMt/IA5nlIlOCkcD548s+V+T5WUgEkALKW7hwe2Bk7N1YGfUqw61pLll4p6+P0CgonWR6Dt7pBGqh0sBAJQ1qd4pCcBHAQnCgjrkAoKJJXn1Pf67ttAcOqOkBu7zRMW7Dogjb67+apnXlBVqc1mWP0qQRokRIQ5+U1FFCNekKa8I1qu06NZH5tcG6Zl3P4AsPqgNRedmVJTVT71v/w7aEILeuEDCA6BOLjIlLl/7fkYXIiyFAAGMJtfLsGoVL0ykO+ts6JP3sH3SvHE9zrm1abKlIeKblh5W/n9CgyoPQ+yDQzFwglROVrCevFD88artPjYg2EMqcLwBcUkJzxPR8WXnhrUWxIPCZzjsmG/c990FH2TXPUAWONNZah4wYNUlQZW31OZ6Xkx945pOR7dmLzyF997fvRAyPOPX39/kiB552WcZLJlVYjGClj39ddfK7a3d4o//MO3FHfffU9x7733BtmmLAlyY9NGUf21ftVHpmvzAE26PugSPhg+5D4G7QfXopWV4HIGoMTFgFSe6AliMXTqJtqiXfngy8VP6yxeAEQDdNGJzBu6EKOLvkP34B7BP+aBcVd5e8vh8j7eo0wQvBf9JlcknsH49Pzzvw3gF6CNNZnxcQ1+zgHgnEz0M5wC0Wn5V9+gqb15eYA1RzkAq42Tf5fkSLreiwLgKGvy9NM0rsnIjE6GT4LsPDMc9V/sLfU+d+TQ+j8cPnz4l61Wy3w7L8DnggFgwC/y8cSJU7fs7u68f2d798+Xlnpv7nS6RwIYqIoBuFRMleWLkprnVwluilPLyUkZcRag9QJRc1sTkk5Lny8wblo7XxxEwjhlEF/1CXDJ0RFMzxEMQQ/42cLYOpL1Rzt8h/8fCgZCk8KRpVfJylPLlY7NZGmKBG5Kln8xpVOrSiwOmJQgIzWPwDnWawULCCDUQWH9yCWnYDwzql8IQdZGR8dmXVuuNgNyJ+F7CVIEJQUuqEAEAO50WsXK6koQnFZJywICzf+3zCIQKlwao4ZgCSqCUUq6BNiyImijIWu71tRbFGEdotA9QEwFiAdu3urj5yWnnESnts70fVogSeDoSmU9y1h9vbJOharG5vvhFaUUthSD2grnM0HRGrhtUq5NoEf9zvkjNgniXFv6rtftFd22HROHuSgmBd8JkFQW4MKOpXUaoCNaKXh+igftPpt8n3GE9kWLAsFcFy+wIa2UXHkEn66BrLqiMa7Hd0xH5Av4q52U1ysKce5YcY5TAmLvFgGXaFhtG4+afPByK23Pb0rNAkx6uJixwwN5/w6/vl5WC0goZkE0p7USoBIvhT62zD2Kf2ZBt3/xnrqfstY2BQuRrm2UomfuU9xAyjsp4PayLeVxvU/85ukB+QNwsOwjnbKEL+4ak2AZxQjx0Y9+tHj7298eACDvlZsFgFJyTnNcHeMnm0UP1NJ5r+stQ9CSdyrprL8BlfxOBggAJS4KnGJyUigXO2WCoB3pMq2J+IR+6j74k3YAvATHwQuq1MlYsTqjhwDFikHxLiE6gdBGQzxO+7ghKYCbtjndZB4Bv1iTK9DrXOO8BTiHG9Lv5m0uUmzC3z4PsJcXns9yctm+m3Z/0pj9Ri19PqX7VEfnxjF3bGPknRlFTF6OtwaDvROdTvdv1ta6/3Mymfzkiiuu2L5QmSAuJABmi9c7duyVu3d3B/cN+oMP93rdN3S6nfWwIAsC4CAYnG9wfVKbLcA5AJwquXl/e8b1TJ0ubJ3BZyc3n6e0p4gmGXvz8xYox7EOjIglWG4QHMmwI5WwlXDVT1wgEI6eUQSAIbqaQC0Zme+8O0VU/KQoMjDpBdQLL7wYBBrHWgBzonLJUiE/KSl5Wc5yoK7J2pBjcI1NVl2v8Cw1mQEJMS33s1snlQ19xN8X/zP+Jio5RCeHnK9UTSrjN91iYemmipBvz2ezUB8loHPAQIpW9O6VoOY3VXYaRzoH6VylSilV4l4wChQIhFTgIBTIiNXfFqXl1ErgBbYARqrwre1mf+BF3n2+AFj9pHqbB8CaDwAPJxv0hfVfWTWXHwEbrTF/a22Vu5c2rHIb7kfR/9VvQmWJkm+wpf+yQFSUb/oc7xPNyU9Yvr7Kmeo3PHUaiXye0l2lpBYAwIDftHDGdHt1AJwqZdF4tP7aZm0eAK42aq6gh77TmonnRdu+b5LjgafCBrSeIjEFqSngTGV3TmeIj3Wv6J+/tbbatMv/VDQhi6ZvdxZvmYwehjzAIftIuxPy/eoZYkb4/sorrijuve++ELwF0AynG2UgqMbMd5L59NkMHLahM/qflonSG3FeovlYhoPqVKXMjSt/dAFgXBg4xcQCzL3aTOp94jHNo5ePnr6DD+lgEGT68eOvBIMMBg0MQ4BfxbN4uag2U5rxQA8XJKVGw2UOqzUAGCswIFhzIDkd2lehz3JivCzL/T4LJDbJwRwA1lp6Os4BYvuubuoXzTTNbw4g53DS/kBwSLvhAHlIibY7Gg9Pd9rtLxRF60tHjqx/+9ChQ2cuVCDchQTAvVOnivUzZ4796WAw/BMC4LrdztFOt7ukoCCb1Agaou9jtADbJO4/D/CFAsBeyKVA1y9wExE3CcUccWQJJgP+80RvwlqpmNiJYmnlO3aiMCOuBgKmEkBG0GYJ9AokAi6zcoiRpcjlD2tgydZQwEmWX6WbQdg8++yvAyhnF07gGz5d9AnBICuAlHVNWLhJyQHg3Fykikd9N3qzBhkHf0uwY104ceKV4uc//0Xxk5/8OBzBYQkOKa9WKWNr+SepzAUg4uh7NMQaZFY/A8B1X0a/+9cwvMXJW+S9lUm5n+cJEI3Lj88/I6HlhZx+N6BEcKMKYtQ3bljc2ChYWV3LW2klKc0iloIaCdUmpZ9T1L7/6aZMADhagp0arazDs7noQgHgTqsTqrf50w5lfFA5VOjk4MEDRa/MU2qAM6ap0v3kFt7r9wPNrB9YD0E94d6SMP2mQ8UusF4pT7cySqCwPQDWRk9BOTuh7LFZ8NbJQ3xwo2ZttPXy1mDP49EnPPRLTFMBYJPJaqMmB7Ee+SP3wGvmphPsHqG5WITF06aN3TYQqVzxz3i69nIp3UR5OpUME4iSlVz+0pIH9Mcsvfh+WwYX6akWJzyV1b0sVVwGcpGKzmRqLLMd4kxcOhVoqFrfkjaQIZJ3fnOjfgggyi0mWmBt5sRvHoB4nQWPj8b4kAOJoGHjef5BkxR6gYbf9/73hyIZ73nPe6psJZJPtOcBpwAhssECq7Eam098/UOpYw+kpjMLpJs4q2K4FE7gVGkTYA4A5r3SESkATmWg1pv+2IaUbEXD4le/ejq44MlFEKCKPtKmQ4YYbQKgCw/SRTemQ2zDqev0FwBM7A0GHv7xboH0yiASzsanN1ezMEQOODaB3zBm55zk7/M61LeZ6opZAFiyPm0rZwFO17dJYjeCfGJCgtyAlsLpy2BSjLZbRetrk0nryxsbh7502WXrr7VarcFsbbDY1QsJgFe2torDL7/0/H8YjccfbbU6t3S7nfV2u90OgqESktEFwue8Pd80aPMAcBPxNAGqeQB33nVN/yyizQIenxljZoL5aEVCSLIbBXBiwQT4wpRYgVGcCBjteCHa6SNoU1LVkX7ZMTGyfpoVgOPJqLRk4URwIGQA4bhjYJU+c+ZsEGBkf8DSQJonWTm81YP2pxmyofJUZk6kzGjDg3oJTRjJKw/GjzXkmWefKn70ox+FPMoAdkAvc+aVi5WYdXNGMGBQKHH+U5CYbixkxVAeVx2tSrFoI+h328wTwllZBuQmks6TFIFoyW9KfMCTWekmwSqEYoclCZRBQQa3EEB9SHuHq4cdPytqO32HF145ACyBKWWUCjsPhL1F29oyd4hmvpkVduWzW9SVb47Xmt5BGqTJyE4LZJVlUwdApXqUKdhYVhgXG6zBUn4eLLPmBNW1qBC3vh7A6TLZHuCjEpiINnELOnvW3iMQomIX/PT0AW3TNnS8s21lbpk3A8wUyFgPKdzEnxF4htWp+AHLJ5glzEUJWGPAWT0Yub6O5Vo5AKzUWLa+EQCHMz1XDcuDfttwQW8yjkwHAfu1ywFgL2s9bYn+dF2bTm8lFj/xHLzgMR1/48PN3PI71f+sYB4lzpusxTIQmJw0YwEbKpWjXqm5V0j2yb2KZyRv5a7l++iBn59HPSO6sdR8/QBU5RoQSnBDw7u7xeraWnCD+NjHPhbSZ6IzoHG5JOiYX3I6guy4qanTVCyrnfKawKk3QGgNlJWEHMAEHsMDuEBwihmB93QQqtbW86gCT7lGGrhjx14OuogPgXQyvGAJBmCTd5sTGslWZaegn94lwoIE7YRT8pjfAb/0GYsy4BfrsgxNcodCxuYCHPaLC+bBOQHgtN3zBcA5Q4a+SwFwI6jNdL7p3lYVD8JpBjINi9NkMB6NvzeZjL7S7a783XXXXXHsQvkBXzAAfOLEZGNjubjq+Rd/85/Hk/GHu92lP2i32yvBKsLRZpnawpdjvZgAOCWEJqCbrk1Ooc9raxa43g+h50pA55+PyyYiBHji4wVT8kEREriF4pQS1bGoAIoEqBekISlBPstUaNeI3yyqMLl2xCh9hBf9wOqLRQqBglBg142wkTVacy4h4d+fE55ewUkQp9+JoXSk5ZWf5eaNwWE2T88VT/7TT0IKOVwgEIRY55Q83TO5QIRneIFe7fL9UZpnbm9pkk+pFIKU2aBvQNQrd7WbczsR0PdzkdKtH29QPGXFJfm3aUx6TvdXPs7OYqENgdY/994mAe0FsL/HAxU/7hTATLc7GwBbH0MPq0ebhG0jAB5Sj97SNbEOOmUJYLbM0MA1pcJTMn/ew3VAhnLwcnLAeyioocwNoXIbmSXKo2eu8xy8s7m5FQAXH9ZCUfLKwS2Qzbug2ROvvBJKm3N8by4W9m9pealYXuoFEDzrE+Y7FICImSDifEUAnJ9DTBuyAIeZL4P16j6FqRL1NAhAkxV4Vj/FXymtRJkU+Vv3eDnjXaL43ssv8aPn5RQsqy0/llx/c9fVH06SOFGSDvTy18sE3673RxW9+g2/31h4GaQKnz5NGM/zfSjDPRwG0Ia19Z3vfGeoGgcIlmzhupchnveN/62Xi6RT9HMn+cJ3vEP6iRM4Ylkw5FC4g/7QT4FmuQBJ5wSeKvlHbUm/wBcYggjChk8JDkcPkf0BIw18DABm/LQrq6+MB/TRy10z+JjLB7KAfvEu9AYB6BR3wnCinMPcVwFgAmkTF4iZDFle9HJ5kfsTkTcl+2atZS4AWfzudV4KpmdZgI1GZmeWycmUCICZQ+TaaEJy4PFo9JPJZPzNjY2N/9btTn5z9OjRM4vMy7x7LhgAPn16ckmvGPzB74699J/Go/GDvd7SG1vtVg+rUzwi43giBjZcLAC8CNidd08OCGsy/bOzAG4qiOcthl23QhgioOZndCRpgh+GU1o0rEIwKcytKFp2vUr3oghyHS/F4LW65a0OouwIKByxlZHwaZJ+VZ9C+bPjPnr00iBofAU5WSUlyPjp39+kVPx65MCeX5s6qCtntcwOwTVyTv74xz8qfvTjJ4LABXgANFQkQBZQnpSykZ+zLDSaAx0b0q4EqASDgI02CVIq3r+O53d3+6E0qYKrpMjM4q6MAvZTQsNbhEUr3q3Czy/fLy1jCTKLoNZAbcuiLyXsj5a9UhA95ECqF2Y5nkiFXcpDTSDYC1Hrn/mIzft4d4j9AmBkLpZRBbFB11KcvB9rENdUIY6cv6trABtT6mfOng0AeHtrK5QJ5sTAB8bBl8tLSwEEi8ZYr9deez0k5lfKQdYlgmw7yRFAYV42z5Ly6eWypG23WFsz9wrx0/LKcrG6utw4VVXWkXF0h6hbjK2whn2iO5FvMAJgy6ts2SoiAE4Vqac/A3cx2K1p88P3niZTdxwPJFM5wL1mwTVAJ1qXz7QyCfgNrcCyNn6eBz0tzaKr1EBAmwDfXhdrosVM6PjfB+7Kv9ROGSzoNuVPzzsehPh58muk+RKwUxVPnoWG77nnnlAp7rbbbqtc1BSQ6YGg5JatU0kVGQSRA2+SHd7YwViVz5pTOLLwPPnkk8UnPvGJAMxVupn30k/pObkm+XnRNTafuDwQG8M4cbsD6AJO+V7liwHF8t2lfa2/5I3knq1xHKQKYbA2gF+yHJFWDrfDw4ePVG5QdtI5DO4oaQrWebIrlZ9NdObb8Vkgat8nuXtz1wJ3Z4KjAxop9aZ4we6tB4Om/ZMeqSTHjBQ/U8+6wjNgDdJkhpPIyfjp8WT03eXeyn/p9VZ/cdVVGyfmzeMi1y8IACYDxPar21cO25NbXj7x6l+MR+MP9Horl7Xak24IbAnR8s63SmUvy+P+wFBlFggJWzsWTj7hK1dkoCae7Y95wNbfM+/eRQDsPDA8CyB7YR2HEstDNy9gnBsxLgILpgP8stNFALBbFTAD4EmgSgh5UCfLkn+nhKsJcx2Xm1+osixYdSqLlpei4D1XXHFlEDoAbwE72pZA1/GeAOWi86T7vLVDgp3vNI4o9A3w8Xc4mt7eLL718MPFo99/NOzgEZgw4cbGehCy3GvBbwSBME6z4HnLhSwGEsQSCLpHwNeUXr18qVwbagB6FH3nBBAU+BSseSWo8X3wgsi/w1vlNe981x/shSNRT9O0p/coF6gAlubP04rfEKW8lgLgRXhHY1BbXoGnIEf3LgqA64J+PmCu0X1BRoB2KG3MHOLDiy9vqOC2ay4QKisMrQSr6wrgtAgVpFDcm5Qh3toKvuOi2QB8Q5GMtVBRrm4BHoaTEyzAgW7glZIWtTHz1iqUMqcsr7/2WumrTNrCuFkKBQbKYM5pOWOpFs21uu5yUi8VXVf+UVHyfd0FYpaykfIUqPCuORTl8acRORCn+fMAWfQhJe0toXwnPkA2SebwXgFfyS3xiPhO9M69Wi+fAUbj9Cc7+k58KP6Xu5cAOIBoj81uv29rXJbNlhVUslDWW+5RkFgO/MQcygAAIABJREFUBEu2p7wnOShZqP4ogI3vNQ/IRNwNAL8f//jHq3LJvJfnND+8n3nwWU1SeZDSme+XB75aK9rWBg9/2h/+8IfFP/7jV4pPf/rToT9sBmlDa+HnN5Vj8BUGIMrWY0lGrnHyiPsdlm36z5qjHzkBRD/ShtwXuIePypWbcWgpjFk0yXUBYNoDAPOP7EYYejY2DpX3kqqwjJ8I4G1/uc5n6cImMHwuANjL39yJmdZ30Z+zZIDnkdx9GhcWYPtYakzkPW5IRXvyQrtoPdZqtf9rt9v7ydVXX/LChcgEcaEAcPf0K6evHRStd506depTw9H4vUu9pUOTYhIKare7sfyqr+iDtVPGnIUA8IxKcDZn04ouJaZZgDW9Ng+UzQO/KUjILfzUOxqLgKRP29LJ0qC0MggomBxhgNVKx128ByLLAU6/Y9N9Yg67Ft0dvHVSioaftIvVF2XNT9wvVlfNb1EC3VtIJbzT46YmJvICzytCjQlloeNpmxfl/LUxA16wlj3z7NMh4wNWYOaIa4CFAwcoD2sAWHNp74lk5S2sfh68FUb3SMnRvuiA/knAetrodnrBVy8Hev0Rplc4oht9l4IDDyC5Rm7n3b2dymXFb0q8Vc6PRYDbC0BvEfBrlQPAmqOm++oCuAwyKrOOpBYZ3fv7AMAd/OGLmMlB2R+2d7bLDZNZ51S62DYobfOt5ph0b6/KFyo6YDxym4A/AL/dMqWe+Ai+RcEGa2UJgH0QHOuhzWcnpGmzxP96hzZqvAc+xC8Zq39eDtU32qJ1W0ephWkAHNeszHNbukA0WeX95tADUdGWHS3X/ek9LXvayQHhVF7oWckD5lI0bXywW8tBLv6UldHzoKz2OQCgOfV8mPbVW4FtA94PacnkRwpdife00ZV8Vv+9Fdjzo8ZZAYckRV5OLvhAZm3EAYW8gxgNyiWTRpMgMWSiALDWnPfLTUTz5t+f05f+ukC8p0dtwlkXrMD//b//XXHfffcVt9zy9io3Nm34qor0gQ9z5zf5AFvcHpDruDxglcUIw/i8hR+dSLwMJ39cUxCbqipaLl870eO6+ksbKoTB+uBuSKYjS+/5xqDvPN1Vcn+yv8JlFwsAp/JW9Npk/fUYQJvYWWC4SXen3zeCeGjYnR6VadCC4abVKk602+0fF8Xkc91u97Grr770Wfa55wuCLxQAXj5+/OQfjsejD25tbX9kPCpu77Q7a5TSDoE3vRg0VAPADuydNwDeJ/hNlUIOzKbfpUpeCzuLYJuuNX+/qMNQXDovDCWkFIgjtwQAoKwO/kjeC5AmYW6MYMe73INQUAlLrzCw9gIK+GdWV8tSIYElMNd0bCdwlWMkrxRTBekFswQWbUQr0SRYxX/2858VDz30jeD3i7BE6QAUCBoyS4QlZfdWDlXNk8LgmuZRwlv99tZXVbqTQhNwUaS/rEt2jL5arK6sVXMqqw/jlED1R5H6PjdPElB+s8Hve/3dot/fC+3RNwXE8JO/pVAEUrTGfnPk25ZFx/OA+CMF31HQRred9DsPKBifB8D+3t8HALb4eYvm1vwHxVcCW1mlZP0NR9gFrhHtog1IwOJe+loK7EA/OvYWAA7w0gEXlRf3QEUBrOkRMEfp8JeOs33ea57hHQSstsC5pWyMMiefZceu190epktfJFQXarjYZtMXh/HKU7QIbclKrZzUsjhrzcXbXj6nYC93zdOM1kx9CCcg/X7YvKiCpffhVvCUXFr0U7QvC64sq+IRgcEUhHqQ4GeLDcv21k7lQiYwrpL1snTSN8lKuTr5OUz1UA6UpPzjN8/iT8krgCDtk6nnT/7kT4r3v//9QS7yHffQFz6SQZIVTTyc+14AirGlxgruR2f88pe/LP7mb/7vEJTHv2uvvaaS4egWxbDITYS/mUOyphDshosD+gYwj2U3FDLatQBRzSOylbaQ/1iL+Qfw5V5cJVTxc3fXZKUfq4IhkaO8E3cK5o7cyoDobtcs5BpfJQ85xl/AbUv06k83muZyClQ2HHJ5WvF0Kh6K39VbTGla85AaQzxdNemj/XyP9BG/I7/sFHYP19lTrVbx8/F48Hedzvg711xzzT8Tk9hqNZQozb008915A+CyAMbK8eNn3t7v9z/Z7+99YDIev62Y4P/bamEVMQAclreeOuX3CIBzgDP9bh4I9vOXuzc354u814OIYuIV0KxVrPsAC7SlVgKEBUJB+Uhp0R/hS3F64ZaO0458LSCIDwIRoeF92HREJgVnAtiAjI4803altOTbOm8jkSpJD9hlbZRlQgy+s7MdLOIcVf3TPz1ZfP+xR4OFgLEgdOVeQAYIADDKD6GpI04T/q3ScmrR4LzXBLpFrtuc2lg1j/zUPPvymfSPdwBQlJkjRMKXR8FSdLldsp8f9S9Vhh5ASKDavFtBB9pP+6XADu/PLMu4Niv+p9/A+N89HXsQ7Nc9HVcqoNV/PZ9akc8FAPtKdo0cJUnIrr0EwAJArGU1N64BD0pCeryQIrBTjPmvpAU/DtoTn5AVABcLrRHXBLRktdQmQ/zj55T81Pgp61hbfC2LokBLKEJUWlWkI0vJ4WSx30x7leB+tyQRycdyAIeDvOCrZ3ekSlKWtAiAYwqtqoqr+ugsQGpPYE4gSrytn5IL6WZR15F9Ar/a2MF/Chj07g56h+hSbWvg6XVP836jkcoyo6UiBByKNgTMAcCWYWQvAHVtrJGvWnPRjsB3aixI+yW+8ePwhgNtehm7Tgr5nSpsd999dwhCw09WJ2Kirxz/pDKoid9Fm7ZOlkZOa4alFlD6ne98J5xq8O477rjd+Gk8Dn9rEyj5TN8AorgzAEa5DwALkGd99Sz94XfogI3X4cOHwlzLZYI24DncIFQhTkFvkuMWq7EbaJs1IssRf9MHguDoH+ysTZGnzck+MZqnuVkAtjbPMwPXA1dW/O5pwvjVWmp6l76XrOdeL/dTYD1L3ns+ytFSSMNYZgMynkGWBtxBapxfD4eDf2y3O187cmT18cOHD2+2Wq39mdeTl14oAHzgxRdfu2M0HP5vo9HonePx5M3j0YQMaFYsILhAVEOPXfAA+DxLIc9zf1gUiKbWkiZQdq4AeG57+3SBEOGKUfW3lDPvgykVwS7GlBCWNXgaaJRHnKX/K4FhHmR6v7icNdCAoHIyWjBHCs5SAJz2wdOqB79+h6w2vdKNwmccAouef/43odLQP//zT4tnnn0mAFfAJ0LLjuXwMzN/WASa5pKf3rqbe6+Uc4llKhCAwPQR1/RTGwcsEEpPFwSJ94VPAohm7bBz4DcFntXzIQ1hFHKiC22ABNL56X26vdXOH2GqXX2njdc8AJsKWi8QU9Dh19wJjdLamBOfTd/NzxxhGgCEEorihjUJnq7OeloByCqjiKXdU5o9gRDbaqiaUUz76AGifGviZkobKfM79jyl3yufc/pWViD099KW7m3aLObm21t9raDn9KfUSfULZRGMgkSXZcEUL380H56GlPZMm4sUNHqQFvnYNpeex/194kF//Jw7jWFu5KLFBl7uBdpgaNPg5VQO1Dcp8ZT2UyCganNeB6ifOhnipwwNnt8EOgSOdU304wGwn9MmAAyfcx9zAL/LGo37A0FdAGH8Z7Fsqg3mWfLQj2EWABY9aO20ARcAlp80AJg+4FJASjT6dP/99wUjC8+GU5PSHUGylXuwwALgmTeVPMaSyzPeghtOwUIO40llSaYdnsdtAhDNM7juETh36NDhqpyxNibczweDAQU20IEqgEE/+/1h9U69P9BtLIK4kNDyeiaVl036oMkHOMfv4r06fTYDYM/Tfj1T44engyYemfd9x/ljmLEDORqMaYPJZPzScNh/pNdrf/Gyyy55aH19/fVWq9VfaFIbbrpQAPjwSy8dv3uwN/g/Jq3OTePR5CoSfhPE0Qk5RaV8w/SFrgQGqpVCtuT7YRKD32Wua+deCW5RAOyFbtXPrEKIAHHWAiwClGt92ycAFpD1PsA6hpFgl1V0FpjyY0iFWz2BvjGKVzoSwlK6CDUDRLHoiZjOC8IUXOYYyK9HqmDUDwSdLCMRkBowYadOOeaHHnqoePqZp4M/ES4PWH9l4UjTZmFpoB0sBmJ4gQv1UYLbfKw5KrNgDY0JoSzLCkqXNHAIaAS5fM0qQef5YGbuZ1sl+uAt3X7MfkMgJWlHmYOQ91dr5BUq1xkPgj0EcFU5by3dD8Jdbhnc6wGCLEQ51xP1K8d70+CgLCtdyoZ0THEdTCDu/yMQ7Ey9la9r3XyC+wMQeDiwuvSMTYq7PxhUGyWssPhWKzewaHtkUctlwQALTNMGkHEFF4dSEop3BBL5G5ryG1gPgEOGiNJNQeugExQBFPpRgeVMAn6vxGwe46lTTu5OrZ9kcwDA7HJjIQ2vLNVvgTadDllO1Xwluhy/exCqdfcA31tUPaCEnvkH7cLvHHPDi/B3Sn96r/jby6KcXPJ85IG51xlpv2UB9vPiwaWy6mCR5B98qPR32ozrBEHg3b9Dm9B0DtP+M1/eb1y8y1xBm8gpimTwj2A0GU+83BHdpnyY43UPzs3IEXW75Kgs8ozhs5/9bPDR/djH/iwAUvli6120F1IAnjgRrMbMDZZbUpFxv8Cn5kz0gdGB35lX8ST3EnyKBZn2eBdtXHfdm4J+4Lr87GVR5kQRf2VA+0033VS+sx2CUjUvtG+xL4OiHQoLLS6xvHwVP/mxZ4HmnDhfr/uli/0a5nR8+u7U6uvpvgn8Nun0tO3wtyzL5WAJvAcAh+Di0WgyHA5PTorhT7ud9t9fddXl/3NlZeW88wHvY1nyC/jQQ5PuDTe/9gf9zb0P9AeD/73V6b6pXbQvCdnVSfTeKa2/ZQLxOiUIDMsO74MvyveFo7d8dZn0UK4JO8xSwOk1T3z7Bq/qsutITVAkoL6Kwg6I30ajFGiLsosEsYBXBA6xuEQU6kZm+rtpXtLvTYDZEZ7m3INR31d979PdeebNMbKf85RhdE3j9BZO3Yugg0l4J64a/I0wx78L8PvII48EK/CZM6dDsQdLDbda+SobY3t/THNlIJJXQAKlbf7r9RyisipwXf6eFkRhIA1lK79opaHjmsCpCZHS2sjsYlEMuVnjz2reldLGsvHbR/zhLMfaSFoVKwvOqqXWC8/GVFWiUYEzlIvcIvRTLiIWHBPdaOQHi/+rAgb98WwOyM6jB21sPI1pPlPlkOOTfNYdAeDgZVb+E/CrA+owWxPb5AVbMMFtZaMRZFqBA/OhJ8VWuRzKBla+I9AotElWibBYtq5MlhSRFIltLszX0ksC/IpZS6N9qQq9z6y+9Y/SxS0iRaZVwPw9WCQ+ItxHE05KbJ7E9wbyVAwi+v7aRsAZQZzMtMBVI23xeziNcZsJjVXASUfOzI2+k9uX+I+jbcCMUkHyvSyg2mh4uZPKnFQnSD5KFnkgoP6lANr+Ni4MvF+uaaBEnTLgNkOwHIF6+Jzv7lrWgQBMh8XausUJcL/6TW5h6Ip5WqX8MS5bk0kxoPJjKNwRU7+FcZRVHUNly9JNKxR+Kd2jwuar1SreeM01xZ133hlAMFZg0vax+eOnikJgxfVWYebVZHFMkxUkTZUP1tZdrmPcp7ViYyJZ8u1vfztk6OG7G2+8Mfj0YuFl3pChyBost88991xom/sIeANEKxtS4BJnqIE2tPHhnQLznEgg4+RKcfbsmdCnt77VgC3jAQDzHmiItJn84xkANxk0zBjhizCZEIj0UcP8c5nSTluUZ66Sli5VWZ1nA2U5iFSDGaqGys/qzYHDSrxhXxp5mp6wX+1ubdS5FmhbGbwafqoaIj896PaDDi1nhHQAwBgfymt2qoQsrGIxzk4mw193l3p/d/jg2hf6/f6vr7zySrNSnePnvADwZDJpv/DCC8uTzvJt/d3d+/qD4We6nd6VnU7nQJjGcvZsIjTRTecB1VRPDaUZwLqUaI1Hd7O3RjmQm1Oyi4JFMbwGUWP+FAAnwSk1sLzggqZ9bRpPjQBLf7T0FU1tGQA2JWvtxzn176sL/UjIFQvPyAdobU/zhQdBUor6Tu9DuPE7bgzy4WVXT5U3Smw+/vhjxWhsx8ryWwbQYQlOA/PoB073phzk02Vp0KTcva+mfH5pG0Gp9Eq8B4GM8pW/NH1UMJ3SjklQe6XqQaPaT+dQgHCazuo+mGpffsaBxkyOVSDDWw5lHRKYx0+OfwgipfCSNVNKRX7UKl/rLQXeOufXbZbFwFsochufZnkQKXq6fe8B62WCKYPap37QVLsU261suNnNhD2UugaU6K6Bt6u2A/iOfRL/RWB6XmJ7pmRZZG797os8p8PxwEqDl0Fu6q8B4JiaTZs+Ad30XWPyL7ulEO2EfKCFZdEQD3ke1H0+IBC+gV4BMZy+CBzpBEPV9mQ9j0rXNobx3fUy4H4j5mW9xuzBcAUiHCD0pzIp7+pZvRv+UlYD+FE+y3qXTr3oL+OVWwftyrXN5KKdQKSbUe8yQhvco3nld8AnRTLuuOOOAIK5x+Rlp/Jl5l1eNwgACxRqjprmR25iyoLBT07tAMAYL26++eaQmYK1lfWbWA1O1wCiCmqzILRYrU1Wdm2MdEoo2aL+WIYI86VHfgOsAcO4f6h6nPylmV9cH+gfQXa4P2AF1nXaksEkPSlbUJ07HVt/Iicv/R3tBAAHCG5WncCu856vDEDlNk33R8/VRQGwBcMKyzS9t+n79sS7jEUXiHIjvD0eD48t9Tr/z+rq2v/b67V+fuTIkTPnkwnivCTpZDLpnTlzZmNzp/+e7e3d+weDwce63e4lnU53RcFBxiBeMe0fAHtBUyeL2QB4njBPr+vv8wXAvr/7AcD7YRIvPHOgN+1Dwk5TjJYbu77LAeCUgCW860BtmryaCD8Ftb6/Ety6x98rwAagVYQx4JcUNV/5yleKn/70n4oXX3qxOHhwowKilrnC/vmjsKj4zJcLC4fSNCEgFYUsq6j8L7kXQY5Q5j6EOEqXf/IzTsG7Es37o0gP9v2YpXS9kpZ/W8obqdIVAF7qkeKtZxuY0h9YR6ZSoKlFi+/lFvHqq1QcG1R5kj0YQdhbSdPV+A4XzZtuYtQnKSNPMyl9eADsrf/74ZV5wn+qLTYJ2X1zacUzE4Z7TALfFI0fr/mwyRoyDYA97xoPmU+4p5c4X1ZE6GJ+5snM9N0GgHF5imXSPQCG5uT6IFBi1rFY3EJtAoBT4G9ziYXSgmnhOfjMyyuehx/4Xjwptwd4UCm0lD1Aa6TgNwFBbTZToOjpTr8L+HlAlfKel58CosgGr19SwJz+zXG7juBV4AjQpYAw+aUyt4phkBzU+7Uh9XPmxyhwrE0B11QZk/y2n/zkJ4tbb701gGDLGtMvRsNxkIdynxBoj5tfyyChd8pVSu/yLjpyweJefmdsuEB88YtfDJkZyAjBT9oDbF522aXhnsqCXVq15RYig4jWRm4xfn1k+DCji/EUcykrM9cZK77BsirjIkGmCdon9RmynQ/rQ7+xRCv3PvJQm4n98myOB+e18S8BgL2hQzIqVP1doArnLACstqwda894dLg3noxf7XU7/2N5uff5AwdWf7SxsXGy1WrtL9GyE2LnJU0nk8nqzs7OJa+cPPPAYK9/X78/uK/X6613Ot1eTHdm/r9Ryf3rBMApiGwClV4BzFMWdVAX8gXV9Mci75in7LwwTcFQqiTcKmT74dvyz6bg1gjUr+l0hOksp6cc8ZvCt6Pf9OMVkPqo/nENQWPFK9rBWskuHevvo48+Wrx07KViOOxX/re+IAhjwGosy4EEpTGcHan6NGiyfCqjhkCKgkhkEcUfzWfJ0H1+3FLmUjoS1qn1V3+nc+LBsL/WpFBDudlWmZO4FCreR1x+4/TVW6flGwwA1rgFHOQrzTOWVopqZVaxSZ8c+J1F0zlaywGSeXxxPtfTI8V6Wz6TjcZptCvgx/2RZp1CCKg6bx2J4zY5kcoWo49FxPU0ME/pY9bczJNpUzIGXpnIB9+swAK60JzArwCHjcOypshaSJs8o01n2PCVriThSLZ0rxAAgg69rJIVERqGDpVhRQFv3jLIc+I1WVDF9wJl6eYzlTke2OZ4Lypwu6q1lS901IX1ilq6V/1iTnyWHgAY8i1uOFeqwC7NOWMVOPY86N+pNZRc0twji9QO7wXMoa3vvf/+UCkO0BeeDZsXa9G7xfmxap01drXr5Rbv11h92kBcVQCfP/vZz0JQHH25/fbbiyNHDld5k5FRvsKo4k7og7klmYuH71OqK6VrPM2qf8rHLZkPEKbABn1T4Btjot/8g+5wdVO6UfongJ7O/TzZ1MSDs0DwxQbAYR0TFwjv7lP1rZRx88bcCIBdJVwrhmEyM/DoaDgYjYZnut3OP64sL39xZaXzyCWXXHL8fALhFpGojet14sSJjaWlpStfP7P1CcDvcDB8V6/XW+p0um2lETEC9Md5/2sB4CZiXFRRSOAGZssosPMFwYsA4FRpGfHZ0qcgOR1Xs7CPZOF31hI4TX6ETYQvC0KqPLzyyYFfCXGzCAwLKgoRRfzd7343WIH3+nvF+jqFLqxIh1KP4YfG/Tq25b1SNvRRR2cA4HDkVx6Lcg9Cjuvcpzy6AuG4PBBF7I/ApFDtWDCWV+YZS81jwYICTRLemhM/bq9QcowpEOZ359YXFtsULn6bVtI3VoKTLyXvUkEQP2Z84zY3LTBHqZqYT1mR6Svgl3/ev1ljkhW7SZh4OvMg3o89BcLzFMm5Xp8NgK1Vo+PoFoSLCN9JYWrufAo2ywxRT33mx2oMaQHAng9N0ciyPG9U3pVM+XmneXXeOix6nRzAwce5TAGnn6KB1PrLeNlcev9R0b8HLp4eBJKUyiwFOHI9gm6xymH1lT8pQET8LEBE27ShdRS/KaVcSmfTwKk+O020m25GPU+mfKq++PmTbBLQ4GSLfLdYghkX/Kdx6HmeSQNWBcT8O1O+oh25GSjo8+TrrxenTp4s/vAtbynueu97Q45gACAbXU4pfIxEtO5H/vCgV5sO5ta7bvi112mTAuKQzw8//HAAnlig8bfFuEA/oSvl7JUMkj7TRgk5RfuiwZwlX4Hauk/PcppAn6En3CKIJ8EtA3eMG264oXJlkwVe64E+0CmE5tjrvFkgVlQ1C1s0Asd9uEDkdLoPgrOIFJNxQfLIH3iOD7D1v+4/1tTfRQCwcCM/SwvwaDAc7HQ6rW+trqx8aWlj9euDzc0Xrr76alKkndPnvADwqVOnjvT7kzed2d7889Fw9IHRaHxzt9vtqr67evSvGQA3AdAUGPrZXQT8ThNzHgCLaRch/twK54Rzru++zx4AL0o19TEbt6XAt97W4qQlsOCP9f18pMBXfREIVSqf1157NdSTB/xSVjMog1Vy7lrktxLem8AEiFqaM4FPBdF4YS2/Vr5D8MrPUP1DGdEflA7CGQVhfmUxDZbAAM8o6ENKWUpXc+Dnwn/n51s0k9KhB8dSClEJUd7XjtAZt8pzmjsIIN98r2jTg1qBjV6vUyWdRyFIWSqwyMC6RXj78q1Svvz0AMC7W/jxpABffRINqD1P9zmB3sRPiyigRQCwCw8Jr4ql3mPpa/plukNZEuwo32+OUpCkTAFae79xwJ3Au5bleXc2AI4yOc+fOdk2U96V+wDRmUCbQI5OGQTieL+BX5sTD5xEa97NwI9RVjloVrwofuJZ+E/ZVtL3anMivlPGAx3T05d04+ktwbk50NqlAFhjEr2L/3VaFbNh1FND6jkfl6B5VNEHgJkKPvDeWHTINuS6H3nHPHGP5tWvkZepPq2YXBX4yT1co9w2IPgjH/lIyHl7+WWXF50O1Q8t00/6UdsecGtjyLzrBEm0zX18x/xznQ9pNxkbFmAKZCDXccfAH1lFMbhPYJMTN60D75JVXxsK2tf7PC1i3JDhw5+CKQczNMe7sby/+c1vDjmG8SvHGk+/uc/LNS/LUhmXzlOTLJrFbxcTAAcd44LgAmtXKR+LKQuw1//x93pE3vkAYLMAG85gMzQeD8eDQX/Y6bR/0F3qfWN1eeXzl112+JlWq3V2URwztQbn+iDPvXz27OXtncENJzfP/sfxeHxPMS7+DdZfi5jXUeGFcYEQYdX7e+4+wPNAYu56vg+zZzAS8+8fAKf9rfXFAVg/gkUAQlPZ0/pM7B8Ae2uGBzBeIabCAUsuAu/YsZeLZ555Org96OgMSwLg98CGWX5lDTLajL01sDGqFIV/hzIb0Aflg/Q+g1ilEIL45SEYVUlOQM0fZ/JGVaQyIGAFFrRO3vKUKt90s5HSp7+eKuDwd8uC+OxjeWr5cE1phjzwFTgxy/AozB9CiPECgFW1DCsMygeFi28gViEFGkrpCMxJUfBerxw8mA1CuAy6TAGGQIq35PhnU9ptUiTzaNwAcBool+PzSESiKeuPbX5sfk0Ohr+d77VOGPw6RpkpG4xKeqst7wPcxF+LAWCb5+kxpXOWyoz0iRD13bbMBh70epDnN1c2P/H0SXOj+cgdW8s6KRcF+Wcq4JT2oU/SnCltmEAnPz3wES1qI+tPPsSTnr9nyx4fGBzp1ls+037ouFwAXf3hpzYPHryngJR+w3+yBGtjr023wKTkncYkoOitr5I73s1CIJprcoUChGIJxQpLWrQbbrixuOyyKwoyUOijMWs8svTqHd4NRaBUvK4+a4MgwwbvR/YwXtKOAUIZJyAUf2RO2yQ/NX7ahAZEV54ufYBalLUx4NFc3swgAMDlH/MMPaBLAOBKnYn8o23vbuJ5hzF6y3tOemj8Uzw1Iw3L+QJg30ffVpWkwAXBpQCYXX6UUdMGMMlAvyc6PwAcT8uC0WY8nAyGg0m73fpFp9v+3sra+v+1vtz52cGDB19tmt953y+OUjItvfDaa28s+v1bNrd2/+N4NLmr3W5fKfcHP/ALEQSn19cF9P4AcLNwL2FBkpVBzJt/97yprbfZ5AJ8Zye3AAAgAElEQVRxvu9IwcMi7dkz9cjQFGA1MWc5qtrg80BjcQsTjUkB+rnW2NKfugcLBB8E109/+tNg9QUAS2ihBMj0AACW1cCDbFkdzFrQr0CZ7rHrZkGxnI7DKrBBWRKYN6xORAXzPv5W+Wf67cEcfZW/sPqNQtPcSyh7K6e3ANZ5yudurVvkBTi8ZcKsv/YMP6zOevRPVEALz9BH+i4fX/pD5DXAWdHSKCMUk45cUUZ7e1b8Q4Da+32m3JIDwKIjP2eyloquPWDwmwS1rzmaBYzTvqRCuoXloVJCHlDO5vnYN8td6YEQT4Y0YR2zdomW/KZH61FtmsoM+rYJq+faTS3QsWeLAOB6Jhc/fk9v9dHW56EC7qULhAdvCsaq+/3G7ApKKSi+10ZQYFQASSczKnerwEv6KHcIfof/sP5iMeSjPMqyNNKu2k55TOvAePQ+WQ89H6Zy1dazDoD1nejXb0RlARUw1Nz4ddUcKqsKf8cMKxaFT9v0CyuwqpExL8g3pWSEb+UCwv28UycwKQCmz7J8ppsRZZ1AnjJPbGypEnfHHe8sbv6jt4cNtehFa+7pWRZoZIJAvd+8ap3pk6cF/U5+bdaWTTaWb072vvWtb4WgOLI0YJH1myvGwRh0Cufb17zJ4q91pzy1d5HQvJE685lnngnvfc973hMs35pHfvKM5suDQtrnb/kA5041c1LE82DTxj2Vcb6dRXyA03brcq8M1J0DgL3O8O/XHASLbcgyFPXLvPHWxuF8gFX10+bZKsINR2GNf9fpdJ5Y6i3/l+XltR9eeunai7Mlc/PVcwLAZfnj9gsnTlw/GYxv39za/ovWpLij1e5e2ul0Wt7SY2bs80uD5rufA8D2nTuKmcodHH1dm9ry7S7y+6ITXrOgLBDE0qyA8m88FwBsLTUvfdOuLfYgn1quvjbN7ecYnO8EPJuAbzpWsjigHIkYBvgCgPHTov9YAYJlaI0k+FZ8QhZJWRgiEMFyaaCPTwqApaD5qWwP/M7zyjGqiGApSt9XCU4EtJLde2trzvLrFYWEjheA/hhvlsDUWlJqWQA4VL1bsqIdAm3+qFBCG4Wn8XQ60WonEA8IwRLCfJnfMAUjTJmpPSlw/66Uvyow5SwfUaAm5dPLzVI6Zznu8IC6iV9ztH4uAFjrYbRl1lUBKvVVFmCvRPwmRTQjGVDl/J2RkWJ6XPsHwM3ytabi8jIjHGxZeiyfhSB1QfDrRQERTw/iK4ETgQvWRtZfNpUCVNAdf8syB/jF+qvsB3LPEQD2QXICwqJrD3YFePVT65Aq85RmvLzyYEjrLCCc8q+3TqpN7tVcKsOC2hRQ43vGj/sVBRwETjV/vEenMAKXAvgC535l9ZxcB2QBF//QFnOKD/KNN761+Le3vqO4++57guxTNhvalUxT23o3/dN7ZZHnHf7EQOtQ36iMqnHQF43317/+dQCmzNVb3vKWYJlVJTnWWn2SDJUsUh+0KTAQPKxOsJBlWLsBvswvJ3r4+9K2VXqzomO0J7c79I/f/Ml4QB+mN62LogafOznD4Zmjm3BmJAOe1RIzEFqmQcu9eb8AeOLdIZI+VPQb6j7kguLrPWjCGCpCZPzpM0qwga4CG19pt4t/brc7/7Xd7jxyzTWXP7P4zCb9OJcHSwDce+H48RsG/dHdu9t7nyyK4tZOt3ew3W63jGEFSNlZXwwAHCOqbQzTFrFZgn1RkNt036Lztl8AnAO0s951bgB49r5nNgBuzqs8DcTq75k1l1zjiF1RxREMRMuXPR/zuXIsQp5MrL+PPfZYCJbAZ4tdPFYAWScPHFgz4RwsNtFaiiATKBUAlqWAOSerxHBo1hOBWAQegpj2eIeOXfm7DpyNWT2o4W+VHPWAKT2GTYGb31B6YCi6SAGkpwld8xbgbs8KhsgqpX5L+UpZyuJmQj9SobeMoRSVfmp1FVeIlSrtl44IU+sQ7YvGItizdfE0koLgSJfRX9P3pU63MZCsiZ4bv5+yAKdAsFkpmYUvbhbsqN1OFxR76oEVilL+mmbpsCNZKW87Oaqgk3ux5630d/2dBsF53tXvdX6ezcNq17l+YNXuKtCoV4FgA8Ax4BleteA32zj6sdoG01xtYHGeM5DCiYO51WhTpsBRZXzQUTjWX7UpmhBQ8YGqPjWVB+UGwEaxAA00WhYNopJXALECFOUqMAtBIvkiNOW19DujtVh8xgPd1BrsLcGiFW0o+OlToFEJDf5jjN4aqlMYBbR5EJ/KEA/UJOfkLsC9bO4BdoDtgxuHiuuuuz7kB77pprcF8KmNh22ELZ6gCXD5UzdvoRW981MW6WA8w8WNTUGvG1wuKBSCT/BLL70Y5PDGgYOhf4BVn+GnxrGlS5UAuuiE/u7uWs53KrZtbm6FtGecbLGporgGVmbrD0GT0aop44kCgjUWyVK5ZOzXoOVl4Cw97K/ZltcKWIS1PEcAzLvDJqEcJ/TufYABwLon1zfbYJAtIp6O7F/2WhVO45boSoZRwqzAIY7iVDEZP1N0ir/uFJ2Hr7vu6iexi5xLPuDzsQAv/+aF47eMRv379nYHHy4mrbf1lpZWA/oN1ZOwBBlguVgAuF4Sdf8AOBX288DutHKYD4P/NQJgI8r9LX0dmMRxN8/ZdPuzAbApRwmAVCj778WECKqnnnqqoHIQ4BcwjCK0nLRUe7PKSfLLhRY73ejHBDPJOiQQKuGoESL8DNR0Kv9dFA7vITclVhCEny8Xav6we+E7nvWCXlkkZPGwUsoofwtikbXIW4f8UbJXZDkALADl589+N6kY+hIAi/lsesBF29Xxuzve5XuCUixwMIIY5pfjUXzlAMJra+vF+voB246WlixZgBmDB+oeAPlx5ICDFLvNjYnG1HJX3zQYfacbiZRbFwPAKfjN84232He7ltGDtT67eSaUShYNadPFmjMGjnf1D6WpNcmBqpB6aq41uMkCXHd7qG02Wt6VLAknT+RElB02D23SCPYM+HpfcsYhK69oTJZF5odPCkA1ZlnOZRm2DVk3WOX4B19BT/hl4nrk/TBlJZWFmH7IV1hrAs+LjiuAkmTfEC8KjGo8ohlt4lJ5oXn1YxMdhjiDkfn8e/4QSNUzerd4hp/IMLUj6y5tMDZAMNlv/EZK7Suji+hK1OxPHmyzMa4C0DRPeq9y7gb//9fZ/HeLa665tvjIRz4aLMEYAlRNjdM2ZAV9VYEInq/AVVl2XbJe8s6fGMg/G3kDMCVgV765ug9rLeP+/vcfL377/G8razBV42hT7huyQnsZozWHP1VQgywP8CT+xbfccktweWCeAcS4e9FfZL2sxuqHt7B7HmdOU0u65mAeapgnt/R8pQsuJAB2LhD/EgC48IUwyqw5gf/ZDFWxI6Pt0Xj4Qqs1+Xyr2/vqm699wyN4F55LPuD9oaBy5qkAh6/58y8ev2PYH3x0b2/vA61W+w96S0bptsO0SHtj9or8Sstw7rV1UJYTLDWhXe4IIjH9/wA4BUSe0ergff6yN+8+8xYjD27svfsHwN4amAJg/e37hSXgiSeeKB566KFgDeAerAGyOPrqT3F3ahXj+Mj6K/9ejUHKQgpYu3oFwdEWwlDHrrQlQMbvvF+R1d4KTPveB9gsX6YQvYKQ8kqPSD1P5NYnKlrbOXswrCpbZgWxSF0DFrFin/EtYNeAGB+tycoKCfwN1AkoA26pmoSCQJFgsWPj6wNzpOD8TyncaOW08aegPZ0TAWD6749M/dGvB2izFMlMy8RknATBVSvUuHH0/AV9AXagl63tzWA9YiOmzRnj5qSCufPj1vwLdGkdzKLWCvlX8/ExXnbWAbAQs/UvAbpVesq69T2Oxawx/pMCYErv9soiNDq6z4FFgQHGvrRkwVOy9Mliq7nw9GH3WAloX2mRY2n+id/FW7xb/Md3/C0LsDa82tQKBEteWdKn6Bfv+VD0m1svD4b9xk7tR7qmDHa9VLDa9fQoOhAvymIucM+Y5LOPPMEQABhUCXbu46MTMG1CPb+la8Q1WX39vNAHvwHf2twO60G6w7vuurt417veVVx33XVV4BmkKiDv36E54jtdl/zxMihu/CY2V6Uq8QYCzTF0c/zlV4pTp05X2Xm8fNX7ZZHWxkrj1AmVsgOhLwDzyHa526hktmSeTrZjP22em/CKl6FezteYKvnDy5JmPZyWK75AFuA5AFi0met/1LG2wVuk71PthFSdZuggwFZW31ICWlaT0aA/Gg1eGU/G32i121+68rLrv3boULHZarWiMp01we7afCSUaagEwAd++9sX797dG/z5cDy+s9VqX0sKYBMgVge+rOpeAmCzQBgBzQfAuf7XQVx6vBcFf/2+6Vy3atvf1/SM70d6z7w59kwyKwhOQjfHLIu8f/99X2zZPQFLgKUmKD9G/7sU5fw5jsrXAzaNu66kzKXJrKg7Id8vrg9KeYZFEmuaAJgVxzCBG4RhOMqMuVp3d3eqoDYPVGV5UZJzHwBHHxGSBGcgKCXMvRJn7Aq88UpegFeBb7TFd14JetCr31OhM0tApiBSSs+Od01YKx+tlIoEuN7jrTECwMvLMaWSv18KxwCd5QhGkSgzhKVGM76X24Xo3FJhGSiLri/+SNkAH0fiVlbXCi2YZcgCmzyw8nxkmQbk7vL/sfce3JZd1Zno2ifdUHVv5agMIgtkSQSBSBJNHDIGvwcPj9c9enT79ftZzzDc7nZjbLCxSW2JIIECSERhCyFUskqqHG8+556z3/jmXN9ec6+zdjhXJRmMzxhV996z9157hbnm/NaM0ybZWuZsXCCm5zpt3g1gW+cYAFgzfqwKIyfNAARjvQmAeciyWQkIDGjupmaVIBhmYG+M9NukDIAJkpmCTec3qI+1r6xKlwa/st8BCHEomuLX3ugKcISoefh/w0TdgxZYy+4SdJD+7CFFNYSaVYX7hrSIvup36kLEnMGgXxyyaHJGMQIcQG2eX/qacs+jLVpn+C5mPAg0yEMBRuldHXxqRO4/uz+5zjHPtaCVe3BaC6zZV2K+akF3vNehhSQ/CnSgGRroZwpagqaSleIs8LM0RI08+mWtKhbUW3DKtbEHXriEjYYjOVS8/vVvFG3pHXfcKcUhsO8RqMTDKQtVxMDbglwdr8Yi6D/l1WJtypU34kPQyr7yECAFi0aaw/jcufNiicJ8kN441xwD6Qs/JXhwz7LbL1U79xcp5fAsxseDEjX0+F4PA7q/9WCm/u98D8dq17ENbkjRBGVgHa8S2tGdWnyEoinifbBzjFXKdFZWasmxl+W7Zf/7lDHGB9jyWttPBljvFABrcL53N1IIrC51XgMM+hiPx+Pt7dHl8WT8WKfT+eqBfYf/bnV18eItt2SbTZhsah5mfcATIOZ76enn/uWj49H2f8uyzls7WecIQS+0v71uv0i3pC4QNMGVzZPh/fVm+Wkioj8VFy+dj9Bu7nisdeCMz7WZnyoC3wkALj9TfnvVe+LTZzMgbgeA7dsDAJaZKS5ZgWDBFysB1s8xmZ62iXvpDsANhO8IGJUx5u7ipYti8nvwgW+7n//8F8L0ACwAfvHhKd4yfHaY7aKE69raqq8+V9Y+4j1gdszmAKHL6lMA12D20DwBYFNzwgAJvIcmRGqBCdQIeMlYcS/6YwVtLHQpAKqYYPx9DID5NwAEtMB6v6bkKq9XqEpl+8RTfQhmVY0QtWm4zt/pj4iDAYQhA0cU0GmCfoJD7i8KjEAnGi9AcMzDC7WiaIcAmIcjO78WeOma+xr2M7j8MAhuer/5UsXetGWvcw8qkFPAqZpeAOCJ0OfevXvkJ4ObwOyplQL9QMOJgiPQqLOiFOgNz+AftG4Quji4+RT1XvMU1o45dlWAhX1Fd7Siz1kAYmEcMU1AEHXED1OKc/jcvSJyM6XbXn/g+gMEQCIIrqeHHMkPG7IPxOZu+EhjzVg2lnTItQP4GA7VNQjrjTEhWp/FCWzWBzzLQyaDNmmxYbsEM9aig75zrwYNux5erCsH+5SSA2zf7kHLi3mdh0gt6RzS5MW8nu3YPW+DSK0W2vqOg3ZgTYArEmgI7YJuMBbMBUEw+CPni2tugaEFv5ybGARDrmNvrq2tyyEX2t8Pf/jDUqQCfrgE63gv06ixLZUh0zMZ5k9ptgBnWbBkWV5lwa3yS6W90RCHYo27IG8gr8V3tFBQoy2yoMPsB57GTT7o1PqSP5dxS/grJaPLsjONKJpAbh0OwZSGxIlabyuEDYhH6tQnPmgVygKbBQIucVwwgt9E8Js9ZGgGiHIqyzYYivek5qGQWcynjtiayWRtPB4/lfWyv92ze88XJ5PlU0ePZmuzvEulww4+Tz311OC61772+nMvnf345tbwP3e73Vu7ne4+AF8ROMIcqwFwsxlvulPThBVrgKsTclPYxq3WgbMUIVdNVdW9ZQZXnQfYtlvXVtulqhsXQUHbttL3pQFwYPSq8SMxsz/x2HR+qAEMwpegyGoO2Nbq6lV34vkTmvbsh0+4F144KSACAAEMGcwRPwHAyOgwBmv20r9Hbm19TX6SOZJR8yddJABGIHwhYAF8oXliwIUV9NQUUytJja8NcqN2xJr0UkKOQL0t8OU6WUFh512AkQHAzAMcz7HVDJU1wyoorHaPgoiHAPhg2ypVWAMLfmzp0rifKdqgQCYgp0sA+sE55XxSUFtgIwyuCMhtz+qaAHBqTxD4BCGvQhg+wHCBUOvEYilxPt1FqHHnwWl9fU1AMKvu4Xvcs2ePmmZFg+d5re65EHTMvNWx0CgD4HK1Jh1PCNAKaxE0QVqemVUMVSMvJvl+3/X6CoChBYZ7A2mIIIR8QcEDtH3qSkPzMvkzNWlqedmSfxgbApVWV7X6IvYdfO8B5uJof649+s9DEZ6h6xLnF7TCAM8AADPZH1yLOHgsBVZTAMnKmum9qBotCe/xhXJiurdgAm2xP3oQVQ01viMAZrotZoUAnwLd0A0M7eMZ/I39iN+5d7g/uM/jPqXWD1p+rMlwSzPaoE0ExEETjIwJUD7gneiPrSip40wHUGNONHLIWxa8n7/Np23n1QJ1zomsvVh9eOBVpQb5AueB/Iv7dTxB4LWW3ubesetWAnfUihY+ne14CtdYsWP6mZcLgK2d5poBYK+gKXqccGuwQFp+NwA4vtYGc7QDwJBl4808nzzb6WRf3bdv3//M860TBw4cuNrmHfaedisYtfrSSy8tDnbtve3S+XOfWN/c/Fy/Nzje7faW1O/XayOynk/8zjRozNpQ9cqdaICDT1sqL6ZlWlUnMwsc2gDR1AT/vgNgjn8WABzWpgx8qbUdIfhBsiioEMAHQvPkyX9xT/3yKff444+755573q2urAooZflM3Admz4AQgmBqAvC3AtOh29jcECELcAgfVwGziFSXpNvKEdck1deKADtoOBB1jndRgLJvGDuAsg1qIzC0TJhCBf0ksKM/X7F3GvynKLiqaNEycAoO4fGF/FFTbCyg+X4rbPkOdR1RAWz7GSK2nWji4Y8IAAPAB2HItvDT5jRtAsAUcgL2vJZcfSC1oAeFOEyRGtmvmh8LvpSZMiVPe1ZXD4Dr+JQ313ktO/qOAxtoGeAfEfIEsOgXhDEDmmjS1gMVrBPqIwxAg59bm1tu2Vsd5kTjqkCEWlL8TjAcxkyeS/BhrGaFRa7ggGX6MJknOI/+rOrXQ10euvwnmlMFwZItwVtC4K6h6xICLJFzm9aRcAAD+ITvOQoIQOO7WQSWAvxevnTFLe7aJa5HsMBQS0oAhD7ysIXfrQmb7iUExvjJwxQtC+peEnI3ExTGB0v+TQBl96I9cMa/FwAQ8+7TdIpGXQ4e5Z1scZL2Q10EFPxinpE5hNlDBgIsQf8bG+vCp2CJCRYTVQzhbxwaaH2Itajku7bfMQAm+BYXgLErgsMQePaOd7zD3X333RKUiHcAAOuBVzPtWDAURqvHAU1Kz4xdQFAhfkFBsy1cxJLg4RAR1oDKt/IhzOIAAix8p+Mb+UOJQGffNdWaahYQ+toGYB36P52isQkfzKrQaAPoPJcroPUrCYBj2dMWANfJrBIgTZgI4sN8LpUkx1v5JD/Z7Xa+tmvX/F8Oh71/vuGGPRfbzFfpfbM+AP/fEydOLPd68+9ZXV//xNZw9EeDwdyBbre/wNOXaP+glC9OA4EBp4Cq9uHlAWBWF7IE9u8AOJ3/eIeKf0MqZb/dAmSZQiJqqg7MiveU753W+qpgy91wpDkXuR/g57W6tioVgfhvfX3TdTtdAabUeAB48XcKR/ykcMQ1ZmjYGm4JsACIgHCAqXfsc0OCNUNoXLly2V29ekUACZj78ePHi6CHoD1Sv0Um5w/gTANLqBG2oI/mOJoJLbC0TLpqf1Yx0mmtk6cBrx3R9soAmAcXMikLhCkQ1f9WATCFMfpOrTfmigFxAMKYZ2jlaYpF29YEaekgBdit8C0DYACvUGUJ98E8rqUyg28jFKNpoZv24S0zRS2EkTrYhnm3/Kps1tb9pc8zCE4BMICrDQLSwxo1k+w/DmP0/ZRMEh4IMxfu7t1LbtcitHlaxrXX09RTauXweKLkAqH+v2E81ABb5KVjsHsWPJXglzEMeqBR7a+CyL7rSP5n1UwG4AjtG9MYafYVmo/V915BMH2T1R1EQQbuA10xe8PVKyuSfeDI0aPu0OHDEvzGfcX9g34xuwPWks9aKwy+J63b7CSqee4IALZ7gDRh6cD+TvqqAr4xjZdBQOz+VbzNg0L9mwdt8W/uZJIKrAgyHfTlbzXlA8BPBAD/ywvPC8+hnyz7R798KgE4F9R2xzyafIv3Ffuwi3UeCE/EP8z1bbfd5u655z3uttve6o4cOVyUQ0e/cYjjIR/gNgRmel7ktcNKa9ifSq+BL5WBKOUXQSx5ReBVXV/2XbOxWBxg11QPHyEoUddT40QCD8SB36fmMmkKw1qGg3UdT+Z7/y0AYEvHswDgEo9N+cJ4i10s88KcgSZyl8P/ejIe5Xl+Jsuy/70wGHyx3588efTo0bNV8rJSjs76QJ7nvdOnT+9bX9/68OZw9Inh9vhjc4P5pW63NygDYKjDwdCUyMO/KqA7GwBWYp+uBPfvALgMelNC/OUB4OqgGSsIFMgqc0gdRALoUQZFjR8BsK/4UvgSgrGj4MX3v/99SXn2wgsviOBfmF8QjSw+YPjQEFn/N25WaypjIn26OODdEA74QIha7cjFi+fFVQJ0BQAM8yuuE/ziJ5g8A+asZivWAFsmCKEDoUC/xVn2YROjTQFKmgf1PdM+wCnmRDAEXqXzpwAF46JwJejA3xg7BCLyhWKOMD4cLKglJ2jC+sRAPf471gBT+GqQlQ2a0cwa1nccY6kGwPV8RujFB13UA2DcGXKdq99vENr83WaBALCl/7TSpc4lDmQAuZhv+NDSvI85RTt0F4B2HfeDZvbu2Se+tzgYQiMYtOIqJEKlvxAAp+OxwW8EwHE8Bfes9JJegVLiSd3bAIA17Rk0wB1f2ELBsVoI7FxgbgiAcR2aSgBgDVoLIIj7jmZ9aHGxV1eurriVq6vuxptvkfysGD8PtPid71NLgAZHUutrXY4sL1BrggJ2all1j5SLEKRoAN/FezAGwfbvKsEfA+v4GfyNvYI5Y7YY9DW2btmxrKyuiJWMgWCsTok+0G2Cac0sAKb7CPtKUEnrVWnuutD0K+1hfZAK8fDhQ1Ii+d3vvlsqtUFLjzZhzcA9GiSpljzulXAoswcxAkrdS6lDLC3Nus/V197ybKXBjrhEEADbtqyCYZJrkQ7+ixUR8j2Ueb6uAd+n81TWADfxZcv/U/y+6vkm2fBqa4BJC/FPmSuv9BTuWGPJnOUgYNdL+Yrk5d/O8/xix7nv9Lq9vxkM+j84fnz/i1lmcjo2TdxOfIDzPO+fPHny8MrK5qe2x5OPj3P3wfn5hbkuPNG9/w1IBtoDlP1URswIZDVnpABYUfXIdzoGsnYsgXH8fgNgzkO7uSqx4RakMX1LmPeyD3CKcdsguNT1AIqDKYvAUk7/5mQO5o+gN/j9ohwmSoBCyO3ehZy/KL6A4CCNGIZ/Ln1NGfmNd1GjhrkC2ABTprDkdbQBoYt7KDgBgKGNhpsFmDoANitNAQDwGbTH55j/F+1abTAZAn7S5M1yw1YLSyGcYphtmGxbAMz3xEI+focKB9XQEWxQ40fBw7FhrQCA4YeIazZNFX0XbYU5jpt9tgKLwobACu8QM3tPgSH7aX2vVUOtQXSWQQdqbgGAkbvcA6F4F5TnRoE4DwjWt5NCeW1tRVxqAERQTpo0w+AdangBbnFtcVGLuATgkUvwG+6HZp3BcQIE5xakUAsBsL5TAYGtxhS0rFbz2wR+y7xaaQAAWMGvHmYGBQDmvMTCisCi2wvgeHNzvTho6qFKATODThlcin0G7SEyvqAYxi23vFb2H2kGfcBhgRp0zBnzehMMU4tJgUzAG4Av+6VWyyrg2sQwU3suta/q9m/giUFpgLkATdsqZHHMgHX5gnb9zNnTEhCH+cT8UCuPdsBvsP+sZpQWMzvG+PDO/Ra0wAOhB/QLdAkaA92iVPIdd9zh3vSmN8l7Ie6RGSIASwWOCn5D/EdJOvmiZnynpSnd0+qDTmsU95oFserTq3yc81q6Li/MHXyAQ+AdgG4AtmGtCIJh6dP9FXjLbBrgVwIE/2sCYM5DcYgwAJh8exawn9oflDmUV1owZzLO88mKy7Mf9Lv9v+v3O9++7rqDJ7IsU9Nxy097xzjfYJ7n82fPnr3u/PnL/2mSuw/nrvOOwRzwL8r+KBMhyCVzcwLKCYLLAigwiWbBxDHVAWAr9GKGEs9JfAK312PmVTefVffa99OE2LQuqbaavrME0m4MMy+7sovCWW3aBcJeD+AkFCNIrQWDHHBtggjpfOz945Q54QPTNgKCfvKTn7jvf/9h9/TTvxIQgIILAACoPEYtEAUiUyPZCGCWQgZDBJdmIAkAACAASURBVACmhqQQ0F6DyST7BCaIysepFq4PAHNoh5HVeB8ru6FPNGfjdytIrfCgJjpoNDW9WGp+0kA0aKlStBS/t1gXH8Sk+0PUnMXjKfqyQFf7EQ6bqqXXjw2gocYSYA5pmTDPmDMWKqAG2Gq97bitULYaYCu4tICHCipU9oNG0gJg7bcKqvSn2QUCZ3Z1xNHgGHtgj9eE6dss/TMLBIAvUsOBhjFmaoDVPK0aMQB1zNP58+fkHlgz9u/XQxZoEBkTEPy2vLzkrl5dLQqPHDwITeiCG29DG6+pmdQNQv3XMU/oh86p8l8GYOm8WEtOGYjEPLkQbgI8OpLhB9YXAcIeBNsKjpz3sG6qGeIHfvfQAGPdqNHHvdiT+E40vBM9jIKOoMnDfj98+IgceDEv1oJiLTm0wPAAawO+6BdrXTUK4C7aPM0MUebbJt+q12zznhiYxc/V8fqUoBc+6MEV1wC8zGqA9RCoebp5CMXfmDP83B5vu5WVK1LSF/tQ6S4cvHivlRll1xXtNUElg4ctGJV1dcz0gSw9mwU/RWnid7/n3e7eez/o5gY4IIV0qNNWb8uDCCrDftOUWEFWWbokH+V+twoEfUaDzmPeqqMzlWk7PCj7K8XrlI/4uwufYLoYhXbSsrQJP1QdhOR9Fe4BVfT0WwWAvWwJPEPnJyXL4vFUjdvSapARk0meTzady55wef6t/vyuv5/r7P3V8ePZet2+m3rnLDfj3nPnzi2Nx+ObL1y4/P9MXPferNN9S7/fzzpQ93rwq87jagpTS3gaAJeJ5NoBYDsmCwjisf6uAuB4c80OgAOTmWX9LQBOzWv5uzLjqgJmAQRLicNCAFBjgDRSTz2FoLfH3A9/+ENvKu4IUBj04VepDJ4+ZhQOmBMbfAbgSk0KNcDoE4UifqdvMNrC7zDtwRUDmju4P9jMDwSBrExFrTA2KL7jxwoOBuRZQGfBZCx8LUNoYoopWi4JZAOAAX7JY5sYNQWNrpMKKZpL6eaAe4L23glwYXU4pkOjmZbAZRpIlv3BY9MlmSgAoRwe4FMqoE9dL+gTqnPIXLJBwIb31fEZvR8sCyDYh+j46HIKyLLA4xyzv8LzEJDuwQxoDX0LQERTyKm1rOv6vb74tp87d7aobnbw4IHCpQZp/5BWTnNO5+706TPuxIkT7sABzUSCJQFw0zzJmjIM7au5mdYVAmAeCspuTAKOjf8+aVaBgiJXmpUVdMH3FCAYLhADAcE2bR3XqgApsBz4nJ4KrEbF+KjRx7302wWNACAjAPXihYsC9I8ePSbgF+9E/7jfCQ6tGww1wph39TPW8dJth361FsBSux3ztSqgWiVLUrw5JY+q2o3XgX2lywdBL+cW68yqZxrgpuWjnzvxnATD4T3QAoNW9EClgZfkr+SBBNSUJQTAsQa1AITe/QfPo13GPyDTyR133uE+8pEPOwTH4QAcZ3MI+C4+hJddS4IPephBzg/HT2Wb5XUK0H3pBOPLbwE0XYHoojnND6f5hFJxyDFWAO2IGJp4agoQ2iaaeH0KxL1aWSBS/bRgV9LdmlR2VTKsDSC288Q5NUqSfDIZb2eZe8rl+fe6/bm/2rv70M8OHMhmygQxsyrwypUr+zc3N99w/uKV/zfPs/dlnd5rVbCD6+sJWoFvqASXdQIAZrDaNPB69QAwN/m/NgBus1EIiiygagtaq9pPp6Fr26r0aMpUOD2XQVNZDX5D8BADs5jDUwNTMgGhf/u3X5asD88++2yRfxfMvt+fd4O+mvQY4GE3I0EIflLrCCEL8zxAGj7ajlZuY7okCFcw9FOnTrm5+YHkbz127FiR8JxuC3gG7TETAoUG/fXQPn3PKLhCkNB0rsTUoSIFFKtWKl6D0vr7IDj9LpUGa7rVIBwZTBISv1PwsdiITfWGlrBuSItGkytdUAiEKYBjcBC7QNgxaC5xX0a2r7k/EQQE8zjdWXTOmf7I+hbyTU18ZqJ2LFExK1Clb2hKcFHwcs3F6gVjmC/XDAAMEGFdIJROEMzh5CC3sbnuzp49I3sKdHzo0MHCrxzmPoAKmJcR/HbmzFn39NNPu/37D8i9onWfqPZSg5vUDcKWGw4a4AB0qQGO/TAtkLdZfdTsbDXA0EL2SgCYxSs4T3QzEFO1HG7Fd09M4tTUQlOtmT00iI8ZA+AnDH9WZH+ABvy1r71VtNtYDwt+ue7cv9gvmAdbxIaAngCYFiL2U2hMtI0qv8hz68BvOCSE+6v2pQXaTTw/3sM8bFo+ovJV14KuVHT7kkDVbiaHJJT3BX8CjSEglUVEUoG3tEjJWpk8ugTe5bEpwOR9tFYgqPjK5Uvupptvcu973/vcfffd526++aYi1aSdM52T6RLcds4JgFM8kHzeAmDeJz9N0O80X1UXDFl/0QCHwLwgbxMA2AfplQvDTB+I20rSKqD7uwKAuX/aAmDLP6uAsZ27Mi2Uc5T7NZ24fPIb15k83ut1/3yu6350/Pjx823nX/ozy824d3V19ejVq2tvu3J19b855+52nd71shklBRqc3vUUp2l6RBxFGuAqE2STYAo9DUxi2gc4Hk8VqLAnxkD0qXc0z1A10LSR12VB2sQI7VvrgHpd714pABzn7rVCo9zvchU+O+f6ewiA01OjahPA7MH44f/361//2v3lX/5P99xzvxGACk0YXR4GgwUBwGDoBMBWs2G1GbgH7TJqmT51jIBGJgHkBIaQxXMALqdPn3L7D+wTQIL0Z6QTgDoIXpZYpaaZWigyegoIbnwL/vBd2YwXa+V0JpuEZxVtxN9bjYgNgmtitkHToutFQcy5pVab4B8/8QzcVuAbiLnBfDEvM+/nT/bTrhXnzbpEUEhxbvsDzYUKDSpBkAIkPXRoWjQtoVtmc018ZnYAzHcWgkDKwY6lX9QAEwCTDlWZrj6ZsHKcPXemyNUKDTDMyvQlhwVCXH7m59z581oEBqCQqf+QkgptUQMMAGy8VIwLRB0AtpH3tOCpFk3HVQ2AEQhHlxW6nti0ZxYAq2sC9riCYfW/JK0rvwCQ0qIgK1J1bN++A+7GG2/24Lgjhwm62+CgynezYI4FwATUBI0MICMdke5knKV6WjuTBU3SIrVf62SB5WfkBxbo0aLCnLtwOcDhBxYYaIBxCAVvBABW1xsNouO+pgXKAmC8hxYV61rAsVG+b49GbrS9Lekq0ba4ja2uSNt7l5fdZ/+vz7p33f0uCVxUHqn7M/jZaosyfqEB9TuXXwsQS9qYLq2r8xb2s+WVzFtdtF8sDOnZfyHWsDIA1mfK0Kjgk6VsOjPDpxJ5/D4AYCvDqn4vAV0zQ8J3jOsl8YPBETi5nux08p/2ep0vdOb7j9xw8OCLTXvQXp95BU+dunTzeDx6+/r6+n/JXX5XnnWPFAwyU582/I0AicLRvXCBiIVR3JV23fl3ANxuiV8ZAJz2V40ZDbXM06BXo9RJG0Hj5ERzQRCJ9p555hn3xBM/cl//+telQhYFfkhhNOc1wNACwx9Yg4UoEMUtXRgp2lYN09rqmgALCGEVAqr10ewPChBw7cqVq6KVO37dMXfs2FFJtUaQJ752HgAzawSuabshqhjtUoCo0FC/Two1CmW7mhYQxt/buQyC2wgR/0AaFCMqmi2GLBAxUyrtSJP4vfBr9UEleH+szeZBANdw0GBSfoyZwXDU7FMLZTWOHB/Xj0A4jNv7SGZqAoePYX8wUGEt0f8qYHUNkRaNdEa+0gR+VQjTB1j8pEsCb9qXjXMdAJUkSygCswiAAULoi6lAAFpm1drSBQJj2r1bc92GQhBqpSDNgy6hBZZUaLt2+eIvrshhq3NGv8ayny9zP3uKIbV4aw6rlFEbysj3BAAWFwhkUPAZILoobcxMLjrnpA/VAlMDDO00MqZsyf0KYlUzjPVCBgxkDmI6PdBQvzeQvXf06HEJ+MPeobYT9MZgSwyGYBf3kI+gXXvQJFDkvqTGc1YAHO+/dhx5OkNPHfhFm9bH3gJf7okYAItGvd+V/QcrzHPPPSd8EQAYH7pM4HeCXvIhu58JgFMaYPIy+lmjL/xdKhoixmJ11d3/h/e7939Ag+LwLj3wBDeHEmA1MQnFoUuC6ZmVI+Qf59zrHCimiMGkHjBDDEqZr6kSTs31pNfyCqYs1fpekHfKr7Uddon5a4pumpQS8TOvnA+wWsIKlxV7qvadKA79RSaN4AJB2WLHk/q9DQC2fLYsB92ZTub+Oeu4zy/Odb53+PDh5zKaCltsyplWLc/z7MKFlTdsbW3es7Gx+R/H+eRtLsv201es0AA7PWVqR8deA5wyR5bIoZVCuswwfr81wFVgqYA5Fb4OO3GBCAx/5wDYavQCuDGJ8nsquGgefeCBBxz+QfsL7Re0sCtXr7pOt+srDmVu0AdoWC7ABRgtnkfxgTmUZe36HJ/52A2RpmsVEehbEv3bQbEWCbRT7QU3LMp8Iv8vNJg33nSDu+664yKE2S+8g8/Iu/w/FsGwApdtUtjQ1y4ApnQy9ZSwsyfgEtMwC5oGv2TaXiBEGg8ysSnG6jkfx6N12NVMTSDCIBkRnhBW0L7myM07LFIkoX2AOlsIg0CEz5eFWkiLN00zAI8eAM+p9j9ogPXwoQC47NcaxtYEgieidehQIPtocrsedp64JsFHU10gfM16AXN0gaAbCA9JDD4CWIHGDkAR9+zZs+QFuxY/EFjus14gIwIC6+D7DlCt1Q9zX+UvFCpRgMcDgP9pfH1TLhDxAUv9f8s5UYtAsgIA91zWUb9cPbiUAbC4NyA8RMag9AOzPOZT/VKx34dyeEQGDMwdAt+Q9hDa3X1797m9e/eLxlv9nEP6Mga0WpAWNNEKqnHNBnmRBulqRXrRuJXgAhGvMf9O7csWcnbqFruXq57nIcKuP+/lvqBbR5EaTdIE6h7AHP7yl78UEA3lgXUBIT2RH8UuEHTrigGwlTk8yBP84ie+Az3j3bfccrN717ve6e6//34B4Hr4bQDABlwqaLYHunKaPZ1DU62wtGgeFiaC6EoYQkqCywxHAXcBGpXkbCmY2MIn8nHinGZoVQV0f7sAMA4efkw7BMB277QFwCKT/IOWLwndayUZ+XQ67mLWyX7jJvkXxiP37VtvPfrLVwQAowAGXCZfeOH025ybfGA4Gn92kk/eOMmzJQ1480nyJxKe7VOgqK9NVmSAqGMV0yaHqtNx+N460U+3bU8NKSYSt9/0t/oDhveYt6e/tw74uscqP3WagOZ+zcaCpw0+pLSqThakaDJBlLiNilofIis/kLDaC20SMIiafoJBS6XaMgg+lFFl5PdvfvMb99BDD7knnnhCqkKBeTL/J3+HQESKqMVdu92CD4RDrwiIoAkRDVQHGipNkbS2uuGGI1R/G0sQlfR7MnGj4dBHuPfcpctXxIS/cvWKu+mWm92Ro0eKd9OMSA2wjTa32msLguPf41Nzia7U/hd8k3QLhWjmgojMfrEA2DMHr/vTZ3m0VHtSKdG+tzcW72MVLzIZmT9kFBBtigIYZOwQg7H4C8LFyQdJebcWVP9C6riNjU134YK6ZC0vLbs5nwcXD0jqJdHWezoCcDUR+AQyZTcIdS3AO23QY9n8rgKTfsBS3KE8oy02C82iIR+uaMm8liOAF/VcL+gbsyJpHxkEl4smbHs8lgPc/Byi8XvyN1OngZZR+hjaOgBguDtAWw66UvARhD7+BnjEAU1dIjT4k+ZeBqyptp7DDEVPphkQNWjMAhE0lOqaEHJ5U0uoPrsAWT3ZP1kHoIYaYPg1a3UzyEoFq6oBxkctKCO3ubUlawKNL7I9YC8xIwQuXL502V2+ctltrG+4Q4cOu7379rmlpT2+UpwCYMw5g69II+EdOnf8nvuP4J2HimKGaEqPzN5VhFLSXFZSUwyAjDbeA65CsMslv2AGsCnNaZEL/CStcQ/LHuz60siofolsDwh+9EFIOHz96le/KtyQqDnH26wfMN2a6LOtfDoU8bFuEHbsyMIif2MtYIHxB2PhjVtb0pfXve5WCYi79dZbxRXC0iCmnen6wFcwHx3JuauV2LBJbNaF+BBqFTlJ0Ij1TCwDg1vlFX6/phMvhL0sXJlZQIq9Zdv3Lo7FwXnnAJgk1QYIF3MS0WEBwzmXcj2SK35yvMjROwR4UuvL9G9lrS7vK+73k1coUsLyFfNfBXwrFQvKRItR6RYJlQPDMSNf6XTcyfH29hcn26MHBoPshzfffPMoyzI1BzZ8mlfJN5Dneff8+fOLW1vjd4zHow9vT/I/nEzy14wn+YIGvIFwmfJEHbsKQW+c3Zs6ZBe/GQCH1lL3WgBsr1cxsLo25E0Jx/rUeGw79vRSNfY68KvrboF+kya9eYarAHBTP0Jfyqd4PmcFUY4gnwgA64lehRM1C2QqYIT9QV9cHZDC55FHHpHUZwjmAChgSidqDtEWos+hCVP/yoWizCdSAak2ApWTumKuBRASALymOUjRD7o/QGiPtoYCluG6A80vzPcIxAEAPiiMO6wDBDC0vQAjBF9WCymA3gepxL52FvxSg1JtVtO1jA9ydSuculfXgX52BNTTW181n2T6qrFjkKDSsWaCUKGkGlb6cOqe0nrLADXQtvMwg/ugqcQaaXYCNcUCQLGYhAhdX/IV9zcBYPaL7ekz9jmYZbflcCPAtXlbmDvKQYKcU65dzFfi6xNoZP0BkPmmATgwfvEBzrflXfSThcYMBwWARcwTtOW0KkC7Sy0d/NTRHv4hKI7zqfEXQVNc7GMviGzZayuIwn4PPMVqcPVenTn8rtUACYA184QEyjnNy8wxU5tGl58QyIV9r2AX9yCTB56jNYUHKhw+df9tSPaHPXv3ySG339dCIurrrAdam3Mb/SRvsZpL7jPOozX1F/vLZkmZiVaqbq4DwCHtXLxfU0CBc273BWmRmlvMi81Sg+ugKwQOY45wH7TAtF6xYibnDG3bteW62OwqSrNKZzjk8lCEv5mJhbOB5+EKgfiJu+9+l5RKBghmACKuo23luX2xyoF3yKHK05zaMKp3bhuAWLeUtv9tl7xaRloAHLtOzcZ92JdpwF+W/QXgVCmRHEK8h1M3xe8J7XrVgT+wKa8P/IB8IfWdXlN3MPux91Y9xz1Zwj2Jjuv1fCNzk3Oj4eirWT751hvecMt3UAgyyzI16TZ8Wq8MKsBduXJl6fLllXvH+eQP80l+72SSXZdnrqfRwqFaih5Bjc/ODgBwXb8bgap5uA48xO00tvt7DICL02/FZlOAFP7hJE+GzXlV5qkgxWZOEIEkRRZyCdxApbcHH3xQopihxYBmmG0zsTuY55z4/WoaNPpX6julVKIKbJRt9RW1FACvFe8mMxdtx5b6CoIZQxsH30Lcf+PNN7kDBw/qqP1BBPfRxG+BGoWF9Tu0ANiC39LmN3SVYup1NGz3SYlhRKV82wFgqXnkVxjavIlUcGIqprC+CoTp0wclimhS/Dsx/wKAt7YkF6l1AWBbqpkncNPDcgoA41k7fh6yNH2WFmSwB1pq/vSgpf0MeswmdliIb/ENtOvFdnFHEkD5RwU4bIeCFBYAg3ahCYYegwcHgODV1RV37tx50Q4DpKCYC0EhQC+BJb5bXVXfagSDMr2VuPlE+03mzAeWVtFPit9Zn3VLi6wCSABKMOly7PNwaNIYkOBfyrSEuu/14Lu9PfRaYvULpRWFFf4wPvwDcEP2leU9e93cPEqcBwBMrbEtdkN+Y2nGAsV4L5b3jvpRX7tPCgBTG6+AJd6vBBTxnmbgGr4n78SzogTwBwL69vJgSAAMSxp4Hu7HoUkPGXkBlvG3+str4DFjFPgu8jT2lTQBAMx9YMGylQHg3YsLC5IJ4p577nF/8Ae3SzEhvIPWDAJ38d+GZtqnuZtgHzXoemL6nRUQX1sAXEU55YwUbekLYysD3OknrwUAnj5wMQBWqNHz1uDWFAJWAxCOgSzpWM/PZdeSOgBs6Z90ZDhyaQKKtc8nQ+cml4fD0T/mWf7Nm44f+vru3buvZlm21WauWwPgZ555Zu666647ePrchU+MR6P/I8+zO13WOSBWjEKQEe7/2wbAKcHRFojEizJLWxaEtVncqnt2ogGuA8Ax+PVbR7WBvmxwKCWpQrAgcHEcdZLAHZHv8Fn7yU9+7B577DEBv7iPaZIIUAsmvghAocFvNIkTAKOSnDB0D7TA4AmArXlU5hQa4OGoKPMKAAztE9q67obr3b79+4up5AZmmVYL8vE7BEZIiaUasxQItmsTisfot5YppYRkW5op3Vfy+y1nJGFf/HmfUE6EIqtEqRaNLgGh/KhkxhRztx5uOAeYh63hUAAwfkc70DpRA6Rz0vXZY9RilBcmz6DJLdGK1/ApTagp3AYVouNWA6g0lgbA9XOoGmCahklv8X4KtB0S7uOZrS31Y5c5EHN/5nbt3uV279rlBlK1UKtP6RwoAAbNYY4AgA8cOODnEb7pahpmu8yOAC0xAA3mFG4kdDmitlMPCppbuxAiJtdvFW+oBsCgZQVc6ourCg91d9Idb03SBGcEaAx6FbA73lbzppja1VqDuVLXhokEoGJOMIcAwLvh/tAfiLsTDj0Ebaz6ZmmEgDoWtE17MIzj5XDW+mfVgDvtm25pMQZxuEYALIdEz8cIkOi2QADMtGgEwLCmQaOOucShCTSGZ+kzjOetHz/b417ifFo3CLnmrVzsL+8jrSIzBPOh46B2xx1/4O6660535513av7qXEuY0y9ZlAbwC5+blz2Dw2vmD7dVe/VaAOBZQfOOqEOsC62hltHmBleEkrzwPgtWI1vVLx1fWWtbbiu+Fmo4BFmkiIEyIH6XBeJlQF3WAKc0vtMAPLQery/PQ+Xv83E+Ga8PR8NHXJZ/49jBvV/av3//hSxrVxCj9aq8lOeLg5WVGy+du/Dp8Xj8f2Yue53LuktSH95ocrwIf8U0wG02g9UI8f7Uc1MTnIgOK91TyqXawOyMsGnT51Rrbfq8kw2ZAsBNoKoKABdA1mQ8wHfQJOKnuiKofzg+NO2q6U4LGoD5QbDD9eAHP/iBe/LJJ9yzz/66SNtD4Evmjb/VpLwoWmCCX/oGip+o02IA0DJ2fQSyBcAxcB0PmaJHcw+DCeN9R4/DBLu3AKYUQgTAVjBwvHgWH447BYJLQi+hoyzPt66yneuqdbftRozCVH+rA8BlBkStEFIrsU8cp5qZFQDbymNMJ4e1BgDGvGMuIAiZqSNo5qC99CWWfRnjQoh67SDHbdfMCv5CG5kAwABaPn391JRV0nymwJmBUlbLzDmgCZ5apKB51oOWtQaA/nYvLfkDAMy9CCKkS4EGDSEIjocEBFwqAFFNMtcePtXYJ7gfYAaBRbB8ACRD62xBp4LCaQDctM9TAJhj5Jzb/UzgSH9hArMyAA55kacPNCOx1uB7zDPeD8AGv2h8d+zYcbdr927xNYa1hwDY5vmlVYDWGPIc0hj7z8NBSrP2agFgCQr3n6r9HIMygkTSHvaVlWt0I7AFMXAvAChymfNAD8sCeCWexVxTW2wBcKwBjoEtaREa2ngeZX969zZaMBg4DC3w7be/zX3kIx8RC4cW7WCBlUwPQN2u27WwqFY6HJrn4PpW9sO1mzhFy7MCWsqlncjRVs/4INpW9xq6wK8xYGQbKSBZ1b4FwLbNqrZCQgMLjJsBMNsuzb8vuJQCudWgOUDS0voaOihjOlgqx6PR9vBnmcu/cfjAnj/vdDqnDhw40KogRmsAfCHPl0cXL7756qWrn94ebX8qyzrXd7rdxazw/7UuEOJdHiKIr4ELRBPjrgOLZDTx5qgGCwFwlAjrGgLglzMey0Bn3fDCwCKPoaa+TG+usk+yBSjFXPsXUSCyDQJgkMcA6Z3mBgIYwKhR8e2xxx51v/71M4UGzZrnCIAh9KH9Qv5RCESrpcR7oP3FKEVD6DXAYMgApgAQ7CMFpzDuUchJLBXgfPWuw0ePuKXl5RKzpvmOWmK7HtTQWIagYD9ogi241flhCfHETM/g/11Fz/oONUfpJ5QJtYww6ApCP9j3fl9Ln8r8SrS/mq7Vl9o55OXlNbq34CfADA4L6AO0m8zhqvMDFxV1YZA5iQAwtbkp+mK/Yi0wgWcwg+cu85kJ2goh0CaGatNqWbM6NcLqS65zwWwPuIYxAuyDRuECwUIBBB1q0dDgNgSC4R4AYMwBQTBpEz7SBCUAzphL/GP+ahlTroWHilywcCmStVKTu+URKdBlQUYMgAkaUzQsr4Z2SwpxBFHC9bRrA82ntbyQVpGNJeQE1uqN9P8FgAcAhv8v5AkBMNonAGbe8PjQxP0Wg2D7t/bf74kdAJWYnpr5KEq+lwFwE01yHPYQpgdP7TtpNJULHXMEukIuYNDnkSNHiuxMPKDgOdK2PeBgnkjb9mexFyOXMK6/piMMVjDyXbixoZrmhz70IfemN73JXX/99QUIJl0gaG5xYdFtrK8LAAZ/Zw6u5rktz2Rbudj2vqZ1qr6eVjbUtcexpoAj5Yp9Pj6IRDOhHD/an/Hz4Z6yBli/F2oTnhV/LBif6keRYi7wh/j+uD17ILHzYLW/0wB4sr092nouy9w/Lu3d84XuZPhs24IYrQAwMkCsrKzs3xiN7rhy8eqnh8PR/b1e91DW6c7jZE4myYAW6wMsE/gKA2DL1C0zJ5Owmye+XmKCZjWSG26HADj1jroNXQfmLcGkNkqbjWpd3WZlLOUo3hDZHIMUlmbEfMPkCc0A0pfRDxD+pZq0XaPgkfMXWR9++cunxA8YzFgZr7oyWMAjOWDh9iBR9QOv6UW0NHLdahQ6PvQ/hBZYzdHQoKk/HD4U9ujLeHvsJqJx23bnz6OAw7ZE2h88fEi0d3iG/YDQIRCJQSfapOaQa2E1wZgPa1IXcCqRz9MFYqoAbWqN68CvMjEbBKdQN157YWC+cbnDVJyyAJj+vwSoaHswF1JhQQOsZu1xAYAx3ejBKwAAIABJREFUJzZwi2NALlnZkz5iQgPs1OTP9u1BRcG8MlQKcYJBfMdnqNWijb4Noyv2UwSAAVi5rsz7DHrBu3CA0yAe1eriQAYAzBRlV69e8ZUHt3zAj7ptqDvJROgYtATrBy0dMPUH2kGmE6VxFmnBfTxoaUVDP7pcq+DhI5r2nrpYWMEUgLW+oQoc2znG73YPlnio8MRQAZRt8hmCKub7JdgqAJMHwJx7Hpq0qIUTALwAN488c/PiB6yaQ+v+wDFZLXwTAI73kA1EbcNDeU9bXq3364GkSuak3mv9cgkO7GGMxT9AIzh0WRcjWmCgXMBBFP63rIiJd8F3fG4uAGDyWLyTfcT4UvtQ3Vd0LACu4twBfu1TShKY47oC4qHkuAb4hT/wXXfdJf2VPUsfZBwI+5rWUPzeBXC12bnpFWsDbtvcMws9JO+dyf2h4m02kDcR1KsxWFVzNZ1qM763DEyZJ9keaj2Ljt4RA+sSCDZud/zevifmP/h7JwAYKuDt8egll+ff3bN71xdGg85TNx08eLpNOrRW1JXnef/ChQuHh+PxO1eurn1qOBx9vNft7ul0e4MAgG2oSfABlkG+TABcBdLs91ZzYZnTrECzjrExC0Qb0Fg+pXj216DNazPOFPOcdRPDfDVrLoly36Y1wOiXdQeQBCoepGxubrjR9lCYM8GfNeNdvHheMj78wz/8g4BfaGk1wEJ9SwEmuDHINCEAl5aQ/1erQvEQpkBctYsFAO52RVMCsADzmmXu/H0C0Oa1F9AAYywwMe8/eEhMsBACBFpoC4IH/2Lgb8EaaYmb3/bT9oFR/G3Wv4n2qoAwAbBer9dKFP2VCo/KPKHBwU8dr/qXKsjVjAaDuVAMQSt9aTU2avOwXkjvxehz9rPTVS2PvtP7lHqhG7TMqmW1Bz4CYJqHGZBjAbA+M5lJA6wAG1OkgZp4jwVd0KSt+0BKHOjgi4t/TEkWgr4UyAPYSkWz0agwOYNWJZ3cRKvkgY7gKlIc7AbzBT1zfADA+CwuqmaZQZiYX5qbQdua53rk3SPmRDNvhZKlVwogriv3sBVW3FexdpD3Sh5WF6wD5EU89Kn2WummOPz6Q4zMgwHABPUAa3SbgQ/w/AIAsBOXJ1YYZdly0kVMK1UAOCV0dZ+209S1AbzVezQA4LagygYdEpha3gmehjkHHdHHnmuGvQn6QDAxcisDAOMe3I/5ot8wrWw8UFpeWnUQtQB4XvzaNSsHATN+t4coZHkgvX/0ox91+Adfd1gBc1E8sDKgL7CD4DwEsfqJaiPj6u6putamXbtWTfw3ta6zvqOONtJtaZq8+LAQg9PUYWL6Hp8KLcr2oOA0rQEug2d74C7Tu+Urqfem+BG/q9MAS3LV8fb5PM8f3jU/9+e93vyTx47tO5llUoGt9tMWAM+dOXPm+Haev2/1yvont8fjD3U7nd2dXr/XkUIDPKnxpKHCjOaLnQDgJkKLr1vwlQKx9n5O/szg+GVogGPgWgVUUqs1y71NCy79qEyakn6aQjMQbbULBMcJv0fNHauV1aD5oLmNPnpYs62tDffzn//CPfLID9y3vvlNB3Cu6Zb0REutGHsG4Q/GDSGAalgwi1LYhnUNAJimQzB5C4Dj9ZiMUAlOC2IAAON3vGv/wYNigsXz1MQR/FIQqXAvg7SYtjiWYC0Jcx0HwcV9a/N3E92w4lFbYY/+9kwqt7k51bwp4Ag5VnUOJkYDzDR3qgkXwAiTpg/CgQCmr7YwVQOAYUEirVUKXiMQKbCtqZ3PFdHrSNeUCO+v3Pvw/5Vk6/CphSZMAxvpyoD2MYZdKEIhWR3gl6pR7TwQ0ESN/vEAgOfoq65ARoE2ADPoEoUDNFUcKsYtFIcN8jU8oy4OmvnCHgaonUY7Vy4jg8KKgGqkD1zes2QsdFy/kKKQAoY0pgcAW/xC9yABsNUOIkWbIpRylS4VluEZPfSqNYf7ROhL5k19gPEhiMJcYM7xriOHj4qfPyQZ5oZuUATAFtBbFwvutxjM231SBhPNALgJ/NbzaVqmZlM9kMbpO4/+gxa5TpgnjIOHJ/r14j7uvxdffFEAMAoJwTpBZQLmn4VksC52jXkoivdhoW33adDA59UPXRUMpCM+x34CPGH90fe3v/3t7v3vf79729ve5vbv2+e6mWbVoWZbeLYcjoKiJgZ+KSC4EwDcRl6+2veQZlP0VjVGKFHaAdx6NwbLDyyw1T2dhosxvyj6LwGf6oJl/9l3xPuxal3rAXA+GU+2r2Quf2xh0PtfvV7n0WPHjv0GIUdNWuC2AHjx1KkLN41Gmx/d2hp+bDQav6/b6851Ot1u1lXNhHacanhvjtbtIEEos35mBafcmHYCqxjSywHAiTi55ND47qo+tAW18Tw0HQzazPO1BMBWM0dhhD6AMTILhBZK0JO9Vn7aFtObmn7Pu+9973vu0UcfdU8+8YQUS2DCdka5Itm7apO7bnHXos/ri9yyMPmFuvZk2lo8QPNLUjNIrS2FRzxPKQBMDTCADoQJfSzRb1ass4DNCvf4wBUL5NLGTwTBNdFHGzoo31PObctyntqPBFMkiJF8yz0HLQ/2sgI9ZCZQwI/1RGEM+LIyxZ0KPwXAVgMMTalo872JFe/tijsA3T8CALZm1/hwwf1LgU0AHNxm9N2q2Rq7TlNwa2kxgokaNAu6ga83Tc2gAWiyQRv4He+gLzAPUDwYAWisrWk6PYyR2UoKuvZ7AsFtAH3LyyhvjAIXCwUgpI8rBYjkOkbAWL8v+wQWEYJ9zJMGyq25y5cuSV5ttMlDF9qwcxkLpSmalcIeuvewTvCnFzDr/T/hMqRW8FCsg7IgBsCkDQU5KhTFrWOs1gK8mwD46pUrUiwE+bsPHjwkBR5QzkQPT305oNCv2gpGmtJLIN4Xa6AlI9R19ZRPk640VC0OG8GvVqvxEk8mqMRiFMrZ7+pkYtmfGvPEnM/oByxknGcqE1jYAjxPiqMYAAwXCABgBJ8F3qr82AJgq222ANjSFw/7WB+CcxQhAo2zwh8HzlgAWeuu5oAHP7jxxhsF/H7gAx9wN910k1vevVSiYeXZHTc2lso2gPffAXA1uA0YrR7ExuCUPKIJAOv1cBBWGggxCG0AMNuIZbPQov/SHnhln6t7Xz6ZTFazLP9xv9/7yqDb+87x44f+2Tm3eU0A8IULF5a3tiav29zc+OPt7fF92+PxXd1ut5d1uhmC4ChEmQtYNFre7CWDKtX5joeX/rtKwFd9nwLAsgSJ1D87BcCSyoQxE75du+kCAPPLH+VibQOG7Ww0Md12Mzl918sFwEyHhZY575Yw8X1X1l+BCJmzanw3BTQBDEDoI0/l1772NfeLX/zCXbp0UXKhUovBNlHRzTJ2gFsIR2h/4QMcu0DoZksDYBav4Kxw/cbQAHvQBLM1BAvABVwgAIDxN1MHERDRz5RCwc5F3P4sALgJ/Fq6rqKBuI2SD7AN/olMv7EQETPpYOAWF+eF2WiGA/j4anouMW3mYy90Qx5oAGAIQGiAMV94TgDwrl2lIjmFD7AMJOSOpjbPavXsXqbWnz6S/EmaJBjFms6UBSJTTRjah+uOuBWsrQkAkQPR/v1CB5gnjAnAAmO0RQhs3wGAMVd4piiEYawF+p5Nd+XKigBrBAqyjDzBNcZtDxOouAW3nOXlPTKnzDWM9vksaJhaZx4C0Wdq2UogsSLSHnsIplWCWQbjCb3jACQAWF2OrPAjrVu3Ca6LAnDVWqpf87ZogJHGDdcwp5hP/I7rmO/+3Jy4QOzateT6vb5PCbdVpBvkHrD7kYK8bt/Fwr7NXqriz+rby5gIFf78TPPxJg4cfF85T7bQD+aHYIEA2ObXJn1SAwy3MvBaZA4hACZ4xXOcN+tvTFnGg6jdh7Q48H68jwoGS1f4jm1jD+beTQLvREAe3CBuv/12AcFWdirfdyUAnFqbmFfVAeC2a71TmXotnyNYjOnGgtEybaVdIOIxT8/PdOCq3TexDKvTANvnQj9fPQCc5+OtzLmn+v3e1/vd7jcGg8M/O3jQrTW5QbTVAO974dSp24bro/97PJm8dzKZvKnbBfhFhEWo/sZgHpnofwUAnCLCOk3ZrCC7DQC24IQALsUIU8A87n/cv7qxzLIBm9hvXT8KhYkpehEDP/RTiiN46iJzA0OkAwY0OKhS9OSTT4r2F1oK1LCnyRdMkr9DuwgtJM2vYrrrI/gIwUHICxoyLOgcTWuAGTXOylHx5h4PtTwy/gE8gHFD6Bw8fFhcIPA9i23QHB4DYAJhu0725EvT4xTjNhrgtockCpo2NK/3miC4lgAY8491QPGGJQBXp7k7AXrVhxWAxQJgDezC+OD/awEwfgdYQ0CTrJB3byEAVhqhr2g5AC51yIrN8hTGpDUNvFG/brHcVZhuUuBEy6NOikBHgnemccP608eRGlWafKkto+sODnzQfPEARxM+6QL9xgHh8uWrBfjFNfSdAAJ/4z7ZVyjWgkC7RbhKaClkZtqw/sfQtOG5OO3cNQPAHsTHAJiCcFoDzOwhmjmkBIBN2WKMGRpOAmDJXTtA8RCk0UM1uGkAzP1EX1byYM5xDM5n4ZWWn9fz5+oAt0BjofhFZbySvGQaABdlr70LBO4CTZAOeTix7kBYa4BluHSBHuDSZQEwDyjW9SBWJsQAGO+1li7uO4JiroHlhUK3XkPO69Dm33bbbe5d73qXe/e7310E79GlQ3yMGwLg2gBEu2YpgHytZGoVTTWB8iZgz/5ZOWKBbXG9ptwP+1AFgOPrFmjbZ6oAcAr86nOvBgBWNJPnk+2sk/+63+1/r9fpfXl5+dDjy8vu8jUBwCsrK4cvrazcsbG2+V8n4/ydzrmbJfcvzNxSBc67PxhfMI3qFvbh3SBmYztVQKCKIc0OZqtNUNVtBQ2wZbJ1jLEK6MbguGp26uZhthnVu2cFvzF4F+2vDr6I1udYSvMmQEiZNJkjNL+IqMd9ALwIfEPe3xMnnhMt1uLiggh93C8C3xfChCmXWizrEwcQLFWwfC5qmDm1b+qDDuAM0y2eQaELli+Wfpoy7vh77AO38O5z585KPwB4Dh0+4nbtXpK/CYChEaQLBOnAAqEYXBPsWcZVZkbqL21puy39x0wtRbsKgEMatKl7iijlcrSwlkIeCADevWtR1pwAmIFuwxECAdW/lYUwZD6tC8QmtP4j0eZJ4QYTBNUp0qCpGwTLGSPRPnOKStCmpocofIRVM5mJOwWi0Cn4paCGrCcAuObjbXTBioJCcViQanZDBDrCZWco2jP1Qe0VVcoYRISf1HKTfmm25mEBY6MPOX4nQAQfxbOXLl0u/InRf5qPcS99NQH+mOsVdM8DlfVPJhDHOrEPVnjaw4T9PvAjpUM1LWp2kiowq8CJNS3SfsPU1FvgpIckzAFKGmshDPYL64X9RR6gAHhe5Ay1oOgrXSDsniq0jSZDAfee3YOz8s1KeWDcHphiMObr0/s4xOWk924Av6QTPYTC2qV++PS1xfMxACaAxbxzLmGlwKECAJgHImtBsQCYa01eFLsixePjQYaA12p9rezD7tZikUrb+MAl453vfKekRkNAHMaIPuuaSnWdsN99Hnkrj5SvBb4Zg8RZ1/mVur/+sDP91jCmcI1uU3qNBTL0ugailukmbjUNgsuFNlJA2O6vawGA2Z4F2XaP2O85BnxX5QKhLrZifZlkzp3sdbtPdnqd/7EwWHro0KFd57IsC3kHEwvcSgN84cKFG1ZWtt65vrn+py53f+BcdkyiDuH+4AWR+P/SBxgm6CL9DroWzENtiIyTkNIsVj0/KwDmBm/Tn+KeRBBcCuDGfdlJ32y/mkBwEwiaep5pp0qawPRMCPF54BE2pvrsxf/sBpr4alf0+wVg4rpC4P/4xz92P/zh4+6JJ35UCECuN32GeT+ZNZkz8/4iZ2S/qxoh0CN9SVXZl0nVLYBkaIlt1LyCpRDghJyTiPqXA51z7oUXnhc/5b1797kjR46K5olR/HiWAJjaCs4Ds0Iw8M7OaBVz0Z6WI3jbgN+YaTTRce5T0iRpkZkzhLEq4JH+Ir3ZoO/mUIGrr77+4iYCP25f7AHmbKyXaufVjE0hhnXQogbrbms0cocOHRIADKGqa8tAR9Xg0wVCAJFJhVZonMwgrUKbrinUrtI8L37AAFh5KKcc75XUvIn1wge/gVbhxoC+QkDv2bNcWCLQT2YGoW85gzcxH7gGWtnY0FzAAHBoQwW3FhDCfXgWIMUGIZHWWdmLBQwsreGQgWfQJsYFYASgQ19M5iO2oCE13hJNeB6n60MQrD6+/Mc+6H71YMVr9Qk07f3xO/V5dZ9Qd6qQcQNzijFgv6ENHJqQBaLTVVcnahx5AKWVCO/gfsRzBHWWh6QAkgV0dbSR2jdVbg+xTAjPltUPFrxVyQjsCfqdY4x0E7EHBoJQKgk4JsyHWhcuCx3CAoO2eHCiMoFzyDWz/eLes4cUghgCUPA79s1axewzXVgxvM87QTWeed3rXica4Le+9a0SpCfKCihB8twNWOTF7DMrc2glQH/JUzi2FM2lQGEbftC0f5p4r1jfEp+qd6e+nwawFrxO5+Lm69q9I53H27YReIHJne1vsPuqvMeiuBNj+UsBYKxtIXui+Sp5z1u3Vp+RCBa7LMvODXrdp7ud7ud7vbkHjh7di0wQeqKq+LQCwGfPXrl1bWP9no31tf/inHtL5joHRXhBaEkhDH8qKQAwcLHJSydR2O0D4Tg5PFVaJlU1kJ2AzGqmo28pgYzihFXOn/pKA+C2YNoSeiOAmgEApzd/AL9knmSGZI7QqOI1GumtQVMgbjBiaH/h9oCSx08//c+FAKdmIAWAMT4KP2r7FpEX1EfgM5WYrpv0QjRuCJKDFpMAmCnWWLoXjFPyFJuCAS++eFIAC/wxDx06IunWcB99mRmBzrQ/pBUK3RQTtuszBYYrXCBiGkz93cR8i+vIbuBLFZfpOuY0HgBLoQbVWlJrJNpFAcBwLdBcvyw6gjER2BAAA+AAAG9sbkpQEzQ+AGUBqGiwiwpedaWiBpMAmH8LfTFMqezNUfhmFwDYB1WJNgoAWCoDKv9pJfDAr3IFl6QbatpgpSAdoE80PVvwxaTxPCzRZxxjZxlY0ihdIDBPFuxaDR2Dk+xeUxpUH0vOvQ2YY7aNVuP1JKC5cHXvxEKtDgDbUqsWABOQxTQaaEUBsGrbtVog5hRme4wP4z18+IhbWNwlleAsD5DDjc8fy/ZJdykAbIGw7U+TDKi/F9lCpuVaLK/0HYUOK7llq/qhBU7mhRfhI/zKjxvzgzUnAKZigPfhQIS55IEChwkepHCPBcAWfJB/Uf5an3byIK4h343vi73r8wOXQDOCUTPkctYDIF2UcCgGCL7vvvvca17zmkIWYLbg9y2WIF922YIjzjHpG/eQ9mbBCClePQtNtOG/rwQADvvac0W/b20gZx2QLve7GQCTXmz8D9u4lgCYbo7xvKYAsNLiBGmAZX91Mnep2+k8n3U6n5/rD7750ksHnn372zM1N1R8GgFwnufZxYurb15ZW/3gxsbGf3IT93rnsn1COKIF9pF/Ip6oObo2ANhqgJuI8loD4FR71NRVAcwUGK4DLTsZU9Uzv40AGESpoETNfqAZ5KQE6H344Yfdr371tDtz5nSR55fM3AJg0ez6qllk2ATAC3MLLQAwNMCDIk0PtG26YVlaWLXZ216Tid/Pnj0tmhO859ChoxJsREaPDQrGjr4y+t+ue9VhLQWAAyALKeOahHMTzVTvdD2Nq89mlAareEhTQakggXuB+pBSa6Tj1mBBBLRA08qcwCoAfZortD/RqP5Lly+rmbbTKfLlUrunvtvWf1sBMMCydSkhH5B1AxCOMMeUBtgDYBGyAOozAmBYLwCAATwwPqbPQ3s4OKnvuR78rdYsAAcc9tQPHYF0eB5jBihlIQL6zqINgD0G0lFLbJUApB2uGwEE5lUzkmhQIoQf2lfN76KsKiwZs3x0q9YDYPI0XSMNWCItE6RYwBwLYnsAZD5puIpQk7iygnLPqgU+duy6ohIceQj9gEkjnBfQG/sRa4Dj/lm+zD1Vd1go7zsf7BY5lKX4f3iuzvkszGG8VqA10CFS2mGuCSo5dh7CMXf0E6YWFcoGWBboMgE3AwYe2sME26rSAFs3CDtXBJ1WA8x5xzjkd2b48L742AO8BroHIIdm+hOf+IRkhjhy+LDro1wzXD2Gil3QV2p4+a54/dAv7pkqeo95Z+r+HfPXmk02KwCOXRyCnKBVxsI26/pgUvmJFasM76rpexoAh3cGpcGsadDk0Bcxa/LMMg8IDL1Kgy/rbea4WCcjgzKXr3Sy7HSn2/lCp599/abjx59C3HZdJohaAAzwC9xy6vyVO7bW1z60ubH5Jy53r8my7pIQj9EA62T7dEZSB+PlaYBJ4Jbp1zGqawmAK0Gm19Q1AWC7OePf7T5p2mzx9ab7U3sw2cbL0gCHQA60bU2Q9v3qteMFRWHynLinn35a3B4AgFGiM6ypkrhsDImh9MC3AMCh8lcAwPMOVd7UBUK1iUovapbVvKvqAkHAyiA4BeXBh2y4PSy0OZcvXyzcHCCA9+7dXzLNWK1DbCLk36m1qATBDWnQ2NZO1r/oBzTAkuM2+G1aJsf71PdT3RMA8giAsSxwY4FPLICuujVB6+uBMLTDHgBj/ZAhAH7XKPAALQ6EM7IoYE0IgNVfkZUkO2L2pO8wacuCHAXA4Klh3dBvak5jDTC1hNu5ZqxIjTe5Z8bQAOcydtAIirjQ7QX3U7OpGi8NBuR36CPeBaAMOqUfMu6hBljfqYILgh2HLWjpMEesIGe1cLib2j76WNp9RzDDNH1YO6sNrZHNesm7PQQf7pAMPwDacFAhTwu0X871GYPfWKjZg4MceCSVHACwVgVEZcjLl9V1BiVzdy9p2XMCXGY8QD8IuOy+I2CqAjy2P7PsKbm3cCWKRbK1GDIwJ32P+oQGca6kSV5JwKGiWQ9NsDqAh+nB2+4JWs1Af1x/pTsNJjx9+rTML+YMQBNj14OcupMwRgPvqtLypwAw5TKeo8uX7Fkcjn01Qmb3wMgkE4v4fYdML9yf+A6+wHfffbe75z3vkZkQC1DuJN0frrPgB96Vkr9N4LdxD7yCN1QBT6WDaghmr/N3Km9iTe80HXsXCePS1DRE7We1NrgtACaftXEn4btyZcq4T3UAOC6LLWOWzaO56V2er2fOXeh0O3+RdbtfX1ro//jgwYPrdX7ATQAYiLZ/+vT5d29tjT68ubX5x/nE3djpdBdlsgByjQsEc4vqNTORM7pAcLJi8GsXOSaq3zYATCFhf8aL3cR8q4B2EyHb69cCAE/3o+z/m+qPpDryYIHmLmgrHnroe+7BBx9wzz//vAh+Cxx4UiYzE+ErmrSQZ5TgV3wf4Zva7YlAEJccfwCzleA0TZqmWyIIVhOiN5v4d2wOEa2vmmr4bEIDBQFy8OBhAcA0XVNQEKBZjQzXmoI6npe2AHgntFxPE+ozIDG5yigkcIKfUr88AKa7CbWrYDKx1hvPCRj2OYEFDJosEFubW+J/iA/AL4Q52rUCmAAYzA2FFWji5d6fBsBlDTD6QABM4chndwqARfL60teYNVQrQ1vUQnG+SFP4Xn3KgxmYPIwV3wKYUX9dLWihBzP1M14TAAMQjH8EhtbUT3CtAFvBCwUGfrLSIt6lmkH6ZtdQhzGdct6sdqYMgH0eYBMAGwNPC25jjWLcLq4HADwsxgPNINPLIV3WHqTvWtB8x+gjXUI439ZawHmvOoiSt1SBknoe7YGtOdinZ1Z9nKc/01kg0mAuxASwfLi64+gBFDSD50gPds7pe47xg6ZQBAP0CdrCHqR7CDOGcA3I16ybQepwb2Uy+WVxIBEAHPztrTbYR+oX2T0IvFlUCK4QKJDx6U99StYb8RuoBCdBzp0Q7EcAbcePvleZzmeRla/UvdUAuNEAX7hs2b2TkiMpmSH3zQyAywew+L2pgL7pe3wgrRYELsmZqnFYWVS5N03AI2WtHBzpB5xPNl0+udrtdP/KdTtfP7hv6ZHl5eWrdX7ATQAY3u3zL7105t6tre2PbQ23PqEBcL05OQ0ULhBe22trXl8DAEzTpz1tWiK1E5UigFkApm236rm2LhBxWzsFNHyuaRx1G3cWANz0Hr0ewG8gwukeIFAK9ArGi9M7tDnwc/zyl//G/f3ff7VIe4MnVXArmKIACyDYJ+MXelKtJIX/HLS7HWSL0EAyaoD1FKulkNVHs1ypS3PZwjSsuUbxro2tDTWV+5Kt0EJBCC8v73V79uyTLAAcL4UIQRHplEz45QDgujVoWp8qYQytVSG6xb81RO7bNaT2F+ND9gyUKQ05nOF7WHb7UP9NdYMQbagHw5hPmN431jdkzTEv0D4RoBEAy9zDBcKX8YTA45zGgpYCL3aBIAC2uaO5HgTTs2qAZR5yn+5JgAxzA4P2mK3CFtvAddVs8ZBA4S9VEP2hgHl60Wdo9fCPbgzYHxwDfuJ7ggO62jCPsNX2kRbFCuID1bCm1ACHIiMJOEbfhTxIqWKep6rBqbsKea4FnXoADZqdWAPMa/HeJoDD8/SxxnfiOnPpkvzDvtu3b7/bu/9AAfyEPqVYQijswf7wXZz/KmDQFgBP8ThfXbVKJuksV7k7TAPjdP9CQK9mH9HqbQC/m5tbwk95CKIPOt5KGuB3oKmTJ0/Kvdh7tgqcrSxHIEsgbdc4drnguC24lUBQD06QuaXQAEuWEGq2Q6VEuungGgtoIE3bG9/4Rvcnn/uce+Ob3uQOHTosgF9m0vMZ0o+1fpBe/60CYLtn4t8taIwtQsU1Y11s1jgTDgblpd0nejia5iMW1Jb6mKnWPwV6LU+ownR2fLSXkGdYACw5phHoPJnAPLmeZe7ver3u1xcX93/78OFdl7IsG1ZhpCY6r4UkAAAgAElEQVQAjNxGSydPnvnocDT+xHA4vA8BcJ1Op18EwflI7ilV/ssEwBygFYSzAL26e3ltZtBsBEWqjar2fhsAcKkPCReIJnAVrrcDwFo1UTV6YE7IRYmKb9/97nfcT3/6U9FGqObAmsVCxhJJMe2Fqv6u2mAtk6wgeAAtGjQEshhBa6JJYdQELWnQvJaYwEgjyKEhU2CDBgCAQwqrjmjlAICXlvZ4ELyn0FZR68aNTZ9gtp8y46RO7WQWNr90im6b1qb2GZkcBOt4wQxkV5i81WxrBSAq+EnVL18AQ7WMACWqQaf2nGMlAFYBrO4QFNbra+uiRcc6IwCHhw3ShGp3grBX9wcN8rH7n+8qVllcXNTVwALgWAMsADgKgmszl1J10GkuXrrJFEDDvxfqVavdIFBgJgz2Tc3HqkHmAVI1xv0iOJNBlXgH8wWzn6QbzCkzTliwGWjImtSDjzefj9Mg23mw9Fdum5k6NGUZARJpZko7nwDBMaiygo8gjkCIoApjBSCC9QBzAgB85Njxwt1B6MC72OHZMPe6EywwDoKyvEumAXAsCiNHcwZFexcIS5/acrg/BRJ4T9AMB79fu9Y6P7on8DuKo9BvnBpg8CbOnc39TJqjlhQAGDEXaIdVCHk4IQC2dBCDEjnUen98/uTa86fsv15fK3961yfyEz6j7WrAEtPzAZALH8ChrduVyoXQdgMEf/zjH3dvu/12hxzh2xPsYZUhxAJ27fiuWtN5DRiY5SDUBlOk7ql6R9t3pwAm3xP2t7UuxNY9ukOEg271u62fsU23ppbY1HNx/7gHwR+5F1I8Kx5D7dwlNhX5aQDA8HWbDLPMfSvrZt/Yt7z7a+vr6+dvuOGGjaq1awLA8+vrbv/Zs6f/aDTevn+8Pb47c9neTqfbkQH5NGjJyfR1o6XfpSjYdmQUA98mwdV0vQ2waGzDAIeYsdaB6d91AFwWlkELXCVc8D1KXzK9ETQWKHrxpS99SXyAUWgCUc3wa2O5WTJv3Tz8F1wfuIEAgKU0cqfj5noDKc8aciB604vXBgtowXVfrZDjALCREr4+IT/euTkK5Y3n5vqifYMGanFxt4BgADgFeSEFHPtEAEwBHu+Hur9x7VoD4DK9qd+i7CfMbUf15YB43GNWiND1QYCY97/DuKHJ1H/qPlIEvPn5UAgQNF8oyQsAzEAXaLKs1k6AtV8bnQOkWAP4VU2RBRglAOwzQNg5VV9v1fbbe6lNljRojWbrwCEIgAlarSmfcyZRx12lT0sXNkraAjHti85dGJ+CbAIFAmCalPE8D3scL/vCcRJgog8WCHKuy3s3jJHf28wPheAqgKweKvkO0rsFwBaUWCEXXCdCedRYCGIMPBQxrRnGwPRxAMH4fnnPXnfd9TeUtM9xX+iewjHYfZriU2kAYMVhFQAOrg2BFgiALQieBtRCg96PmPOeAr82MBR8kr7t9AFmhgy8NXUo0gPolhw+z507V+SDtm4z1l0mXhfLF2IQbOUyNf9zAMBeIx8D5WAdUAAcDr/qCoX1B5+BuwYOq1BofOYzn3Hve/8HJAMIju4EwOSzpBnLIyzttkMYeldbEDpLm/G91woA2/7GbcYYIwmaI/xS168UqLXuMakx2vaUpoILRB0AblqHot0IBMcAGASWTybjLHMPuSz71p6lhb8+dOjQqSzL1qrWrxYAnz59etf8/N4jly5d+sxoNPyj8Th/W5Zlu4pcoQYAs5PFQngALIOTRMWzfexGKzOaNNE2gtfE6+Nn6kCsSmR1Eo8/Te1cCwBcReB1szoNXP3dDRrg+v6WNcBV77elkE+cOOEef/xx98UvflGYMv1K4c4AAAzmh3fCRMcP/IGtEOUmIejAtUG37/pSCIPrQq1gR4LiLMiyDFI1mRo5T0GJLBCbW5siOACAwZwhgJFBYvfuZclhC00M3ksXCgvUyOjxkxrMyk1nNnITAJ6FrtP3zgaAaYYXX2sv1DAOC4BhblLNZihgQIYnfsaTiVtf3xAAjD7R/3AKIDH9mQfAAn6NBpgCri0AtloivJcaYMlWMQMABjVBA2w14+RB4ZBTZu6lQCDvSjPNJ0LgJbV5aBfzQr9W+rjbQwl5K2iTmmALnAjCQZekSewlPGdN1Rq0aANT/e9IIe8/3HO6VkETadeOc2vXxV7n77YtazXh7+gbgRj2JA7KDNjC3+AL0AKjEA0AMO/lGNlnaqID7wi5y63ssPtj5wB42g1M31vl9sBe+ev+MEp5wj4FXtf1blvqb83KbXoYwyFHtajcf5ZHWm0wXI/wD9lFsP9Q1IeuIzzkcg5o3YjBLf4mAOb77HwWABhxFt79xvIEqxBgzAXpHO/GOPDBs2gXsuHM2TPuU5/6tPvIRz7ibr/9DgmCgxYYH7oFWdBPHsF9FK9rE8Cd9fos/NjSY0oWNL3bPhODyzq5b99beq5FtTgrJ+P+1wHg9HPKI2PeEPe9aR7kupeZ9t4yANbUlQjOzjL3I5fl/7h/7/J/R1r/AwcOXK2UxXUTeeHCheXBYPeNZ86c+9z29ugPkbfauc5CSJYf8gD/WwTAU8ReowHmRkzN58sBwDH4b9pU9v07AcB1G5wEh3Q8cV5nBXJGAyK1WRQMPvz9h93DDz8kZY/BFBnkgw0FEMzMDAwk0s1UBsDFJkJAnM8d2+92xQeYwpoCXugzY9R6N6Tqo5+a79d47COq4aPZyQQAqy+mpjpTgQz/uTnRAEOIgPnSVcIK4FhrWUcP0zRi0te0KE7S1HZpDb0LBEU0NcCFWPZprDCHBFdFPlGfmBz3Yq54cKD2l0CoEOJdBVKSO3dtXUAw2oIAJiDje4SZii9nT5gb2hgN1f0hPkDELhAAp/bDCmtWA8y+SWaKGQGwhqGHN4QIbM6iXpO8yl4DjoNZmZEzG0k4sCuoZfCSVr2j5hKWDetCQwBstV0EHJg7Oyf0f6TGG33DnKM/bEdpJoypxFekBLVeaw+AtVqepsHTMZWfnU6lZu8hDWPt8D1oi9XdMGbMC4PhUAr54KHD3mo0KLIgsL8xAI75XhUPTe7D4stpDbBf8Si7De+r9vsltYTn/TfMZ4258zwtBPlq6XfGNeie0HWygZEWAFsgC/ctHODJb6lcEI2rn3MO1bqTcC45Z6QzAltreSDPm+vDBaLsk839p7wc/Wb1P2958vvGgvGt4ZZbXVl1t77ude6OO+5wH/zgfe7wkSNuYdeijJk+8QTAeIftexOQitebMmWaDq7tN1X9mrW/7FXquarv2gJgrlPdzzYA2M4cXSDqADD7VzcXBMDJe3wAHPCC7HvNG/1PLsu/vbx7+fOLi/1n9+zZc7FqRWs1wJcv5/u2s43XXzx34U+2h6NPZFl2Y5Z15uiPmSH1VAFAQlOibbFart9BDXASCEa+k/Gkzgp0U/fbg4Q9kddt3jbvLYOicKLi91VCgtcJcPW+aY1+DIABUgCEoMH5+3/4qgBgMGUyYKsdUO2GMsiwySGMKVS17K2Eunl/YKkqhEpapnJZyEcaALAEAXnthB2DampVCwx6HcwNBABroQx130C/VlehxcwkiAv+eBAkcQEMCo2pQ6ABs7Wagwa6Sm3eNmteCF7mYmR0l6I3+YjYnoTSvNQAQyuDNaLJHXNlXUf4/iAwJ64ruXGRRWPTra2uCgBG5gfkMbX+3gR1EtTYH6jvIJL6D+FnrL7GVjiVAbAPRS1oJSvcH14pAEyhoLQX/I9LZnYT8GHpTMdBwKNMOrhU6Bzjukb5Bw0uQaV1ZbDCwu4f64bBPlngrGCzTEW6j/13UUaQILCqNMDMdhHyQCu4DT7DVbmE7brid7p7EOAwrRd6hjHCXQp0srS8x+3br9lYLEij37f9LoCucsrG2j0oU1HvAqH7JRR1KvPMGQEwvCGkjCtdTNRipYdPdeeBQmAoe0Jdj1gsRt2Q9OBhtaGgA3yH65g3aNBZyAb34RkGw9n9G9NP6kDB7yzdCQBGgF3kAoG2Y+sAT5QYI/KIk7dYiwffAdeom2662X30ox9zb3zzm9yRo0eL4FLMBcZC+tAYBbjqqGtX4GpczyJ8KomBXg0QfK0BcGogXMMgP707YAmHlSuOpjAF906qHWvFSfUhHiddIOoAsH1f3TwRBE+9twDAKsigkJhMJs+5PH94eXnp/+t0Jv905MiRM8nFr01C55y7ejU/uDVefeulC5c/tz3c/miWuWNZlg2g15bgFYngpgaujKVtQojfRReIFLNM+Wo2AZEYGNqF+G0HwLZ/Qagr401tHvs9fLkQ2ACf36985cvuhz96vCgFS6HHCHiCBAhQCn4K1AAWCD7UbQLKRhzAAIBVA6YCXQGG0qVsWL8Lrf+pjkVzuFLbuLh70UEDAa2JBbJnz56T6GtogFHJDIEajMqneZBaNgojK8StkLSHjdL8VbjWVG1aBTQVPormoeIeX+ZZ/FMhwGWeyvuV5lEGYWEOME4JiutqrmXkat3a0gh0Mi4VWuoOweIQELwsyYv5AgDWICpdG6SmwwfvhECG3EKu4OEWskwo0Baa0Jfo+/hOAQw+r6jPpUuNNfvJ/hVuGuJJGEz/dfOqYhMgO/hIW5qkpoHrWgQJopCK8SnEdYJbCgD2K4BT1dCCnvEd/YHRjtX2ElCkDli6T9TPtgzIwigTpOLvpVtXuNeCbOyvWKur2mcFONYSoMGsWBtdZ+Y55thT2mG1APkS22OtBsc5YD9waJY80nML7uDhw2KFwYdAjP6xBE9WQxnPSZs9kxLC9rkYAJtZLjLkpOnLuE7IBtS7uH6cC+wN/QcQ3HUoCgJLlAJG1QiTZ4H2WPGP9MasCpg3aExxaCdgxNzC+ga/YtIKLRCkOevCYOmWNGhdauR3gOqe5urF/bEGGe3qvtS0k9jvosEejYq0d3gWfcUH1xF7sWfvPnfffR9y73nvPe4Nb3xjUf0O9/DQg2e4/5T/VwNgzYYyDYarQBfXsOl6Ey+xPCElM9s8H98T07EFmPZ9tu/yu0mJVoc9Um1UvcP2bWquREZPW4eq5iE113xvpQtEAYAxvolDEaPxePJSJ8sf3b1n+fPz/c5PDhw48ELVPNdqgE+cO3esMxy/c31t8zOTcX6fy7KDmdMMENSqMTq4siG5MH06rgKOtqMxeGhatNo2/Ym73H7UawkUUubEn8ql/H8pq1iDyboS9DRQ/izPVY07/j4AosRq+SApAo14qCBEMj8ECUEo4UPNgjJl1W5BM4sgs9/8+tfuHx94wP34x09KPsql5SX1bxPbiHPbIzVrwf1ANSFlrYiQmWjQYGmAmVALXIjQEIEbSulKZ0TSe9MrtL6mihzTQSng0DasD3B/oIn2xcw23JL+gBlfvHTJbW1uSsqqffv3ifAQDfAEWQA8+PC+lVoZzdMPaYnkX5jMTfEQX62n5DiS2kjF2gSiqSrBWtwhjRawz2dbULcUxZOqsRMteq8rwSf4qQJFDxRYH44JhS1EC7wdtJQFcxK/XylFKT68ly5dLNJa7d23VzRa26OxG8z5tHQ+7Rme7/U1sT0CXfA+aIARDBOLMsldXOw1vAuMVUsoq7+yFtRgf7E++F0OJz5vre5piRkuFEZxtaRC8Pke2D1kNbl6X6g+BWBkLRiBd4XDAttWTYqOkOBa0wD6/hqeQq1e1R63gDV9T+ReU+Jv6ZgG3UO618rANWi/NfUdNX1+7HJowd7WstWsDKpthL1L0Ee/UVxUiwyAkWbN4Pwh7Rf2I8DbwYOH3NLysgRNwbUF/rCBBoPRscjuVlirtDc8VBAYY7/jnWK58MGMxf5RZjQFau2+K2jUpIcs6McTQ1gT5Q0WqGuqRs38wUMc9gr2pPAufwjFfkBf5MDt54n7Vo2tCEjX3mC+Ll+5XKRKg8ach39a3wiIY3rhgZHlh31FoWItZE2KIGDdV1hxriPn1VabJH3zXbSuBT6sc4x1wPPo29ZwKIeAw4eOuP/w4f/g7rnnvQL08cG6q8+wX8/CKqMwQ9feAl3+Drr0lsu8w5IFntfFDn26iklMEwViNYjxZBtVoNp+34R14vfafSB9j+JMOCKvF/bcy/Mm9JKV4/RX2UzCG83fVHZWjTkel/apwQfYvJczHox7QQliF6S8BBiDz3IkVUKRr354bpLnTywvL/33ud7844cOLT+bZVz8cu8rcSuqwP3m1KkbJpuTD2yPtj/tcve+3HX2uizrFcERxrQsg02pGrw/Zyyw2wJgCok6QMiJr2tz6lpCC2bfkTplVS18EwBtM9a4bftM0/Nt7m1qg/Nct6ELAGx8EMsAWE/7+Hf29Cn35JNPuK985SsSiQwBBm0gBZEwMy+ArKbBCpCwedQFQu9jVLlqE/m37Tfbo/bY+i5ZAGy1FZaGGJQHbQm0LwDF6CvALxgxmToZNp+lZjgGLbbt+J0iNKYVcaVlaHMYSh12KJAs80OFJZUPmmGAwpcBNOxrAUi8T65qhvQf8yUHlxQFUsgBOtzckJR3WK/FxV1F8n1odhcXF3ymhrJWQIQ6gurEJWXsthHI4E30UFrQg4OFPII/IWhNU7ZBsNJfcsocbso/U0vENWwSYPXXgyuQTfkzvdfMEadGgLbZo7P1V/eMtVyVaakKAJeFVgCw+na2QW2rAEufXURLaasLnB5qp7NASJYNk8s3ANKJG28rEC7W0OVufWNDLDNwQ0L6RGowaYHB8+Q7nB8CaIJe8h3La8SlZ3skgVYEwAV0MjENKf4q7fiX8V0xD7Kyi77SuJcAH3OglRbnJSNOESCGQ5o/XHBu8ByDb/E796vkBJZKhPCld25jc8Odu3ChmF9aG6gtpr94DFYIzmUf+n9JecjDZD6WQFGuZZjX6QDE1H4gb9dDevAj5zoCRK+trrt7773XfehDH3I333yzjJna7wD4PIhj0L2wN61SqV4R3hpRMBLc4AGwV64kk9tWbLQq8Fq3L1Mgqw4E1/GBJvCcBr5eAtTwHgug498pP2YBwOwH27I/47lKAWeRUKa/JY8Cr1TV6yHIG6cfkMHm1ublyWT8s6VdS/+rO9d5+PrDh/8Jcdypksh1ALh78uTJWzaH449sj/JP5ll2d+Y6u3Mn6jivXYs0BBUAmOUj60CeZawxoLUMpupk1CQ8rjUAngVsN/WtDbBuel/T9SbB2fQ8Ax5ImGoKnQg4pGYhCJ+Je+T733ePPvqIe+yxxySnLtYUgovAygoqy+TLG0eBmtVCURjH31cBYLRHIMy+Jxm733C4H/0lmAXTxdjhy4zfAYBhVkSbtiITMxDYcaXonbTMPlgAXHWQSa0N3S6qmEnMVCZj1dKqR4hq6bFu1n3AAneMmXNQuBJ47Q8Zj4IUte4A6Ay3Nt3GOtwfVtzCgs4TgSbmB8Ie72Ckv/gDQth6bR59Awmspml24sbQPErQFQ5bQQNMzXVsCpc1fxUAsOVxVoBY3ZLlY+V7yiPdKb+Yni+tjpiiq9gFJkVHZeFVCuswWkFoX8xBINI8aRt6OKFWU/ZkFDQnAEwqAYbcs6SDjc1Nt7K6IhYZuECoW43Ski0FTB9wahOtHLFzgO95mJfv4XpFYB+BhDrZUwVsYv5CcKluIupCgj6gv3NzLNdOd5OOHv58gCToWmMRVgvwx7R/uEbXAQQDD5E5Y2PNXbpypcgnTRcTvI+5f61fOfmIAnMPfr0lwo7dymeYmjNT/MQqGOwB085DmS+SZ3gNo8mMQX6Nfm1uDN2tt97q7rzzTgHCcEOzvAHvRZVGWh6bZJy9rj1Q/qEOVe1Sor3SALhpDE0A2ALHKmCZekcMnKcBqwZqxnrx+LmUHI5BcB0ArmqPAJiyJ2xTPUDpBxrgHHtidZKP/2n3/MLf9Hr9b19//ZGfIjY7pQWuA8BzJ0+efcP65sb940n+sTzP7up0OvPQu1nwUbhAGE3N1ASntc/aZZOWJ7Uw8fWdCIfUM2q1ivyWEymC2KeYmKr6EX+/k/6mQFTT+5qu122spj5S06KmW/0QtEIA4XsCKYAmpN/56t/9rfvh44+5F15Q9xtmAwAzt1Wf4sNOvIHt5qnyI6zaUAS+bIPPB4EUzNB8L4UqBAs0wTS9wS8NAgLCB+VZIUQIgKnNaprjKlrXsJrgo1opeMwLmtYsBlgAFniGfYXLgGicvPuDXQdxHUC6JcmVPG26tQF01r1gbWXFra+tFdpyABUcJvBO+ipiCBYAM3MBaSzW3pbnVMHvxLsbcCyqNUI6PAV7U2340sY6r2XXgyaBU3/daoAr/KMKc+x0S3XCtGl92/W7U8Pjar3fCu1L2HMVANhXYbL71vIIAmAFv0EbrK5N4R+ekXWTgxpAsLqD4B+AHQJUGQCFg5XmER8UhzRqU9EO/VgJpmzgVvEeD+DkEAaaobuM1ToV2s6wN6d4TfRFDLq5l7n3CEjxXnsALfE9OQzo2AlMbe5fBn7hXaLh9kqC1bVV0ZZvbG2WALCuIXz5fXEgiZkol+3mvtEDach1Hssi3KfVGMvV/3TcwaJQx8M0iJqa2zJd4X36LNy1crdr127R/n7yk590r3nNa8QCwCBklUHq3x/M9cZ5qobE1QiGeUEl0XBjE8Btup7al7NogJv29asNgANdNgPgmAfEwDeWSXasHFf8s7hHSMs7cNAkKBfVbVWVwVoWeUsDVZ4ZDPpf63e731xcvO6H3/mO2/jsZ7NQacs3XAeAdz//4otvHW5u//F47O7NnbstyzoDHJdBMGSMJVBSJQNqAHAg+OmHq0+QTWQSrlcDQ41+twQVn9zjBdoJyGzzTBVR22fr2qkTlk2CtE3/yBwtgORzBMKYK/ibASii6MVff+mv3M9/9lNhVsz7i+cZ6ELhZLWOqVMo2k0BXz4fz13cRqw9puZaGLnx0+PfvB+mRS2EsSjvhwYGKdLwOXbsmAgYCAsrjGJ6SQnDmEnI3HIbG4FrBWcshFKHhinB7MGFfRbP0cRIAWy14xY8UlNPIUxhS7cVtEvzKu4BOLly6bIAYLiOQFOHn5gz3AcwzH7bebMA2ALXNF0SAGPtApjnmESYxQBYDroM/LOBMu15SPWdAQDTrdcKfh1D8AGuZO41XWnav/WjgBm4XOY40EM9ACadcp+plj8cfMm3acJOCn5TUCMGwCrPygCYc1cAYIJhXw0MbhC4ByAI2kDsTbonoS3m6cY9NlCMgJhBkvyblqshshKIe4+uZ/A1D5USU7KIMxjznNS9aJcuRzy42QwOBd14FyW4E1lXBLvnLcDnHOJ5KB42t7ZEr8PsCjHIxrupKbd7Gf2TefeHjioLk/BJ0EJU/jrwtZBSr1p+hUxCapGyvuUhNWC/NyfrC95x//33u7vuusvdcsstRb5otE9ttmbJCMGgNI2TLmM5kXvAHgPgqvtjvj0L96jaaTsB01X9iGkwJQ/qxlAlewNo9ZacyKs5NQbL51IguGruLECe2lPS+YJ7TcVbIA0lg+CGw+Eon0yeHwx6D3R7/a/uW77u4X373GqWzQaA9z7//It3bo2Gf7I9zu5xrvO6brfTzXOJ69sxAG4LOOPNUwpKa0l99cBQ5WLqY4WY3RCp76u6slNQmgI3VQzVgpuqcczyfRBq009ZwGjNUCxpie8AgJ955hn3wAMPuMcffcS99NKLAn4JlMhw8dMCYAuy7HxzLlIAGPfFGmnba7vx4uc5nwTfdjx4Dn2mJtsyDYBgfA8NFM2JzG9rc9fGmme2b0E251oBcAjwIoCLgVS1MJleq5jp4I7Cv9C4hFiGw/dZ07DVynKucJ1af+aaZbq7jfV1l48nhd+vaKf8fEJjx4+dj1jDnAL+ls5zmEv9kcFqgOkPHs+fzLm4aVCzNC2OUjypHYupB8DaxrT/7yyCb+cA2GvjjJWrTENpsWz3eZmOdCyWP0l7pjSwnTO2w30uGSWsP7AxOcfzj2fFFWLba0DF73wibkigP+w5ZGTBPsSz2Hs2dV78boI53GvBI0HiEL7n1HpGVsm6Q1nTEcLyOPIEZsCJrUbcdzKH8P+N4iPwNQ+LGB/7TlclWFokn3o+cb3BoHA9wn2YL+Ze55patybuDRmrOUBW7gFYkrzwtDxE79cDV0y3/Bv3UwOs66R+uuTl5DnQWCPzB13s3vCGN7j3v//97r3vfW9xMMB8kP9KMHXp0E/a1F6lATD66vtbGTiWfr4df/DPNtyc4gd2vqoej5+zwDN+JgaUTddjEMvcOHyuTXuWf3ANmvpY2S5jUgtFMPOpq5IBlkwAOgRSb28PJ5Px5MVO5r7fn+v/9a233PggkpplWaapesyncg9fvXr14MWLV965vjn6z1mWvT132S2dTk/Ar7hN+dNWtQbYaHSNyroNAE4J+1kFQdP9ohRKaKzrwGZTm7EASBHuLG1YRlL13Kzfp5gT+9mmbxaY2c1A4fLoo49Kxbczp16SlFnQ0uAatYRWGHGDxNqGeJPEADbeTJbBxRsoCOCymUuVv96EFrnhICgFfVpfX5O0XPgdQB8AGEKGuTUBADk+unVQ0MWaVc4b+8O5EwAogXDTLhAWDMZ0mVory3DiOaPfYJVgoqC3ABj3Mul+rP3H30xpBFcRydeKnKB9VM7bJUIKc0Lhi2IiIYtCMFPHAMPSV5IPYKY86NI80cxcEYLgLAiWSHW/z7XtMvubEoxVcQzFY7aBmMcFgFgWunxvWONp4DDNLcoR7bOIXH+vaH8D3QcaUtqv40+2fwpOggaYPETbKwMNy19K9JhpxcaCLnWCil7YdShocRuAzGctcU6qmmH/4QPwC82g5S/W1YGAyoJhSxfBapC5oa8IqeAshGvbw1mxfxuWIQbf1Ljaw5rlb+wTYyzkPdDEwlUM7mVwXfDB5rYABoNX0Ue6a4lrANzN5hQA4wMAjDli/mSOgweBmMcQBKf4fNgC3gUieYgJGuCUPNSxK90I3/epsiwALg7Og3kpjY6/AeDvuece97GPfcyhrDrGhaRse5UAACAASURBVPmg1p++0IGOWGVEe+GN5wXZi9uD9KVTclKqAmApkDrLjqw7LDXxoKp3p76v4ittAGssz6flKmIKpt1FqvpnZVAss6v6XmSdiPiDuqwE9xbrqg9a7fUDAB6Pt/NJPj7rxpMne4PuXx4/cugbu3fvvpRl2Shes+S6IAPEuXNrR1ZWLr1nc2vrT7NO9/as07mu0+mJv4ykPGoCwBVuD20BcJWgbkN0rUBhTRYIy8RTm7iqD00Asul61btqmVGiM3XvaTU3ps0kCPGmJ1yDiVsjmefcmTNn3De/+U33Z3/2Z25+ru8W5ueF+VJDQ81hrLmtAnPsBu+3AjXeQDFo5oaLNyHeFcAcKlmpoLAaTowFH/QbRR3AhCFwIHwl6tpHYYP5WgBs3Qv4DtIS32NBQLGumt9tKlgpFk4BwIRE83bcVvNsgTjuoRtKrHEl2IgBMP+m0MU4OD5qk/EdwC9Mr8g7untxwS0vLclcQRhbbbmdDwgdaw3gAciOr+p3Ce72iJZzSQsDAYzVMMvalgCw1chOB3XU79Hg0lDedt6k610E7DrY9dd+qW+n3qO+mPFn1j1azRN9WjJ/Q+AjwVez6t1WkOrvPqX2VHYEG4Qy3RN9VsdKDbA9TMl14w4RAzQFSQDOPfEnB7/BQZTA7sCBAwLuCIgsAMXvoF/rqsO5lfzTomzVDCRYWaGfiPfFezAWmFVrRRrgXsFPguDYAhIfAmllkVLBk1wAMDW45KXWhYlloyVoFWBgoIUiMB4G7uJ5ZtfAtdjSw3HieTvmlEyyPsB8D39WBVdaPmsBsPpvmnSCXgOtWWo0ZSYLeyAYDgD4zW9+s4BgjIEa9VJQY8WGKGEP0SgqbcZ6sDoQPIsMZzcszbQBs03yMDU8Kwea3lEJPn3D8d4P41B+Gc9P3ftimd34bs+s4/vUT7sMgHkP5qvX0/gPHBylQuVkcjHPx7/sdbp/cf31R766sLBwLssyrb1tPpUA+OLFi9ddvrz2vs2t4Z+6TvctnU73KJgYNcBWkBeDtJRkALBd0KmB+Q3HPlVtvmomr1eaCDO+7v2lC0Zh27hWAsi209S/FKNhn+raSR0oqoRa1Tva3B/PMcEGTY84gf/kJz9xDz30kHvwwQfdwtzAzc/PCeMmiAKTSgkBC4iLzZaMJi/7DJYIuXCQjzW9qnWyjJoaLaQj4vdMqB/7kkEDDHMsPhQ+ZLZMLQRhyvRCbM9u/AA8VCjF482QwivOQxqZYm0bli5iAGz3pQX/FMRVgNeaRO09hWD0oM1qngBIqJXD8wDAOPTQHQTvJzgpAxNdI3zHTBPx/ksBYLnHa4Dt/NIP285LMV/isxg8Ediuzts0ENwZAMa6Bo1TlUDQtktMsomtla7PwkP0wQCA7Xymxp3qSFmoTgcr6XyXs0DE7VQBYLvPLQDG9/YwpibxiRttq789aAsgWPL3drsChOBeQ4Bo15dWJ4JPHrRAl3a/IwgOpCCH4JS5PCQWnooZKdOTn3Wj6Sa/wzyQTi3gjfejCHFvPcHekCIT3s2DbWE8vEerM2r6QMlE45wbjbeL9IY2Y4TNWmP3Nfsgc2/kcYrnKFXhUKnuTZav1tGVnSd9zANt785k29J7EXSlB0SsNQ7Z119/vS+R/EF30003yaGemnMqMMp0Pk3VBWjyAFgckKNPvH+r9nPbzRuDrJ22V/fcKwWAS+ubq4+1/c6C5fTeny6JXjffmk4x7CP+HgNg646FexDgCfMeU3Xm+fjKZDx+tt/t/cWhQ3u/smfPnhezLNNqK+ZTCYBPn75808rK5Q8OR6M/zTq9N3S6/UMquDMcStOBSUXfy2axOsadAnfxxmtDaE3CoQ4Ac0GbNk/TO+J+NrWXGlfVfBSEkDDREoxWzdP02BO+H+bh1DjxDitA+Du+h0bm1KlT7rvf/a772c9+JkFwgx5yzGrdeQuuqBmxQqCsHZwmfgt2uFaNJ0mzUfX5EHSjjFrzceJDgYjfrTDA99D+agYF1dxRc0ltCgQvimQgx21Mt2mGFfqip2nnsq4m4p8WKDoXbejOzlH8O8fItmKAwXHxJ97H39kWvsN8EEjjwIOgJIBg3AugO4dcpp2OaMnpe8iod5o11e2E/tsRAPaBvCocOe7IfaCI+g2MlYEw3AdVGmCOP6xLDIBjF4nAfsP2SOwdVkErAqimqyWSBrnmYXxtuFt7OojZezoNWrUGuCQcSnuoAgDDlG2CKVLCXgvSlNOg2X1MAGx5nOUPcAXY2hoJ4ME8gvYAgukPDACMf9T0ch+T71jgSSDKtIXYx1ogy2u2pvgGkJJf88hlg3QWgw9Z66KYiM61Bntp2tDY/cDuP2t5AWCdGwyEW6HARc/k7eYcWL9gAfXI97StcwXeBP5L3k2wmJrnYs/4i+RlSVnAQDijufdcu5VrDd1pigNhwkVSszoor0C/NzfUne748ePu4x//uHvLW94ifuAE9TzQFDJXOeeUm2Ph+qYEqBF40adJtrTfsWFW2ryjTbtVIPjVAsCx/H11AbCdoWl3M5HqOay6KIk8Xh2Pt1/odTr/Y25p4cv9PH/u+PHjGsVuPjUuEOduvXx57T64QHS6g9d2ur39quVqB4BtbsjUJmr6ro3QL01Hhe9eVTtWAxxPSvUz9cAx1U6btixR7wQAN22ctgC4qq8kcjJQamJwP5jSiRMnRPv7ne98Ryq+CTgcj0RwQCiRmRIEWYaM76zgqhLAqY2Xupf38Zo13drNSpCH76y7AJ5jblHVtCj4xUfBr24waGdQIhknT8wB/BGrDjxVDJXvRklxZBe0/UsxNNtOFSMM457e2lao4XcKTwrkkibIR4PzcGLnCPMDAAKtDNqBkIUmzqGgxUhdH5gJgu/EO1L9pwATceXNkfYgER8qaD619JACwDyg4T6jVCgzv1LKK+mBX8Oyua2stZ3ebQRV0oKk1NJCDqQHrmuYS3Ujs33ks017ebbr5Spw4R07B8A8ZLAfov81vLegW41tKmjaWmGSgDFRWIJ7FC4KoxFKbasbAWgJrjcEwcg4Qp9gAj4ARAG3Ud9s1ha270tMhgI3cYEnP9iYfuP1K9YZPMVXhxSJQa0qAF0WDtnsG9rhgdoe3gre6DKpjtj1wBrjl4qVW1tFmWOCffFg9i4T2INxoaJ4b1kNNNdU7BR1KUGRQddk0bFr2+QCoftW95rOpylkYOaZc1nso1zXHeO57777JCPE61//+mIP8aBdGoOcXaYcHEogPWV5q+OtTXw3tT+TICthaWi7t+sAehMgjeVjSl7EbRTvMxlleE/V+zDvhXxLpDyMx1rwhEoXiJK0T9Yu0XOsuqPl/z97b95tyVHdiUYO55w71qgqVZVKAwhhJDEKFjKzjISRAQ/9aHli0e4G/vZXMHyNfqvfs72McUMbEKMZniUwowa0bCQxCDSjKtVcdeuO52Rmr713/DJ2REbkOaeqoOXXfaF0z82TGRnDHn57x469m2qjqSbHTJb993K08LnxxuBnv/VbV1EmiOAUSGTWKQb42WeP37yxvXnn9ubWR4pydENRDvZcDgCeBYSF4G8eYpsFaOqh/q8EwGFfw3HGgFQKXPUxzTxzkrpXMwwEvk6jQ889/vjjXPDi4Ycf5ipgTPymbpPdo4/YGtfCjdrUMYEematTvZcKCAGAMQ69VRYCYng40U+Mk0GU9WxC6dA9qBJH91FqJmSGAEiAEIitL4QDKw9Ore3CNELhogUJxtFHDzG+iSm+0JuNe9B/eKbonTqbB3n8CYDQ+Ekh4VBgQ7GUtaRapGukgKktvEcDQQ26WzBl5yAEvT5t+mEEAOZoG6BGtzEbAHYH1Pyt3FTcr8953pwnMiOEvNrHc7Mqw/77gjLILRi4PADcggybwQQA2AOI9rgMvLthGBLu1WE6AApYOwcQCWQbBnxEkzDAydAiOiRaI/7D4ShNtwDM1JaOm4Uxz3RjC2FIgRX6OyjwlAArGIM2dFhWqKNCeizUPhVyQQiVYGMxhACA6W9tdOLMARf+sNUWadcFAF/zGD8nNeK9AjcAuZ7X24LycLcE6CDUxR6d2SwQeg2dXPLhnp4b16bwlIyTj8N5gBu04hwmOeeHhmPita99LQPg22+/vZVLet4EXksK7C7u4J7ycLDW8+CMee5twWWCSfvagu6IPRp7LqYfkyBTnyCzN3m8Gwlz4Ntkq8TNXZDGUMsFrW+1PsP11LgQAqHHAz4Bbab0G3W7IF5mAFxvNtXkVJbn/1jm+b1luevfjh7ddT5MhZb0AD///InXXNxYf8/W5uZ/KQeja4tyuEtijPwsEO3ggs0P7QHWlvIsQBgDnofY5gF70n5/GrTYAs2rsEJFjnGlCDP8PiaE5ulD8l5Y945iJTJRWcthpCIpBQhuxKJRqp7TZ86Yhx56yHzvu981Tz/zjFmzuTqLQmrEa5CpBT+AKABwbG5CJkj93Qozj7EljgzbbfoezIsOvWAPi1UcohwzTq1CydhJShPti+KRLBCUqH57Z9tcXLvIm/ILowUzWlhggcwHbHCYBAJGbxciJAMnkW0d3Rjw1eBX9zfmfQoFkF5/7ZGUWKmGvUp0aIBPWtu0KNIHOfWPE9jUTfasGQGzlHB/TCfOG2OGI4l/ppPrdISI4hUl96gU2qC2+KDReOJ5A+F9bvvM8jWeQ9TnF51DVLatNYgCz2F+WDEmNm60fPENChGLjk6cmIRSDulVgyHKSYnS3eE2OQBPQif2XtZ91KElobyEASPHy+JpqXC974W+UnUhEHqsRPsUQxtToNakkzUK8lJrfmzBse1M6zWFTLKn9Qns6kNt9JmMMfoh+qRdGDLItPIl2tQx+6AVeha0g9hZAqctALZAGH1PKezodRsOrsEvfaZUawDAmj41AKb29GFakjn0LAFdYjjiI/J8C//JdeojjZHDk8rC5Mx3ji9AN4gdJiDZAb6BTpgFAOs1hOwKPcAxAOxKmZPhL2BY0zZ0A+Ka2YiZUK5x2VmhQkSve93rzLve9S5z6NAhzjlOxhAbwwUdtiT3iz0vEHiA5c9LB8AY8zz8O68HWM9Z6j0hNurTjboNrY/D6/g7CoYZ96XBr5YJuh1t+OJz7D2OloR5+gBwbA1ELhtTFqJvmrreburqrDHmi2VefmF1dfjQgQMHToeZIJIA+NlnT912cePcezc3Nv/TaGHpmsFwQRJ52nJ4vnDESd64pgmVNSZgGmidB+zFCKXv+RgAngbO5+1PDABPY5y+Z6bNV6rt8DkSEPyjQBoBGLlk0wCpdEAoW8p14hkwTdjjQgL9sUcfNfd/61sMgMcc+iBpa6RMbTzRfTjGGPOkBE0f42uAqHc69PhD5nYCwZ42VynJ6Lta5VGFJ4X6RgCSD6KMd9gzAUBHAJhOprdCnGKI5VRqW/lpYE+g0/OSGaNsE7prMKfnAAotNi9aqGGsemuTQRd7Zy1/2nWHF5bWEcYP3kPPEMCn+OaF0YgT7JNxQ3G/pEiRAo7eQ+u+s73NZV1HC0NedzaS2LMtCRwR86oVHferTQCHLrR2fieeUICdqyKlFbCelxB4pABwml+EDyhGnMaBk+Y0VlK0CNnRlQBpPnguxmNOyUP0T0AG2/Qo3Uvv1DGgYR9SwANjAnAh/sOuhD4I5O+mdA/ByfvSHuCQv9y8ujRoWvZLZT5f7nu6wRp+DIAjqddCRRdfE+mvrInwDD4jHADrQrHAFA6Bfuv5wNxpo4Tez8YEgyaXjUBilrvV6mL9Y/7TU6AyKWigCa8kyVHwJ69rUHxCg1ek+aIxE49RPDSHE1lPMw7f4j3loDQLS0tt2BnagjzidihbhM3RTde1cRx6gGP6iN8d5AF269jNrNLqldZQUqCXVVHsQJ3woMg28QDjh8ZP1eEoLdqb3vQmBsHkKWcDJs/NaDjisBxUv8Rz0ke53srZyOHjPh0d4w+//e7TKQA8DQvo7/veG8rBsN0YOJ51HB5gjoRAhDoq1mdfL3dnQ78DBYXCOU0Fn+JZkYENA2DWK3W101STC1me/1NR5l/eu2v5u/v27TsRHoTr9IbCH8gIfeaZE29e37zw3q2NrQ+NFpcPlYPhcis8bUJzPfGIv4gt6rwAWDPMPESi750GVqcB4Njz09qMKbMr9Uw/mE/HJseeozQ2qZ+YEQAhSoIT4QEkmCkDABW9+P73v28effRR9sJgm03AbyQBeVBeVDNQ+O5pTK+f7QJHN8ZYu6EBRxos2l+pe9SJiYMCQ2YIZLqgflBMMEpDw+pFHzSQFUYlYSwAOFTaHn9FqmbFhI8GSp6SpVhmZeSw2omUPIVAwW8oSKSgoq1XWmeEPcB7RWBxOCzNYDhoDZ9W8NmUg6Ey1QDYB348sgSJ2uT59tsYgLpcAByTP4hlJwCBmGM9vwiXYQ+lBcA0fmzbIzY17FtskClex1jFwJT8xwgHAAhGewhXw/k0v81LA8DYtvZ4luFLDwC2sb18EC4yWM3jaX53/YWRoecemRDomjbOwuws9D1iZakrtD5YV+ocmVahXPAAQNB/zSt+hlQX2tCCbltumSutRSo+agNUzwPkAmQvdCm9r3VkwMiwHlCkQQuBEXhVx0bTuzRf6vhf8IH+LZxpyyHb+dBePtk96q60T38urAhFbcJ5R5/kugvloeu0E0BOBkqHRvHAVCSD5C1lv6D5FYOVgJAYm1hrjMOTGZFwgD7MMStw1G38pgCw5stwDJqOYzLT66+ak/be1mh2XuCQvmJzE+qTWB9df1xVwLA/8wBg5rm6HlfVZD3PzTcHg/IrK/noWwfzg8eya7PN3rVpmoY08eCZZ15869bW+ns3Nrf+ZLiweHAwGC0y86ma7p6CtgHIXeKR7dZ5BH1MAfURZfjdLKDzfwcAnJwHC4Q0MYbbE5hTDdxQdpQUCymd5557zvzjP/4jg9/jx4/zVhQUij58ptdHAwBcBwNEwfoMAqrLZD5I8ulDQiPkGRHnbZywlylCnrKFP71YMgBXB/6kbCkULP3GKWwyFKDEoHzZg2MBrYDEolPVzv/eFzp9vBAC4Fa5sVDQca5+dgUoGswLpTykdaaQD/JicpUpm/+7LAV4ibKTWaJ/7PXn7X8JfekAYHYFqwM22KYMdh4w750EneoAjaNdrKOblcsFwKBDbJ+jnDdvxZIn3QIYGAdYV4CTopTdDz4wbLfmYBjSs31KNGaAYqwA3vQ38SL9TR5P/X70T/LcZp7nzLX9UgLA4ME0TJD5gmdHQCwAsPbqErADUNy7dy/LI3jvAfR06A1igrk9WtOgC+E6hX9LdguRJTigpgGllhMUJkI7QXAgeJ5Wogkbd8y7JvaHxobxaLpgHiUAbPmGd1so7IhCH8ijy+35IRBaNmmPL3StlvehF7ijC1QpZPrucgCwBCr4HuAQlAv9U6EDMdop7IXo++DBg+a9d9/N8cDXHDnC2S+2d2hHTXZfSIYhTScONFNbJKfaxB4cM5p2CMVkbYp/k9fnAS+Je/tkhtbjfX0Lge8s49D3CMVdPgDW/Q0/wwPsvTfIz62nCHpSdKrEAFvZMGmq8abJzLfKvPinxcXlb1yTX/V8diTzMkHEPMClMWbxqWdfuGNrc+vu7a2t/zBaWNpXDkYjZhybPFpPpjCkzYXZ9g7bHPGKayHjheseeotmpaFZiXleADxru7qf844hdf+0d6e+Tz6H3KizTqq9D7k3SbFQqrMHH3zQ3HvvvebEiROsBFBtSA6KCagLmQx90mPtA8Ahg6S6DEaQ+wVChYxio8IE8Nr4W3yGIsP7AI45stWeZgfNeorNKmOMB4fjSOAS+KU5ISUMMIUtXABESd+jMy05AYN7wjmjv7XBAoWh+6ef4XngMAepquXSjOlSvqI0KPm8APaGUy9tbgr4pR8aU1lSf6UdAnlIiyZzLSe6xfvvQDDWAWEQrceQ8bCMl/P78t8WpHPXIttl7frK99qIQSwh1ofngGk9tvmeJn4ALJyg53RUdAiJ8sQ2chinBTJ2W55oHuuSU15n62FH5gJ6G4BWWVBBIQJyncqcMhcRhUzX6J0IydA7HtrTiZywEoJCa0nivPuTOq2fVoqySj6fSeGIaR5gepLAIrMcrZplTXkXYv5ivRTPn9CS26qn52guAXi5fbuVT7SK4jzEe2Qg0I4M0TRCJ2CEoA2OG6Y2VTq3aG+0Zwxe19aY9mlVA3NWyLT1bkMdIJ1Ap/Q39Q+7RqAd6h+FHFG/aY2x5q1Xk8I3BgMGvvRbg3zsDmCuMFY9Lv1+73qCBtt7uLy4y+riaAJFEqb5PJ0HGDIDbWv6gkzFeoGGNje2JQwky8zb3v52c/tbftu8+c1vZnlAccIknygWuMgl/pvlBNUwaMM25IyD0M38AJglz5SDZHo80ZKzafEz9Ztp7059/+sGwLF5wXrqdfXmJphLAcCyNm6KUbUvHj5B97aOBguAGyqGXI13TJZ9t8jyr6+urn750KF9z2RZtq4nOAaAyXWw/OSTz929Pd75vZ3tnd8bLSztLgejAYhJvMC+ovYBsIrxYWaKM0QfsJsXPKYUR4qaXmoAuANYbMevOPhVEYDhO8N3hYwk2/U5g4HvfOc75r777jMPPPAAAyQCe9gGlm1iAlTdHIuxd14JAOwzn/MAe2NgMhTQFwoDDdbFeyf3UAywGH2OhjUA1mEEuK4TzkOxAQRDSbVCnUGVxBRrGtaCAzSsFUIfANb3t/22ADh8hwZSGkgTuKCtRgAqKGcNJOgzMl9IQQSEkSD9lX8IEu9mb1vLmOrgmz64QvMeccykDlPBC63B7+UAYJJ18NxTOxrIEtiFZw7hIDBW4H2iZ6gNABftgZN8rZRXWrZn9XqFnzVPttvfNrRCrw21CYCO+7gCmy0mEMrB+QEwlJIv91MAuKMfFP/YelLSJRt6lJLTYqqSR12KP9APwC6NH8YZ6JjWha7R+8F7qFQJHoTCxJpwX20IRMhrsX5hbGHYg+YtzatMk9a0Y5liwyD0eIhOYExyGWQ7DhhWOoYc2RBofMj1qzPzgHax6wCj29GFk2W41o57GviVQXYAMORlKgTCn0cFgIOMKSFQCo0EArUEcikFJc3Ry258uXnjm97EuYFXViguXoql8D6f3YWCgwFtg6fanb808fV+E+rHKPC8xLanPdb37j6AHPJlH31jTXFPygPcuS8IoYjpsu4zAkw4rMfShK+746E1uv+8T5Tb0L66rutqTB6GB/Mi/+by4tLnRqODTx44kK2Fz3hz0DTN6OLFi7tefPHMH+3sjN83qarfGS4srpTlsJDtNerodAAMa0v45coB4Bgg1Ip7GuE4AedngdDthu+YBkJj70wBWn1vytOjhXBf26mxTjMseLtOxX5pIeOEQ9zawrb/5z//efONb3yD055RWyTAtdHSJ1xSxk2q3zGG7l9nP57XPe8XaGkZOzjsglhgniOuFd8FwCHQwpggdJGnUw655Tw/5IlCZSbcL9s1EiaklWYI0EPhrfuuFW84L63wsVke9PpC4UJRkuIAuEP/6XnEVQJ40Hf0Q4CCQzxK8rTQqXp5u5u/CAAOqk3pbATwJMo8yOG58CcGgOUe5H+UeYRhIpv983uAAU6wTY71oLb1HFHmAdpup9+I88V8as9duPVOc9TJla484FhTeOwB6Oj9BABOnz7FMfhcLlcVc8Ga8hxU5GWObe/6IRCa71K8hkOloQINAbAGMOFnrKUGjrqCXoqnOUQoEwBMfYVhQnOKQiz0LDJjIKUYzT9oleiUCicASNK8YU45TptAnTXYNf2keIvHJgGzQn09JYT5e1sIg3eCVCwyDCb0i1Zmc2vLbNqSz6i8iOwWkL/gS8gUagcGEfUFBgF9xjkFrLP+LgaA+2Xr5QNgf4fOL6Ud0oxeC+HFAYdyEQ+QoVMMBuZVN7/K/PEf/7E5evRaBsHtoeS6ZvlES0T3IxwGGUA4TGSaszrwUIY6SvNLUk9ZGplfj01difaG0CESezLk3TSvu0nxxpcIgQh1UUyvil7ollFu+8lOXuwwiTyfGwAzgG4BcNPUk7ppmn/Ni+y+xeWFf1hZWHhi37595/XcdJb/ueeaxYWFjb2nTh3/07qu3lfV9VtGC0sLRTnMX6oAeHYycXeGHuAUAJ4H/E4DtLqfqXZT4BDPTgO3sbkIn9F+WXzX1y6ELglbUjhPPfWU+dznPsdlj0kowQtGbSAekdKg9TH8tHHOuqZx40c8DF0FHAfAjjnhGXYH+AgA6xy9uBfzpbc6QyUoYMUvVYqwCHgUZetGrFsIe8Q3hsCkBbPWeJm21nr+6XQsVWkLhRXeiUN8OuZQx09intE3KGCMozEurlkbENIHZXB5ABjXpVd6K112K4GoBQsT4IgBYD3vCIPgevA21CcNgF35Ym8ubUgKdjy0JxgAGEqU4hAPHDjQrh3Rvy6zq8Fad+7tiBMhDx50taErpOhou3tpcdFcXF9nXqQqWeRwwC4MPMHyvpiG9wHwLLwWA8AC7CQMwoulD5RdDCSgV6z0VAdCmSFrSIaUA8DaGIS80XIMckjvziCsBdlLSJZRO208LEdbuANhmgc9WdWGj1kZETkgCxmhlT7sOQan9vAi3g+ACgCL5ySMRYxIHbcL4C4hSVIcJCYH4eHWcxSTIZ7um4UYbB7gkJ5l7bphbx7gQNhLa92mZTI9B2CHkAf6m1KiYcdsY2vTHDp82Nx5553mDW+4zdxww8t4rigWmEDv4uIC0ybNMUJdKP1ju/OVCHvRYHGa3p4KJBMxxlcSEPeCSzuAEACH69ddJz/UI+YBDmk9bCPUwbEx87UIANZt26OXvZiCmgEApqxHpqHI++YnpjH/smt15W+PHDn4kyzLKDVa+9ORjsePH18e1aOrXrxw9sOTunqfaerbBsOlYVEOMgbA9jRgx5pQMcDCUC6+8FI9wCxgFfHMA0an8bF1iLW3/SYB8DSw2df3PuAcv2OGVgAAIABJREFUey52f18WiLCNEIRRyWMKf6Cyxz/96U/b3JsgdAhdZIFIjWUW4D1tDUGD3TFeCgCWt3UEH8cu2k3bSOJvKMcw5k9fB7gUsOs8qvAGawActhfOv7b0MT+4B0owJmQI/NIBAfAUQAL6FgIJhLpo4AsQIQdMJGa4Vah5aHD4pafRJ06bhcpY9jxB2yeVEk0nXdcbSKltZ9/4kOp9UwFwomCFFvTcRhDvR0YgzQXFmB4+fJg9ixR3Sp5EAjE6bZo2ajRwC9fOF/bxOGCiHxicVPSB+kFVGKkiH72X4l11SEuaf+YHwGJQRvJzMgDWh0pjhqfPW7pfuQLAKUAguwEun3HIEwCr8BBT+3q7HyEAODhI60MAGOnsmI4JRNoUSlgz/NZ6iGWnF8M8TUrJnIGGmZ6QHtDGhcNTDQCsw6bI4KNnEHOuwa8+FAn6oe8ZJFLKShsnrcFzSGcdHTt9OJIFgkO2umEx2NHpB4XpEAj9euo3AD7GT99PxmRsSwaPtfWLZnFpydx0003m3e++09x22xvZyz+eVGZnR2KnYUCwMUoeQrsGEhHnwpDCPoegMpwr3dc+MNvnZL5SIDgG2GPjieq4SExztL2IBzjVnqbH2OfO3HlZmLqZfkLcGSNTAGCRA7XJpCDGL01jvr+ysvz/7t69/OPV1dWT3rvDhk6ePLk6bIZXP3/yxEca0/yeMebWwXBhkBcDK1T8mMhWAVoA7ISTq+6SSrreBwRDQHpFwa8VYhqYXw4AnnUcKQaaBeTP846YctXrzOmw2hyLfq5eDZAAKqAwKNzhkUceMZ/+9Ke55DEpYFK6JKiQh9N5I2wq8iknbPGOGeRu55a08HAAGA/JvX3eBl+Yty+zABiHulp6V9s5PviSLXiAIbofsYe0ZUdxtXSKmbx1lMuV0vlQXkrkptSxyFjzcJsyzvz+OgK4tuNnz5WEBgAQ0JrBQ033hfHKGvxhC5+uoSoc3S99I6WuAa+bS5l3txvAwDsFgK2m4HGrqkPkmYObkHL6hgpFAxZZC0d7vSEQyYptEneKg4tIfQbAQaEHNIcU+kAAmMAoHVYiEExzirhfABcd6wllDKAyTYlqGocBpUEO0dnJkyd5Oxj5b+k+bJnj3b7smQ0Aa8MKMdYaFHDfGNzpkDhnMMQARAjAbJLBKbtFmWlqiellAET5xm0KP+2dx3X9DhhtNBYCTDRP9I/WiQwYCl1hTyodVB24A4MpucTlnRPCCmuFedO/6TMdjqQte1ozyqtNfQBoD+VKKwdUaAVdg+EJI1S/A3RB40EYQJjyLNRBoZyIBcyEw+XAsIhcl/G7ipZa9oa05GxKPwRC6y4AYPCh8HljqknFsb4kh7Z2tjkPOc3jH/7hH5m77noP78iQQCIPMOYVRgHRa14KHXEefDrMFwxQ81z4+VJwiE5Xl5Ldnn5Ozm1aS8YAayhbwntSAFnzj3ePNUJDvk7p4ZCm++bVHaDGAUVfjgAAp2ZA3iV+YtZJBIDJoVLXz9V18+DKytJ/W1jY9ciBA8vHvHkJGzxz5szuZrs5evzcmY/UVX23MeaVg+FiWZQpAIzTeqQ0NPu8NAFwS8A2N6lmuGmfU5M/DzgN7532dyiwYn1IvT/ZL5sGLcU0GtDR+xADSh7f733ve+YLX/gCK3t4CekeeKcY4FQkoIQgY33QQlcrmjSgTTN+/JsuAOb7xOT3HnHvTIj+aJU2KeHpshC4JuVAm8s3CmsUMb46hEAUGgljASQ4uQ2vBxReOMbUnGrwDLrB/NbVxNSTSQt4oRi1UsW6tM+ofLOaJvSBuBZwtvFb1tDwtsH9cBgHgOU8gdVF2v/rFSBp0wdwAn4fgOh+OU+X8jDZZ6J0kgDA0qYYBE7hIktGwbG3tK5kwCD+l9rHVjYMHh2X2ee5R9/6FFKoIAHmyChFfwiI0xwgW0QIbpx8a5mhl7E0nSFusyMzuPwuVQgVPQBlD4WklWnsZRxhPyUOkxwVBIAR46s9mykDAUaR9n7imt7toHXhONvhwAxGIxETtkP6dwuklJiI8aGmR/6sYvv5IFxmGLDBoNSgFfyL/rEctR5dyIYQRKBfeC/9DcCo4871uHr1VQ9FtCCWjGV9jNVbQB8Ao78aAOsiRQA+sT5Bp1Abbh2JFijGWVIxUuYOMiZoF+Ttb3+neee73mVe85rXmOVlqttl5Q6LV8oQMeZeg464emVP5o9Z+XGajg7zNcemWL9rGsiO6ckUuNSy5UoC4BifhOPqA8Dd55FBqAuAhSn7D8G18qah8BhxgBTk7a/qY3Xd/GhlZfm/FcXg4cOH9z6fZVkLAjqi5/z58/t2dnZuOHny3EerunlPlpmXlYNRSR5gWRh4gK0iQoaKTrSZK2/4UvEAe4SlAHAfCJ1GjNOIf962U0I1JZd6hVnK+9qTBq0PXFHow7e//W3+RwSHHLea0F86ADhIo2Jz1SLtEmCUxbF2en0QjNhGEp56jHKzyz/rUn4hjhcH2qR852QiabOgnOA5pVLDtE1Hwlz+iYcHXp5OmEFP7G8obDQAYC8gHbbjLVEXk9wqf5umjUalwQX9DcWr6Q/eJ08QqwMMnA0CQMLmLOUwDyttaPeUFTZ75ONb23yPfalNssh/hWIQ4wyBRxuzamOHo/yTAMBQtgIgReFi7Uh50s4HUqNRSkDaBZHDNmL8ITaT5onuo/ZortEuYnSZ15y9ENCg9Xq32+1Ez26uqA3aSaD82+RJpHeRNxPefSiYlFGZCkvT8+QD4Nh2txy7dgDYlTwOAXNKfvF6TgXApM+EL+gHBqZep5iix32gDTHMXbwswn+YnulfqUJ6vDzdjv91CA7mR//Gu1rApjy4ZPhNKDZdhfZpuoI3G2tI/Sv54Fc31leHeGDsuAZag7Gt50brKw1KvXWPLJZHC1MAcMdICsY7KwD2aRF4A4djLdHkmdne2WEAfOONrzBvuO2N5q677jIHDhw0w6FNXWjPHYwnY/b6Ilc9jakPAGuQ5gN4n2BTOhjXmeYgyxLE/psAwKFM6AP4sTVEGFLMCIvx9/wAGAeomUqt38PO3CUAYAr7q+vqRFXX/7a8uPT/jEYLDxw8uPsZUnOZJcKO6Dl2bO3AcNjc9OLJFz9SVc27TZ1fVw6HBSXaFuaxR1op5q8tIhD3njnC6KbD0owYmzxNVBAqKSE6y/UOkarqVOHzoWDra38aQA7HkVIwuD4PAJ7GeKl+YwM0FNy4P4wjxGnrL37xixz/SzmASVijTCfWktojz+9gUFplj1hMITOhObddGr4/paxnWd/4PVDazqpkoadQb/vZGYVC51Zo+l4gwC/xMDJ+Ia+XBbB08I9+6OQ9YlClZDJt2VJMno1LZaPRxRU7xe7K5GoFp4FxCMTBG7iulSE8QPR7RNXbyoEcNVOGUcxrDMCG8r66L9qjI3Mp4AC5b+mkGsfYqVzLlL+T0nHpg0Dt2isJ1AESdh1Yzug69Gqx6Rkoel9OSLw1/0sU4kG6nRj/c2aOSg4oEq3Dq0pzouOmUfBEV3qjOSUlS55FbMvTNXxuPVDaKLMiVCeIk6IhCN0h76rLrU3AmgDw6dOn+V30ftrSpzlA/wCu4vJ1CuoMzl/EDsFJlIrdxWhzwWtj0ekFX8ED9dMR01kydIjEAh2C7rTcCceIEBB9CLWlVWtkok/ULpU039ze9gxdLQf5WdvXcOZAd+HvDl3Zg54Mti0oYvoluUnt237RcwDvxLeIVQaAwbg13XdpGGFA3Ty3Yti5rDNaBvD1oLEQ/NL4rajrkJZOgxYDdbIG+g3i+YvpMtdPyeQCCxo8z4Y97TS285aZa45ea/7sz/7MXH/9DewFJv6k+7n8sx1ZwVXi8E5/RzCla9C/mLzs0930nQbAuLcPfE7DFDE9GYLS2Di0jgj1haat5GcVAqHHkdLboa4K3+n3md9qMlu3XtMI3zcLAG6zsUhYCx0grevqdNNUjy0tjv52aWnh+/v27fsFbdbBC9yRgk8/ffJwWVa3XLy48Z+rqrkjy/LDeVEWxLTKJeNi8lqkLkTtMU+b6N4PjtCLMwvgm0YQ0p6fNsn1w7mSOn1LnL6GgJnWz9h9MWXaxyDdsVnPWFRryQxHzY0ghVL7eHCdF9w6noiucJqWiExvF4IJSLGSdf3cc89y1bcf/eiRNt4XW+EQ1nhGKu0whGyBophzMJqE7DD9DvjoQYdWdmRCpupweNiQW7CllGggnzbOO3Pcgmb6gIIS4gUm0M/gxGa+4AOWFtxIOBJVmpI4X9p246ygbZovSVlEIJE8jXSfVGwTdC0FO+RPUU5Cz6wc1JTgPihq8KII+tqUtGXIQqQtNSFt2is+0JeDNEhtR2mbeI1aUGv7I8efuJ+iwGU+uKQs1BWPjb6nzW75kfW2Cth2wuNX3IfewuhuVaDl9bCkLAYEYInQ4WAxWxAvk2rllnI52/fWnEJMAB2MAhTHwDY1hLrkQBYvpSuq4kAbeILBWzsuxKTLmoCcsca828bdk7kvKKcvxxUZripGsZAcn1wWhoprkBECGpICEhkrAUX1AdAIeEzRUyvN7bSoMGwJEUCYAFccc2W8hWaD0+Pt4Tm7a4ITYUh4H5N1nvBV9N8js7U8hjcVISEAz5BRoWynzABUSSylzJ08bS2VrgxRsrblR5XJhA1FG1LF6kqVReaocz6I5xcQIg9wLHyGD5Jy+kThTUc/Lgbe5k5J1mFwuifl0dTWKchI6NfuRbTTouVHu7umBCreJfziL7iQtGJSxYqcPo5vt3RMIWZWRtJvgF8yEi6srZldq7vM7//+75vXv/4N5vobbuAnwaPkAab5avG37cc0NeLL2WDLoueMC9aEDz0GP6JO3Jt1H6L63ZP1YWN+WewUO6UAcApQ+2squzD6J9QZsffinXrnBfeF/eEp4bMk/gzIe1QVOr6x/Y8Vby6bDM6AkN6p6+p8U9c/GwwHn1ocjf7l8OGrHqdCmlEA3DRN9ssXXjg6mDSv29qqPtw0zTuaJrs6z4tctu2ci1ocE7ZQrDoZ4AM6qeRTtyVT3RSlQK32Ak2Ti973anF0233gOfwu9VzffX19dFZm967k+C1oTLU7bd7C55wydd/AIwYLm8WL3aLVMar0PYEgKnn8gx/8wHz9619n7y9Om+PQFPVJH7YR3gaIs2KAf1lAAWGmOiuxs5rwHbMlxzxt7xSMxFJU2u5/pCuc6RnZqod1x2H20nMCGblUuRLwoyoh2fcJ1nPAlueX4pQqG6tEVYssSLR7o54XCmvkb/u67XAtTGR81iNr44slPEOULR9+tD+gTT6Cojy5OOiF0Afch0T++h34jDZFyCkhqUpLs+KXSVMAGPFaXWq3OE/m2hoLQgcCrYmG2zF0lJClvQgTaWGvZY3+LPeQ8Ox6yTSwak/aV5Uh5UqKDt46vf3OQLQFMgRayCCiND3+ocwWmHvj4UB6HglkMMA4tanTYLksCPZ97F/lVfK8Z70yyyLdmCyMKTwGdario1ZqSuK0vMFtQFYHii7ZLxEOQj2t5657d0p3aDpJfiYvpAJh+j0xOgnfHoKF2DwQD/C2LAw3WyFOVogMJxsCZWklBnzdHBAQDOdDDjfD8QAAHLP2/fXtAcCd+tCi8505KzPRAUuBEaTnS/NgDHwB0LMhrXbL0IZ21ID26PfZs2eZz2677TZzxx13mNtvv90zXHfGY9FTSt718cKV+k4DYDaAgxjz8D3aWJilDzA4Q/kRzm0476CvFAAOZX0IgPt0gR4DdjA13tDP6vejFHKHXuyh6BTtSDlt6xiyh6CZV+pmjTJB5Hn2j8WgvP/l1x1+xBizlWUZp//wKL9pmvLZZ09cV5nxbeOtyYfqunlblhX7CQA7xYYtZKdkXDJz2RZ2jCevqDuRe/HDURh0n5BLC8k4YLpcANz3PIRRrE8auMS+vxQAPC/4lZXwPVvcF5Gcbbc0QwLMYguXTixTtbe///u/Z08wxT/SPThEpSucsXVtPaKyhrWre+re5kCoPulvu+TGGA+b0XOZhjlpsRFj9l4h0wJ5Za07TNIKaCi8VvG1ngs+i+o8uDY9F8AVC2OVky9c47C/IkBlW148hNZXF11PhJtkhg/B2fKh3Tl0oQwhoBFlZKGBEtzhfczpHgCGMQFAbuePu2u9VnxgQfL1dhWkW11vjE3O4RAhkPHX0KcMrXRSvOjPo/O8omsYrwYlUMTskQpiRsPtaR94k2qnWFAJEZK2Jf60I1OsV9GNwe10haFKbk5E7kp4wXQ+8uhBbaTF5I0Gdvg8DQDLfTa+VpWv9qK8e9xw3A9FJz54c7QzDaiG37feU2ugUsFi/ITjhMLWv2eV621/6T0Tly/brZ81HK1Xq4M5A6td1jkGgImPBaBib8fpVKGJeJ8Tk6/ks3uOjLa6zQKRAiR9oGqWOeQRWEN02jzjXZTdAxlbfvd3f9f84R/+YZvlQ3STNQdVBh+9M9CrBy71S7s7FvPqpsB/VxZOf3ks00SfoRGV3xHvkAbJdBA1/InxiZZhWm5eaQAMOpJ2bYXXXO8w1lR0ZsOY5qkyLz+fl+U/773+6of2GbORZRnXoW9HRN5fKu709LFjL2+26jfv7Ez+1Jjs9izL92RZrgAwvHtaWOBoto7lQdP/BwCHRNMLyhMe4HmAvKfQIls0qGAUAgMwDFnJyFFLifb/+Z//2Xzyk3/Hp96pEo9O34N4Ry8lVot1uhC13dJnLnEkSN10IRGtGurlfGl92oaRagJb+NPlSXtHo7dpEVNqv8WbYYHrw3LtyLy4CttbeIBEUkhJQntyFfZjCGy7wANhJraJ6Facyr5gJ5jXWG1DioPaB8AaiLX9kEFasCbAOoyHkwqR3WIbuu+tYrYGEsVHa9r2ZXAX3BgSwh4A9mOaPUWNdbJzk/L+twZKa6io2Ftuw6bYCSoZaUHPGdiDLV8AUl+h2b+sYdWQJ5inVgAiPSMlku1cq3hNuU/mmB2pivQxx3gnGVhkKMwSYevJix4AHFOo2rujFVLLwe0BUoHjQn+e6pneR6ZdZyiFvBH7G/MQAxn09tZ44UqMsr+RKFjaTo8DUOg/HD4dCe+tDfrHLKTj5q3nXECGNX5snLAbU1xY8ZS04US4RySisKo2IPvlqdBRDAS7nQPNV23qOi1a9XZ+hNF8GTBdAGMk4Rh9Q9IZ/5gvAsDkCSbv7913321e/epXMwim6xoAtzPWE8IwvZcz3GHlpCcrEvOW0vEpGtZv/3UC4FYfXAEArOch1B9WNXVIkd8f8QBreSNzJ+k4nSOgIt7ebJr62bLIv1SUw2/u33P4B3v2mIspALzw1FO/emVV1W+rqvqDxpg35Xm5mmV5RkJXFCUPwUsn5XuANSwQxprXA4xJ6gN9HdKbMwQibDv197Q+9BGtKDM/yH5qe1cQAKfeRaWQOY7QegSheDXwwaEeKnhBoQ9f/epXzKFDh8zS0jLnsQTx0viwFStKRbx68r0Le5imXTQA7hcrTiiTx2YuANyzLZd6Z6u8opkg/J2MmICNXesIQwI88JYzuJN24UXUjA6L3HmvpOd4BveG4ynooB4AnI3XDfsBJQV6aAEcQIsCvSHwkff5OcJdv4PQExW7W9caAPseuFBJ8VqQIKzhAXYFL/poxgfY3USu+nu8g6MTIorcb8t5lBiXR7zxegx6fiHsKx6/hNHQD2JWYWAQb2kgLd5/HEh28gXrgTWVrV4CXD2u1cik6QrUsbHiEcxNHwDWoCf0ErevjngZO/POOyTdEAg9L6nPMX5wClIdoLSlivvA9DTZHc5NyF/Ef4NC50z2c3ejfUg16aczdDzDtAN+wYHdGMoYb/hjiQHdOP0LlxNdxXk1xjOh8T69PwLjdWU+wR7d+YKMpN+ks+g35cU+evSoeeMb38heYPqMbCyhTJkFXPbroynf9niANb1oukvNYd+bLhcAp+bhSnuA9RjC9WTasofgwvtmAsC2mhx0JzkXqqraruv6+UFZfrUcDL5+YN+R7+zezQB4DFrmdzUNI8ilp59+/tadyeTdTZV9wJj8tUWRL9PxCzdBsCwVsGutTe2Ni3uAZxUi0wBqSAy01ec8iPFtsfCZVF86CjFBedPGooVyKAx1k147kdRMs/Rz1rHRfRwZGMTSaaBG4Q+kQM+dO2c+9alPmQcffMC88MIxMxwOWuVL9yDfJJS1jFcOe9GhH3FsuKIG0+fLKev0vU5Yi9dmNg8w2rscgTeLFyMEDfp9WoHJelmrFbH05EW0gABMHB5M1EDCvQtb9l1CbYEKDtTZW3RlKi2IQxDc9tnGN2OtY0pNvFLO6yzPRvK8tkAxDIGIK1WPdywWEmAQB8AA8FFlF2T7iLJ2BJRp0NQRzu64J2SpB55jNIC1p8NXNEsIgUDsMOZZ4n5x2Ek8wLr4A7Z26b7wOtnS83iAsaMyC0fNAoC18gzpys0huWzkrxRvCsf7ADiU0eH6xORHCG51CAR3IfczJoSgOrbuqWuxNadxIHtCUseoqnHUttQskgnSbXLfIiBYbNVZVlAb7z4AjtOrG2kIgLX86OjlSNhBjOc6+j4BgHmZ7KEyLSPBB+01KlSzZ4/5yMc+Zl73utfx7iWFSKCiXGf3KqHjr8TlVAzwvG336a4+AJwC1PPFAEM3+b1OGTeaZuPOEndexdOrEfnM/VcyOU2f4gF2jjjWLztNUx/L8/ybg8Hgq4cO7L5/dXX1QhQAnz17dvX06fOv3x5X7yuy8q48z2/O83IBNTZkl2QWAKy9Dr4HeBoICpWWnu6+Z1G+NAU6+wRiSIizAOBp7UEJh0J3KvMHALhvzJcCjPn9NgaYnteKCUqXUsdQeqWf/exn5pOf/KR54okn+LANvNn64I0WzNrb7Xb1AID7477diXeZoZkAcKQs06z0NavwCZ2A0wC00B88nuGhOvAFFJRVbBTAbxVcm0bIGiht2eC2XecF8QEwtgMBJvwR8kE9rRqtx1ILqpAWEPJgO9ehlY5SFjWtlHWY8sjKD+UpRbo46Yfbtg3nuR2rJBZRB9QcMNL98XjYbgu77vmAIqQZXQo5lEdavrR9tJkvYnIE94TgRTxXvEXH8yo8JYYM+Aj86HYCaD7Fgwj54gCwy8YgfeRUJHN7gGfZUxGekHXmDCgcvyzXcBCFY5CV0eQpObtjYSnV0UyCKflcgZIJWs7otcP1DpgKsoVAvmAtWzBpd8aAyFsYSR+USpOhWrAMrwuAnv2unSGbFcNKNXt4zN8l9eAq5ta+rz0rYIkXdBQDwK6Ls6X2cnK2G7YU8rYHOvhBHLiDvOnuNIRApU92duU2HZ6Ph3fpdjwjxq4FAa4L585xx/70z//cvP3tbzevfOUruXgTQiH0DuasuuBS72NeDR6epkdS70oaiR6duTXpu1+fZ0iBZGT+ERAayWahwsJCGYcxRPPGt/rO9+pTfHn4EwLgGG0y/fD5IweASQZOJpNJ3dQnyiK/fzAovnz44P5vrKysnM+ybMdJMesBPn/+/O6TJ8++eWtr/B+KYviOoiheURSDAeomkECTU9zUyZgHOLZsDgDPA07mBXcxADwNyPa9IyZE9ejmBcCxmYm+v40NjFvx0+ZwlnmjgxjICAAwK8pMTrEvLS2Zn/zkJxz7++Uvf9mcOHHCXHXVVW3IBDzEJHx0jkrkSpWtKKnH7YRsv/iYPQTCtaNL5OLqLPMzj/DRKVk6QCkRVArDom/Eui1dDjYECu38tTlh1fiDLXcNzsK+IldxioZj4Jdz+1pviwZyMVDH/bSNp76X3QD/AKYGLUhfEwo4bywtAJ49K4AWqrOtfdfbMe05UtZ67ajPGsgCsOK6Li2NECJk4AjXTrzClC3EHZTT9K7nG88yDfJuz2zeQLQ3GwB2YEeHXmDdQloCkHe0F99yTyp9u2ulxxbj99T34Auf1vwsIhzUlwgXidE+vd9l3VAjSwWaM+1L5THJHKMOBhJAYt3qG/4aoEsf/HnT/K6kguLEtATyaay7HjEebnkgUUCij0em8Q962gJ8mt8ppBuOHzxG63zh/HkGu29929vMnXfeycUx4AHW9KhLRfdrqMv41tKEJ/NnAI5RNJWgr3a/PYjF7gXMPXHb3vrbszMxx4CWebF30ZghI7CbFZMTrcxP7NCl3o3nZG51DLDsDlZVVVd1dbos8u8WRfHFfYev+sr55eWzN2XZNj+LSf70p5vi7rvX9r744qm3bm/v/EmeL9xeFOX1eV6UiN9kD4UFwDrIPpVQXhiauqULJ85GSLMAOd3SlQLAoRCdBnRnAVyxEaefS6ugeeckpiRYcI8nDICJYAmsEmGighXCGqjgxb333mt+8YtfsOVMSfYR9hATPNQWKi1JpZ3u6f5pKx+ES0+7XbYsg7tmWY9pwlh/DwAcU66h0A7ne9p7oPBI93H0Q9+BjAAAQ9hrpamf77YlSk6Dk1boBNur3G+OiSxUTlsf4OlnWyFkJ6ArFJFHAgBYbtQKHoZ13xwwqFMp0fznU+RivcpdB1UPfbmDdnqN9bj0WjN44lAPF/6hATDdG27bQgl3QU63W5gTOiin1xvz3oKGMKzpkgDwbAdLtYJEnLLuD+bCZTrQC+DiYKczuSgp2r+IAb6QXmI0oXlXf4814mtC8F4cd+x9HZ62u6JtoQab6lES81rXsf3Mhi5n/bD5To3NjMFyzGaLsRMS9jkEwGl55HZR+ubWn7e4Zy/G45YAoxXUZpF3fX3Sz9MoNADW8i7kAfRTn5kY7+xQBgA+APfWt77V/MEf/AGHQSC3OZeopnRukRy9s9DkPPfEcHwfcJymw2Lz7O25zxB24gFcNRhf97ndPDnA2i1HHOqTcF5oLH0hEF4oio3hjc1tDABreSPGrQPA0gYD4Kau63N5Zh4qy+LelX2rXziyb9/JLMu2+HklyIuLFy/u/9WvTr5rZ2fnQ2U5uq0sB9dQCjS7m2aJRSxnKadFSQbWAAAgAElEQVRslzZRUlQWMn4IbhoBzQv25gXAsfZjAGLW+5LqNwFqkuO7gofgYoKCrhEARi5EHHYj8IpMDnSI4Jvf/CYDYK6gY8EyhUYQwdLfINzYQTphou5hIw0muowyLUQiMsM4nNUqDR5xdClkGaKiKMgNrMMW3BZ+H9jSACTKvCmvkL1ZA+CY0pV1lO67HVcf0cWAgO4L4nNlW1qKU6BgA4pZQLnxb953niXHa5ADVGI52pAOETGcbdgBfJXvWUIgsPZIj5be/ZgdAKs2ZowTF/qw3jBkD1Rb3K7ypfXW2YWhuaekZqIMdGln7JK5cAAWy3VjRqOhGY0WmJdQrQzeqFApO2WJ3MTddl1MtKw6P8OAy5/LaSDFlq7xyNgDJkF7zgPs3uNKg7twDV+x+opUh1Sg714HWJTgQFgC4OmsCDrLStuQS9GJuZLwAtCcZPHg1ts8vSg8o2nJggLdwTa/OfKNgzeFnoQbXIoyiAOAWgZ3CemEvvgAODYX7p2huHFLlnKpxqzDUA6qAdOhzTl3FnxZ1O1HSJcxAAx9Fso68AcqLepc3Wtra+Y1r3mN+cAHPmBuvPFGs2/fPu6Krso4jSdSun3W61caAMd4ZF4A3MqIgFjCuWgBrjUQwzMFlwuAw+ddQgV/ducFwBgWV2GtqjWTN/9WlPnn912177PVxsbxI0eObPAc4DVN0xSnTp06eOrUhd8Zj3f+YjBYfE1RlIfznGI/RbrQlqh4av7XAWAwQUh8KQA8DcCq8fsyN9heDt+XtsD9O6cBk067VxAAp0A256KkAxmF9UBYaiFlTALj0UcfNffdd5+hDBBkQaOkq46bIjBMz1NGCFh5sNLJ8tbb556uALiyFx14lC2Lvp9ZBNU8hlPMCo5ZwFrwaoDaEdo9Hty+vhNbsYqMxCpqepfv7QxN2a4N59Hax1K0QwFb/K1VNp7Vwmmax4C/tzHZsXv12BweBQDhUXqlbmN8yXJnVg/wlMNucTpBkvrudnQfXfLYLF3H1xkA2BVLWVlZNauru1gR09YslTUmXoIhCgVFbUsMHZVjlkT+6Du9KzwUCUOPQSg7IVOgx41I9zm2/9QPgGVsej5hCCBkwwF4eWea79wuhabB0Pjs5XGVNzm2Zlpuc7vWE+hfF3qMAS3df4Ao2SVC3+kzPNwy92IUyWHQkqr1oQqiWKUWSjoIo+fHB8BuRFhn6aMfwjCPXJIWIwdVA/kcynCUWOnorxnoLbV+uq15ADDWhAxJant5eZmbIucNnWWhLBBvectbzDvf+U5zww03tKXN4bzp4+0r8d00AHyp7/DW2c57TGZrWeKtY5DWMSa7vINyKgZY02jI3946TvEA073a4I8VwuD+R2pJYFxwyqHuAPpGbdEaTybVembqn2VF9vk9+3Z9Jt+//7lDWbYu7dqf++67r7z99tuvfua5F+7a2R7/l+Fg4eaiGBykbTcpzSqASSxk2saBzerKecaZ4cp6gPGOjnCyE6QBiv4ce24WsHQ597BoCQRCH/Pzd3NkgUjNxbTrAMCI5aX7yRNMCvj48eMMfB966CHz05/+lKu+6WwPRFyoEkbP6VO1GC8DFUZ1Xc9CShniRH+fMJgGgKfObdC47ksK+Oq5jNFTyOyp/vf1HRugsWdDhS1zTP+Za09f9lxVPG8oKGNCTN8DYRP20QMztprW7ACYWnNe35B3QzqeHQD7FdZm5X1Hrv7c0nhStMXfKe+dBqfhmiNTA/EPAWD6RwKaisuQ4QkATHwJXiKjFPwGwKXXIFw3TS+zlMEI+8gmaEBauCc2B7xRYONXdb8EmPtlfcN+4283BudB7/RLVYKLyVV9jelExV16cxLIpA4gThyYE/rXk+NiiN3OAVKQAZACANsdsV6vabzMbGhYxHjicgFwWHo2tU7teim/digPZgK3PdX82vFNiQGO06ILQUI2FQLB5MS59tprzfvf/35z8803m4WFhdbZME2n9Omjeb4LQXBMRkp7MGhma73tfw8AjvFvSg/HZIt7RzrHe2oeaZ3CEIhQRnpgOg4bkgBYO+U0AJbxEQCe0PmJDdNUTxEA3nfVnn8oquqZAwcOrHmijqrAnT179sjp0+fes7m189FBuXBTnpdXSf5f2ciRrQUp6zoPAJbCibMr7FmYqCsEXTqdaYo0phD1wuv3zwKAUwI5dn1qe3MC4HlBH0OOCYVAkEdfvEq0xsvLS+bs2XMc8/uVL3/Z/PyJn5szp8+Y0YINe6gop1Jmijw3g+GgPa3Oh+nYE+VScfGB0cTWSsgo7m8cruxn/BijzWJkaKYLFW9MGOn3gJ60sowJ/tg7pokxfo8t3YgiIWGxkG6hBsmsoYVqlLu8fTGK503XcteeRE8gqXiycCzhvEnJaL0V7ntSeX7Egm6bIjmi51d7tsL5bp9HJWoFVjrz7IU9yPv65Up8NkM60LQjoEjGiL2LELAAPEMRELglY5Ni6hcWlvjZnZ1ts76+zp5g7QGmnTc6TCpltiX0KAVCHWp12+PUs1h6JDdX3SRpnl0VC93phFSQbdU1GEQBpQGwnjsoY8QYduhqhnzqIa2EADgFJP37usaY0KZeYX+vpDtFoCOAXqhZoXOEk7nxi6KWOlSz/Lh2/aXA82E7Xf9jSEPTwmA7MhvhzS0z2A89mw3tV9gtwW/nAhceVVNgN56TkxLqadqppL7qQk2kr4qyZNBLccCvf/3rzd69e73D26HcBs9CZlw2SI4Y0LrNUMbM+z7RIX6JZQ1wZwHAmh9jvCmLMz8ARlvQLzH5qMebF6l0iJLFKPyhZ2MeYAn1Ew9wVU22mqZ+Ls+ze3ftXf3UTlk+ecOePZQJwnEdAeBz584dPX16/b3j8c7H8rx8mTH5fhfD5ACwbPghBrjdk+U4v+4PJbSmZO5p5p4F8E67J8jKIuulXhp7fl7w2AdepwJbyIgpHmFy1EGoaqGeAl/zjoG6IURRmWpSmbIsWCEvLC6aJ5980vzo4YfNP33ta+bEiyd4q44ECIt/uxVLBRWcIURbiLRpan0QvA2uqo+pJdcMGa6N3CZ+tJgiiwHUkGF1m1HgZPsSgrtQUMTe5QM0n5DD78Jxzi7M+uCs+i6MTW2VkBYP9hCb5LDByF26qR7jRG95xfoeA8d4AwBwH01yd9qYX82j3RhNnSIN89yKngQ/daVM3BscvY8vzgpE/BaIP8jACIEq5pMLUxjTZlmRE9G080JKmz7X7Ane3t5hr4WAXguuOWVaeps6JlnhtIjtwqQlcRvF0neL952k5/SVr/AmKtb5aY40uOjynsQGxwBw2KGYbG9pJDjUqa+3tBqRw1KBr8vfTrZIGXItr/rpSINhF+Ikz2CcXXpL8w8MyvTytIfxWraPj0e3IOIgrqB9oGbvsfm+nWQRUN5poQW5ludj7wgAcQtGWXbF85un1l4fuISxgQIYpLPuuOMO86Y3vYlTohEgpmvIxkJjQbou+gxjU593iQHJWRilRUjKSys8Ius5u45Iv00burO0q3mP5qp1vgQFn7y+WQAc6jifltyYYvfF9IdHY0EhjPZ+u8MfroH+G7gU60jQRdZ3QnGax7LcfHFpefTfh3n+80OHDp3Jsqxque+hh5rBddedvOHChe27x+PxR7OsuC7L8r1y/tYdZhD9AACMzxa8RAEweX/7Q+angVsngNIEYA8B+sL5JQ6AY+MOg8BjwHcasE8JeVwnpibCoH8EfiEIfvzjH5sHHnjAPPjgg7wlq0MkiNAcYbmDPjonJwg+ZOgUQ/rjV4ZUx8s0HVSHc5KaoxjgTYFgCKcYAI69rxXeMwo2PU+z8MAswtZXWHresC0bF7h67fR66X6F89Tpjw2BSBlr3K7yAIfAxJ9TyZHbmXstemaZkMArPdMjc97EXbIeGIQLYSw4kAMATH9TmkEAYxwspVdSthUKgyAPFv1or4nms9m759Z8lmfau3ucFd0155DX9sfRiMtZDD6KyQVfIbpS2uG9rKQjHmlNQ30AWOuQOH2iBLUbi6NHJ5u0pz1G/9F51vZr+1lmOyUD4vLLB4RxOWtXEV6JyPG6UNb0AWCMx7/HAfFpMiwm18Jr4Xq4te5mpwjXMZRPmmfg6IHX/aabbmIP8Nve9jaze/du1n10D+SMLiQT06GXClRjAHgWkDoLz7a8pW6epW3waUy+x3QBN/9rAsAYA/9OVIJLxQB7OtriUsEpngd4pzHNiTzPvzoa5f+jNIuPXnvtVZQJYtwC4Mcee2y4b9+hV6yvr//e1tbOR4qipAwQu7lGfRvgb7df+Cnt7RWt1PEA2+oddWs1x5d0FuXfew8ljxcM7v30AcVp7+xj3JDpUwpfM2uMoeJ94PJN7Q8PKfRWBNdC5dDXH+q7BsBkCZMQoMwPBHzp37PPPstKmAAw/ab2kC9YC5gQwHgB83YEISALVsgbGoSstOsXk4gJn7hC5MlR7brPiOHj322mAhh3AIY4/SyLAC8c94lPjeNkuIwEB1pkJ6890SJpxDwPbDe8S38/w9mRgHlm8dh0ATDPWSRpeitIIx580FdMsHq80GZ7wBpE+qgAMEsRxbhdABwekqNDcElnVUJfIBvJPKhuVtXj7qssQCMeoJy9MmfiVSJKIK+u0FNhFhcX+GAp8RS2bYknyQNMYRAEgrEe4inuHsiarYfzAWDunyzd7D8c7iQP+PThx/N2accvmiFk6bzG6ACe6wPAIg79UJowk0YKKOM98r146dGem4QZiK7Hi+rasQagzFZytwFhQMIf5P13WT+gHBikWPnifeZ0cVaBdPoUykWsm7/o8bmWOXDr4ZSUXiNNOLOAXz3XPp07+gmJUa+1fl7HmiIGmPqG+0nXUQwwZYQ4dOgQn2+h7zQAxnOhNxgg+lJAcIydUs6EabhE85meF72P8O8FAIdj4TlJlUJmR2xkd87qWdG9km2o3Qmgohiy2z1umvpMnmffGI0Gn1scFg8fPnz4GBXDaFtsmmb4q1+duHltbf39OzuT/1yW5aGiGKxS3Xne9rHblgIemDXV/EcAsCpd1weAZ1nwrkDyWUIIXAuXrhDrA8MxBotpALQxCwDWjJcSCuHYBVyp9HIQxj3bJGBujzG9rSe3NcXLZsEPgV4CtyQUyPP085//3FDu30ceeYQVMIRCaA1qYaffre+T14Rsr9PqxGYXAk8L6X4QnNTT2uMSgFLxuvhgFwqkFUoKIDIzCQH6eWsBeBFqo06fswIJwa8acmgUzKBegwlLPxG23a5X5KS4NWdbdcyx3MrLFgr7VNu4zlXrIIhagyAGgl24gwBgUcDCD/J3LPyB57VBWqkYDXmc5kKgdCRI8jGVto+7EBG2iWdZ+lmLjeZCisDYTHK2SppkbxCvLnl95Z/k4KZxEUAm8Es8iXRoWknOKid99EpjiHvRokOxUzD7yK0BKIJFRVv4RmRX2TvvpzZKdZU7KMcU4IB8hW7A/EAmaQCcAr9dnRAr3NPHnQFtRycOz1tg6tEWHkjPeLfYhtzLBxxVVUAtb1SWQVlmzegIVaD0b62lo8c4izRy65fSbViXPj0a3qPXUOjJzxcdrjE9r4ubgGaQlxr3w4ggvXb99deb9773vebVr361OXz4MD+POUYaUAqbIMNU795cDgBuqwYGOiAGVFN8Pg14xwAw5iO2BrH2YrrexxXxGGDdvh5TqC9wXzju9j7xzURFL9E6H+QOfjSmQY0KGTeqwjWmqieTrGnONcZ8K8+yLwyXBt8rjh59/mVZtmV1e5M9/fTTo9Fo9Orz5zffv709/ovBYHigLAcrRTGQEqqI20MnPQAMZlKgWAVMpwDw7EI9fYClZQoqxaR++gDvtPemvg8BcIwhwwWKgVzcE+sj50udIR5Lt5HqV0wItYDIhkEQk586dcp8//vf5/AHAsLE/PRDgoE+Q0mngH8IfoUAfeWQYjg3X34O1ZB5UwIgZV2naCHGfCmQz/CBhbAtH608TZjbkAa0so0JHj2udi26tlvqUU3h9rPvfUvNGyfat5MVzgEDSy93rzQdE9DhdY8mVNw95qHDS7YTWjk5WnbGnzwPIAz+l8N/sbS+Pn34Snwav8tg9TPxuvd9iwLxIwAYHmA5oEE/+gAbbb0CBAv45YMafCB1MkF5ZO6UPSDlxu+8g5B31G/1WYtB5YSYgaCciTSnB5hWLaXsQC8+LTlgEyrMECxPU6IhuAVftrwV0FvsficnfRoQutH/IrOoiVEvRXurm0xx0sRAb0LrB3SjeS+3HrFQ9rbGWGLBW3mlHC26AqMbrzQQ4x2Z27Rh1ad7Ha/reYl/RuGXmCwP5Qv9DTCss6iA95BukPIAv/a1rzW/8zu/Y2699VamW4RK0HPYHcXOjG53GghN85hf5CQlQ6fJqb73pwBwqA90H8P2egFwa7hZAywR5pcEtwkZ0bm/W2vD6iIXHhXOs5MZEsYk+kwO51pHyqSpq7XGmO9kWfalpZXRtwZHjjx7bZZttgDYGLP4zDMvvH5jY/N929vjDw+HC/vLslwuywHHfoAQ0LD2ALelkVth4CuQGACettgxog8H7jGaAsDTGHDau2Pf94HivvZSfUle7wHAKQabp29McCoYnzxOTz31lPnSl77Eac+o7DHFKNIPCQ06rY6DPVp4adDdEcJMgF1gFmNGx4RdJRBj0JAuWOckDnWl5itUqkkATHHPwcZLF/BqbyWrDLVl6fdAntUeaOl7ZPNiFryilHP/HPA7gqwRKcHYClLrDe4DwRqssEKyvdbKKUbn7JCyNKhjWzXg4P7abWls6bJgA1aNYRGPDpwxPo3fRcL+ZgAw9YWMTgLBpGTbA6lBfl/MLebSzRP6CQDC8NP+Cw8hp4FVisAiO5C9tMi9aXdUurf69APad1ouDYC7fBIDwyE/xnSEvicEdV36BBVLdpaul1TmHdlLWtppww56rAem6Zi3d751Ytqg/5ExaF1m7cFp7EZEVs2bqwAAS2pTuIrjgNQ16fc3NDa0nphFZ4HG/ef8EIiYQaOfAz4R8OMfpJRcsJM2lI902j333GPe8Y53sK6j70gPEj+iHe39RXuXGo6UooiYbNV6dRb9hXv6AHBS1kf0ZqgLvT5EYoBTurdPb4T98WTAFQLApIfzAukrGyqIfLFp6u9nTfaVhaXl/+8V1x16KlMAmIpgLF28uHXb5uY2AeAPDYeLe8tysFQWlJMSALiS2EaBzSpYLLSSfSYPAXAfYIst1rT7uTczAuBZlOEsoDVk8mntht+HQrltrwcAT5sHTYyhcNDzSt8NypLBLYHfhx9+mKu+nTlzxvP60jM6PVaMIUOGwXslzECzfvd0t98n/ssqF0c/IYNB2bNTNnLAI8V4Yd9DxRuOFeMqjFRNkx/XLx/kxXPZirIVXtG/vVhkBhAxpZhUHdEtorAJbVjA5gmNhe7c+u+k77liXNC4VjJaMfUBYI92VcBzFwBjvsRQkwpy4iLn/lsQHJ8dbXRpJd4zl4Dt4RLM6QWFBBRjA8WCXAaEUEFTLDD9I4+F9g7znHMOXemQoxu4F9s32UFpt2PY6TmBFSh8jrHztqOzmqZUVXShR05xS11g7qk6ge5VE2x1TnpXIiZPU8B3JvnOg0IJb63vIKMcT7PxNAsA5lE6De/64aIbed0VSBbx4ejaSaJQVjoCVqZfSz9aX8l7HbhHDvY+ACyGAMaZzmAh3Z0GoB0/9hsw/eE7WgZrDkdIA40nPIRKQJcOeFNO4DvvvJNjgqkdCj/S51vAx9SWji0OwXpKsujr/EzkRg3U9frMIpd1c+Ad71pEp6TAasuLfRkgeGFh/MV1OWvIwDPc987uvTalYkQdhikSw7GCduEBBgC29FjV9WS9qesf1I356tLy8BuvuO66JzUALp999vyqMetvXFvfeP9kZ/Kno9HS7qIYLOZ8CE6q10iaGIRixABwnBxqFdgxDcTpxQiZKWzdY7QZAPA0kBp7X8jMUP763mntxr5PMVIqBGKeeYuB33Beh4MBV8yhohf333+/+fa3v82WMCq84RAAAEp4qATE7iktUdl8sMnllnQeqhRziLAROa8ZJi4IXDB8OFd9zAeBFs6DFkIAH3psBaWjUllQPMCnDlCEwjimfPW66LFdCgCehpnDuehAo8QWlqZrgF89R+EY9Hy0MCGIl06BX7rfB8BaMdq4a4t82/AN6WBU0MQS+vcrk/7Kg7Mot3bMTDTyBMarecM3mHCfjX1BjDIUkBT+Tbx+XgA86yjUsay5ALBAqZDeQgWleUrTA0536+dDmSK7jq7FGHCI6YYUAE7KeTtu3mewhqsfU22NjY4DSHvhtV4Me0W7PRYAR+bYQtr20Dn6iXEwP8Z2vFR8P7/do0N5URdoCgCW6/26XACc3MMyugXyadq6fBA83XgL1xcyHsWZqHe62inJGjrvcvbsWfOGN7zBvP3tb+d4YDoHg8Pe9Aw8vYgPxgHwSwG/LOOS8so3Yjy+mCLgQ7kWy/c9C+AN+VTzXkd2/poBMJEVHzq/wgCYTrdW9WSjrpsfmrz5ark4+vrN1177Sw2AB2tra7vPnLlw+8bG9vvG48l/HA4Xd5XFYEFyVFpr2Jaq5YnhUqPg4j6mJwHpJ+2PCauOqOipvhQFlFcAAE9j2iRoDeLMIOyTgtYONjqOhAc4BaJjIigm+DUxk/cXCfn/+q//2nzta18zL7zwAgsLhDzA6kX6Ju2V0m3p3IsyXilpLIwEeOALsxB0AgBLrlNfKHhAkb1/yoOi5ir2XAxMa3CCuUN/9FhwTTzAkt81BIIs3FRxgtDwCJWOvle/u5974komdlo2BjpwLQaAY6AFY+AVo7y2yiNJ34XeytAg4LEkAHA796qjPgB2wdBJXuzxAM8PgC9l5uPrERxB4JtCOpd5kcwX+Ie82joFE2WRkHkmPhK6I4OyzZgRehy193EmT2QauNhq1ukbgm/gS+wDwAAVmBPfIHKyAW10ZI3dTQpBspazAD8tvavMGaE8jMllObupNW+7fdqdC857rOLSZW8CUl1TtwpP4d4mC0L5b/a9xH0AuJVxtu8aALuDpdIlfWAMh61nBcDwhsv9XBarl0am6VL9cCg33Rr274yFOlHH3us1J95CRiOkGSQ9d8stt5iPfexj5uDBg/xKOvwGWkWfSP/RszTP0IUdYDiFWwCAQ4Aba4fuiV2fdi1V8CamA2PdjenAzn2JNGixd8TkQaov7XUFgLtz5ecID/sGBx1lcgFNc+4GwWbkAd40pvlhk5l/KhdHX9t99Ogvj2TZBlPYE080o927T+5dW9t+2/b2zu9VVfVHw+HiSp4PRr5gUMnYrxAAjgG7adL3SgHgmNDUAjTsx6wAOARtIbOn3sHtJ/I8peapDxinniHvL235UJ30v/mbvzHf++535bBbUTDz4RAB+hkqnpCQfeaU1FVcHaoFwPAayPFM/p+4MmyOaXHqcVE50Wqi+HUmBbuNpBO9h2n3pB/dLA8yjjALhfsbzO9+y8E3+ps8wPQvvEcr0XCeYwAQwjlGQ5cEwyKVzsL10n8zeFWECIGpQZoeEysCC36dcJEDWy2QVeERAHd9AJhfbzMNIGUcK4fWgHQdTMqFCAB29AeYH651n0tzDndnj2DyAXCM1kSZ8zpUAoBp2MRrlGmHwiHIVSBeJ0nJJcrQ0SIyY3S23HXaKx4OEW/o2ZsmVeX7S40BTtFee50MV+vB9NIFKndPSs4IW0tajQ6vtvLCnW0ADbZ0BQ9okB3HzYjO0OB6HAJI+yorTtqKNNI3HDhkvYgf7Rm2flasj14OS4Ii+6yssvOinYfMjxgvP6+8ZY70FZ+7qoBCeypUK3IITubf9wbruXQeYxTZjgPUecEv+MJ/rp2MdqZiclamQ/qBON8wFzD9TXxGAJfaoM8Xzp83V199tfmzP/9z86pXvcpcddVV7fdoD++D/CPZF8rLWbhKe4BjstMjhRkBcAiI+yo+xsBo2O9pANh5/h0Pxni+Dyvod6YAcrtBoghf+pYGwG5NkDZTaBgAuCEPcFVtZVnzQFZkXysXhl/ddfToL1oA/NRTzUJZnt6/tXPxjvF2dXdVNR8YDheWiqIcosIa9UdyooJbL98DfCngF8wSLuAsMcDh+34dADgkzBTTxsbRB4BT407OR0/uUBIAJ0+cMI8++qj57Gc/ax5/7DFz4ODB9rCbC3ew1r4VMJJcuuvN1UJIlEYXAOt7HMG6VDcMgCt3gCF1Ajg1v13w63vgnPKCh9mC8tZTLWPDGAHACxUHq5VvH/NrTwuAL1LxxGJe2Ys2Ew5L3BQYTeEcgc4R9ScplJynnT+rHZdW8AcAOByDfg/Trt2KjRkAnvCzw2Aw2OY4nS12MNwYDcfq0yLeekkmxiy6rb1HH5cKU3ChT7wOdWMmlCeYK4hTjKKAX9l2Fa8vTYk7mW+zkLTp4UIa0N5HT5UGB/tmG87cAHjGDCY61KFP7muA0X62bukO+NUxw4EPFu+I/u7EZNq423ZqQWV+/mV/V1qtA/Mfwll8ACmz7oCiOFC7Fc5gz2p69mlbeNZGYdrdtS4A5VBFGJT8bg2CRTbL97qsdthnjM3lPGdeRbgEg/3p8bkt9wWgLqUT+wBwuI7Qe3qOUNRC7yAAtOIgN91PYX4vHj/Ou513vec95rd/+7fNb/3Wb3mFd0IgB1l1KQBYZKP8iFHr73LOC4A78t0qtz5/+bR+9wHgFrSr3deQT0N9GNOVIQCO6akrB4ClqIbVWXVd1wSAHyqL4uvl0vDLu6655olDWbYuPrqmWTx27NjB9fWduyZV/d5qUt89HC4s5Hk5IFAi/ISUPpZZPA9Dv4JJhUD8OgDwLMylFytlrcb6BsWulay+Fi5w+N00y3gaAAYDhapMM5W+J9U3WtAnnnjCfOMb3zAPPfSQOX78ONdH19uwCIGYTKQqFafDs15RCYtxCsBnaNCH9kJZNaAY3wFW8a76AKZKuOsAACAASURBVFhCDqA4YmuBZ7pM5d7V7ZcrbNGCEutF0Qwrsa/ULwqAkF6E4RGaBrTwCMGfBo0pLzAVUUiEiQVLnQLA3VjWULiET4bjFVVp427VoRvQAX2FmDi91YgO0jU6L0BmN5SsngtvnS4TAMcO5un18D+L0r+cn1TEQai4mPJbHpEtdAB8rAdNbTWBZ9APrQlBLw5LyjzilP6sI9FyetZnLqEUsoo5xbzHwIoOXXJzEafnjnJVIRAIy2npF3m6w8OaCMMBTQdeYO4jmM4COs0zCPuzRy/tBMaMj9jcpspvA1gHMd7wKQXxvSGIQAywlXCRF7tc5aB4rQNAR3KwVIP7OADW6wivvZPFtrorxLzqTUoHx9Y9BWxlx84ZCilZEtO5upKiTkOoszhcvHiRdz1f9rKX8WE4igfG9zj4FoLGFghOO4ARkdopHdbHmaEMD2Ucnm31XE9jVwIA0yG4ELyH7YaGQwzkhv3Wf2PnWMtseUfXAwzcgz4IjaCYjfAgAHBjqu3MNI8UefnNhcXFL+669vDPDmTZGgPg48ePL2dZdujChfW7J5X53bpq7iyK4SjLOAWE5N60cZB8yEm/JFr+WK0Eqp/G2LVP63vVbKznWSnO1qZSMkk3Nw3YdgBC0JcYePQ2kdv32p6gb+wHUxY/bD9VOMGdb1FHXWLfBwlPAVD0VHLxgbo2BcUpcbCLPahob+I0S/Q9lweUsIJz586ZH/3oEfP5z3/enDjxIodDkDWMEoLaKydxlWT80BYtYt+6tibNp+wQ2NylbQEKJd2tUINiBwjGeLDNEiZA90kH73AH5yAY6P0C4iHQnXQuClkVeEcY1HLlGWHqAifvs6zJs7zOTE5nN8lPx5ln6XPD8Sn+qREZNwOZPMvyjH9lJm/o5qbJ67rO6rrmv+1nuu7HDttzXU7ACuC2utvbuowLReyGdhUrKMzasP5Uqvy/ipwlYh/jUsnoud+8JSQRgdI/2QpmDyh95K/9oiHCS+7VoJ5ZlFooNljY+VqP/2qhRdS7kjAcPN+cazQUS9MAsNsaFu+eDgclfpRwh1YYS6U422s9N0y/eW69wtiRkLAk4kNdNa/P26NGos5p9KnaUGOngWmnFQIp4akVtVHoJNxsBUw0fTtlKiEQraEJAzVXWUpQxMXuZojo1LJZPJhMrxSDDfkkLlnFazJC4XLIEQrfUOF/ial0fQ/mzy4WyzX29OuDkrYxC8ghA/I8b4qiwDYryyKSS8JyTd00dU2/he24byRimA1IztjqVflkUpNIYvFUVZX9nBWUcxoVC2ls6LHb5ZM88Hrbn8bXFnQpclPZkArOlW7nUOJkZa3IIKZ2uY2WSyUSWp/xdCExVqbYmGrQlQfEFXOG4Bnzj0NwGpwBLFE3SL8hXIK8wXfccQfnBaZYYEpPqB0V9BkH6fTOHkggJo9D8ojp7ancGMviIIouwoJpjzJkI3Qkng9bEbkqsisFlvUuToxP5R3dyqpurqQ3GILW/+01xhDgPS2g45lHhN2xGwFnh6v+acN+iF/GWdb8q8nz+0bD0b37r7/m8X1Zdh4e4JUXTp26ZvP82gfG4/o9TZO/05himJm8EOCDgxhum26eGLPYAREZY0ox+algaKJiTJB6fhr4jRFv+EzUilVbzbF3p8eDNY2P13+32lOMxAPH+oWCFfSWqpJAfi0M6ooAshwEIK/mL3/5S/Od73zXfO6zn+dceWWJ2N/CFEXelt+kdw0G8p32iIS5LPEunS4mdeArtCAdNztgq/sfcrswofMaQ5kwiOX8qqX1bojHjFRdXU/MYCAHGahfglFYeTZ5UdQZKZuMQG5WmTyr8iYfZ5kZN002ybKc/9HUNk0zqeuafleigExDYy6KghRMIb/5P4OmaUpj6rKqavpc1LX8Xdf8Oa/rKmsaAsf0WhoPAWSBqRgLeERSZYny1h4NzFMo6EPeYpohJdciTwdgcehJqfpWAGJHICWsWyBvoQbFrpJS1duu2pB0AF8QkgYCXU8bhLoT4XLwyO+N0JMYnUxBKqSly+cO7AiKh9oOrzv9LAIy2F8PKtoKVuryNl0j43NigQQKXrBXgnGYVIBDNTziw0E54H/Eh3mRmyKnA6sFx9QTH8t73HhT82YlztwAeJoMCxUfeiPvc2oV93Xb604mr6uoxnZxfWAh9AslTWFJhsOxKD7ffW6zltB3rSHujiJUbKlR+AlcGba0ti3JLTxGcwxDzpUg5p4F+Y6TxmhgEIgckkOlttoYgVhB9by7RK+tmrqa0HF1Egh1URSTsizHImuacVHkY2OycZ5nO01jxk09GTd1PWEpxIa6oE5KM00yJsuyQV03w/F4PCxLEk1lWVWTYVHkw7IsR9vb20VVTcRQtxNLn+EoYdq1+XMZzIqR7+Jsi9yM6wkbxGVW8tjoh8GnlVO8I2QyvqYBF/NpwC6ga3AefU07x/iJ6ecQAMfu1bIwXC/qF6VEu/322xkAU3W41dXVFgDT+CluWOL0i9aIDWl6GgiexlMp+Rq7HnsXzRXrBavXUu2FujcGgrVOCSQtHwaHZz5O+y6kMaXn9fXuPfEDgLof4Xt9sC5pM92P2gdpmrHJ6sdMU397cWnhs/t373509+7dZ3gOTjend+2c2bl2/ez2H43H9V3GZL/dNPnA0LEoBsDOA4w4NZ+C+7cYX8oAOKW4riQA7mOA7nvSADjWDghCLHML7qzBQCdewbzEyBBu3//eD823v/0dc99995ldu1fN0tIip4EhpUvKVizd0OMRHuyBwnPWp0+MPntpw9W/T5N3N89gh5nVdiUpQFJaNDYLRE1Zog1jBsOSq2ttbm7w2Cj7xWgo4CLLi7pgZZKNjal3mqbZahqzYZrmYtNkG8aYjaZpNstysFmWw60sM9t5XmxlWbaV52bbmGwinhgyWZsyz5tSlI4ZNk2zVFXVojFmoa7rRQoxyrJsMc/NsjHZUtMY+n5Q13XZNDWrpyzLi6apOYaA9AfAngBIlNEVA4WujceU2N0paAGU1oPCDlwcoHKot6UfCErrNWuFp/UCAGSL4YM2u17dMKSjPRXQVnHj/SLBmk7f2zgB2y4PASfjrOvQO1SEHRXrzRcbwWlQjjlAgQydeYToQOCZ2+32wRcDLnHPeAiXFT4f2oKnSrk0WSnDmLCf2dOIe/y2JrWAYDZiKjrgRgCrMhP2QomHDXMsALg0g3LYAmACEQKGKX7YzY+UhNZ97/ZR08Q8SnaaAsX3AHbOsIIRa6eTi69Y08pmEpJp0utsdzpYcXXHRPTDPmaeVusVtzs32MHRmUpYttiwCJaNelpgDsBYUYABXkEYmkIzMDjiazsYjHjXi4wYb4ej3bIFyrM8mGXk1W2qmr23BGwJipMxXTWTybiq6p3JZLKTZWY9y/KNssw3t7d3tuq63hgMhhdHo9HaaFSulWV5Mc+zzdxk25OaZFBT5zn/zihpQV1XC5PJeGUyqVd2dsbLeU6yJ1us62bFmGyXMfVe+izXi5HJs2FjzKCqqqKqKvIgszwl3UH/4AkmeiWjjNaU6Rb/Y3kjAHnAO3DWezwRY4INaTVBOtOIr9PAr5ZqVO67mCGtr2mgO43WoTNJ59Fu6E033dSCYKoUB30CPQWPMrzDeocUgLHvnb9uAMx9sACYeaRri3P3XvoAOOrg9qZ2GgB2g9ehb+Su4qPFPzWm+e5oOPofq0vDfz18+PBJ5syzzdk943PjG86dvPgfq8q8u2nMG43JS2OKXANgeFtY8XZOoSdmnSy50NSwQ0oTxm/OAzwLAHbAwQrziMdnHpCLFY2/Ow6AU+1rJgUAhmBALBNqnNPflAfxi1/8innghw+ap59+2iwtLZjhaMhWOilgUray7SXEiPd2mKdFtO4whH+PX8cdoRTCiADPMhOOqB2YjgsUq2DbDW//IAa1IwBYaLEcEECuzGS8Q6q1Lsp8MhiUk6LIt/Is38gys9aY7Lwx5lxu8lMmN6ezzJw1dbZO4Leq6q3BYGF7OBxt57mhYOgdY/LtsuTPVUZYtal5a5HCpJumKLPMDOu6IdA7MqYZNU29YH+TslluGrPbGLNnPB7vqapqpa7Hy8YUC1mWjYwx9G8hz/MRDcWYrGgaegmVMhf/E3GTAnSWWDTYc8rabUcJGPbRAIMJdv5EhWPrbRWECJpytIVUXQoYW2DIDmculWWLlTAgBoAVsGgDWNqQCVkzNw4dR8Bef+4mwGUX7IlXyQtW8ACw0JMHTsn1BUnEcyNwF95V6ktlSSlvXYXtOGTWnIeVa9V33tF6eilsjMGVpM0jEMThSgKepF9sgBbEg0MCVhli0XlbmnaZGzqiRpNbE5TCprPtB/UXBpF8vgzFG5XYId9iCmQa7SOUKskaJDKnkJlwg/prwM/x7CIuWs2hDbUBABZZR3Vj3I6kXKPwLu8QK+3548Cu9C6hg2i7hbmKDidOxBihEAIAYJ8uYalJH7FDIgBJ+IlxCDliG95tIuuPHf5ZZiZNRsZ2tt2Yesc0Zrtumu0sa7ZN02yYulnLMnOhrqs1Y/ILWZatE8gdj7e3q6reHA5HGwsLw/XRqFwvy8FG05idxaIYT/K8mUwmtBPFjDoe7xCIHezsVIt1vbM0mdRkfI+MyRebhozveldVjfdmWbbfGLOffld1vbfJmj1FXqxWdT2q62ZA4rMsywwAmOaGgGFWyESybmFHgugLgvL0Q7sXxN3iPabQh4xjbfWOoABghxd8OhUaFqrx06eGIFgb5306NdQlkHm0bhQLTPnwb7j+evN/ffCD5sYbb2yrw1H7dC8Arz7cqtuMeUP195fBhx01mHrX/18AcB+v6vAJTEzoAe4DwKZpnmiy5geLC4ufXl0aPnL11Ve/yNR8/nyzb2Pj9CsuXDj/J1XV3NE02WuzjLxSRYZtDHq5EIBF1i9RABz13ELNJUMufDqLWZsi7OMA+FLALzN5dNt0PgAsBOOqT5F3CV4lEl4YCwkh2u55/vnnzd/93afMTx//qRmORqKATW2tfVEkItBpu915APEeEJxjxO5pYLmnG7SumTf1WRN2h/t50gQE4x+F6EDAUp8JxLMSa6iCj2kKiqvMcgJ6pHg2s6xeM5k5nZnsZNPUJ/MiO5bnw18tLSw9vWfP6vFrrrn69MrKyuaBAwe2h8Ph5Oqrr64XF6+vV1c368XFxcljjz1W3XPPPTUDPPVDGu8znyGk9nixe/dkcP78idKYqrh48UJx6tTJ4vTpE8PxeGfh/Pmze9bXNw9sbq4f3traPrizM94zHle7sqxZybJ8qSgGu4oi31WW+XKW5QtNkw3rekKhFPlkUuW0bUmDL0sCScCwFN6BgsrWL8jeYQfwynLQII5bAKrswtq92HZrXUhS/Ue8t9YVijhWul0yFtDz2DbWmRAErElb8hrqi7h78Q55FJ5rB4zCI4EerdCYmOS0d62hoJgm45Lt3KfA9ee7AWXtapNJHxl+2bAeLlbLwJ2UX8ugdB/n6CPnvM2BDlqU5/OiZJTKpepai588xRy9K5PIPzIptHVMD1b1OGPwQFHnpaTdy8n3QBcY7/F+vn0ZIlsrBsDCeRRziZystnEbPOnkiz9Xsi6hEWGvBiHWIQ8GIFgkog0dtLkN27Vxe0j8ft6oZ/OHCVegr8t+UtvvXb9AJ2LcSKiAGOaIi/bTohEIFAdwTlv5HBsh5xLanxAGC/qVJcnI8cnyUii2XX65h88BtDxFdEZykpy5FBWVZZTNI2/KkvvA50XH43FV1824rpsdArRN06xX9WSt4c9m3WTNepGZi0UxOLe0MDqxvLx0anV19+mVld0XVlcXN1dWVrevvvrwZP/+g5OVlT2TPXvq8Vve8haKcatC+ROu06c//enCmFsLY84XTz31k3I4vFCcPLkxOnHi2NL582dXNjYuXr2xsXVke3v7uo2N9euyLD+6srpyKM/LfXVjdo0nYzLWSzLEaNAIh+C4r9bBMOCzJ9VkYiZjiimuOGRHGEXS/dG2OUp+t0CS197PsNHKCrurxeDXro3WkykQDMEC0BrORyCrZcVtmMfZM2d45+VDH/6weetb32pe/vKXmwsXLhjaQaW114YOdho9okpZV6CsGXFHX5/xXS8A9pxJ3db+PXiAIde749SOGqd66T4cXhTnAL5DOJPosrqpyKr9ZZNVDy4NF/9h166lhw8cOHCMW71w4cJVm5vjm86cOfehpqnfZUxxM3l/BQDDc/TvDwCHjDMLgWlGwmcnPt0WTYyhYu2nwHH6ehcAz96G65/EujoFQUKIPL4//OED5itf/ifz4osnzOHDh83FixfMzniHU8NILLBY9yzqbdxdyOzOEo4HpsuzpORCL7Cvf5LMHJ7oVsaCPk1OKaRgoZOQclksCGjVzWA4mJim3prs7GwMBuWZvMhfrJvqV6PB4GeLi0tPDQbFSWPyc3XZXBhl2fk837t55Mjyzsqtt1a3LC/XZ8+ebV75ylcyB508ebK55557RN/HKi5IH7NPfMJkt9xisrNnH8737n0yO378eHbmzGq2a9fZ7Be/uFA0zYuDU6c2R4OBWc3zfGljY3uxaWryFJPHeKmuze6qqvdW1WR/VU32TCbVrrpmL/KQQibquioppjjPS47fk1BmNoHgJbZGagsoGwK71iDhseQ5NiFZqVurzvPIEM5rynwgYXj0vPU+WghnsZxoQ+DjimKaof0MGx2U80AakG1vipwmwNQCTXRWlCp7WgWc1hZA86jgXeRSmW0mYaFLAUy8Z9TkdNRQEHLrDK0lnIF/6KKgZ5otCrsGHGcwxiCnqXNJ+E43kNAk6MX9lT9oXG1SZdtfojb2IxJxyETyKava0J43o2sOlxGbQ6aDOlrUTTUu6LAk9yurm9wUtFa5oW7IpNOes2Tls1l6ybyjPoqjlcOeRMq3p9EkqlYORbUWo/pecbRyHEsYp0V5tJKeiYfQIvH3SugoGwp5I+kJxEkNq4sd6bwNYDeyadZqvoF1irKbaeLFwOCAXsmHzF0ULzzNvg1JkQAoOZArqJpyHeUo0prDA0tglnZj6FE6Pob1txYEb82DqKRfHHokh1bZx07EUNPOS3v4jt9DGzDyXo44ED6QLdE6y/IqL8zENBnF7u40Tb2dZcVGUZQXB4PyXFYWF7Isv5hlzWZW51tNkW0PBtn2qCi3JpN6fWFhedOYYmd1df/4uuuWiHHqffv2NYcOHWpIFu3du7eOGd8JvZN94hOfyG655Zbs8ccfzw4fPpxtb2/njz76aLG+vl6urdWLVbW9XNeT3VuTnX3NuD6U5/m1WzuTm8bV+BVVVR82TbMny7LloihoZ4riiiUcoq7MmJwkKjZYuFtsnxbvWZscDhr0U45NwljTROa2rTUADvVwykGF61qvhF5i/TfuP3/+PHf6LW99q3n3u99t3vGOd7CzCGGDiP8lQKz1TKgXY+sQ9j11z6zX/3cBwMJjGi+4z2E45awA2DT1U8Y0Dy0sLH5qz+riQwcOHHiBW11bWzuwtrb5qvPnz3+4rhs6APfKLCszzk/ZVoJ76QPgK+X91UTrt+n5uFqanR2gyiO9HmMvXiT+PrwYDKzbA2jVwgAHGB588EFz7733mscf+6nZ2tw2B6++2mxtbZrxZEcKYfA2omPFEOd1vb+pk5k2GN4mv28Fn2pc1GzgkBHXZJtuLRQKdmtdths5NZur0MOCiUI48ryu6mpSV+PtsizXstycNFV9bGFh9HRRFM9VZvL80vLiL48cPPir6667bu3o0aNbCwsL43vuuWc8zasyq5Ca5b6HHnpo8OSTT5YnT5qiqo7nZ86cKdfX14enT19c2txcXzl//tye7e3JrqapV41pKERiSLHGk7qhIG0JjSCXJ0MujkPOmqaSE0Hux4LQjLxUgkcEQDCuyoqsodBSP56JjBbyy2XNcDiQ7ygy2VP8dBo9I+gjOIXtpcpUpsk4lTOX9Cs4e4b90tRZ2WT1mPPHSKgCo56GNvMFVEj/+G/6jPeFEW0hURYCmEq+v7sbAeeorlslGIfeQZk+an4nh4OQNy/LmpLfWRC44/FJqAjBewH1VUUeP5lL8gDSd+OxAMOa5q6yISAyNQRw6ZxlTWMi322e1TUB+TwfUhBEQVlC6H15zUHghtOQcOaQSVZzCAwjwKzMSosWaIdGEvQYQ5/lh45yatoTq4NeNBHQOqHtELtgVWEdxxVtVBgbuukep7BN7+ySzGBRNJksN8WzskmTTyjNAFzodJCKb8xh9Zgmpz0YNgJs/6z3muCpJlamYUrtIBdhQBU8KzRFAq3kaYorILetpU+e95JptSAEOm4GeU5GBJ0elPaIQuX/4BW6mGd01pUIPW/qnKK/qqbK6gkfVG2NJu6LjSxhA4gZj/iIeItqvzdV1uSVyU1l6oziecdFYbboDAGFLywuDtf27FnaGAx2b+/dO9pZXV2dHDhwgA661ddee2118eLFyazgVs/ZpX4m2rj//vuLRx55ZPDcc88tnj17dtepU+sHz62t3TgZ79xY1dX1dT25rq7qo1meX1UUxUpZDgZVVRd1XeUSw84e8BYUcq7dNm2qrdrJ5w79FH4aADNdOsTcnmuYBoD1c9McXX1eY9JpFBZIYJeKYdx1113mgx/8YOsdRhihA1npGU+B0z59P+/6/R8A7MOGfg+wWGQuEql6xjTNw0tLS58clUsPXnvtVb8CAD64tbV186lT5/6irs07sqx4hWzpEAAmBwaLIy9Z+0stBjhGZNMYIyS+2P3eNVU9J1A0HTqeFxS3DG0dNvy8CrnAC2IgXx9GIjmtT/KiXWLkr3zlK+a//tf/2+SZVJ8i0EsHxRD3C7cZSj9SW/AGu5i60DKDZwhgGCfx6Trjs3ZupoU9wNsi0a79JSEFjBN9ys6zHNzImqWlxcl4PFnb3Fg/O56MX1gYDX5+5NDhH+/bt/ffjhy59ukbbzx6dm1tbfMv//IvKY7X83HNK4x+DffzZH384x9nR9f1119f7tu3b/CrX10si+Jisb29nQ3IZbS9ne3s7GTjwSAb0+/xWCZ5k2IAJ9nSkvSsLMtmMhk0g8GwkWv2C2Mo3U9Df7ory95wRqOJmhv33cICnddZaMpyWFPsoTEX2uc2y5L7sbi01JgLF8x4vOTN79LScnPOnDP0/+XllcaYs2ZlZaU5c+YMt7G6utqcOnXK68fW6qrXxuru3Y158UW55+qrzdr589mBS1iIra2ttt29m3ubF8wL3MrevXsbChPCZ/OMfdW+q5tfmF/wH+SRe/zxx/nz4cOHm4cffpg/HzlypLkffbEf7rjDUJlxnhf6/rHHbuH33nrr4+37H3vsMcck99xjTj7+eHaHcc/R/W984xvNsWOyYxf7obKutNtwCVORfuQVrzBnXpQwufDnenXh7Nmz3j3Ly8vt30eOHDFnh8OM1km3QWu2tiZpON3PVeaqq2LXjdne9umg26NTTD90fTQasbeTeGVjQ6qdej+7d5vJ6dMsuNbWjBkMtqAHzc7OkD/v7Gzb59Y7j1+kKxfpOTo7tmZ2dkYN8dOuXVm9vb3QLCxsN1l2oN6zZ1IdO3Zs8vGPf1xS87ifl5rcIZmTG3NLub39i9ULF07tP3ny+DUvHH/xtRcvXnxTY8xNZTE4PByN9jZNs2BMNiBssLm1xWECJLdJZ0gomgBaluXWURHqrEsBwJi6Pu9vjE5jHl9c40N7gwEDeQLBVBmVPMAf/ehHGQzTD3mHSdfQDilliCCgTGOO/fx7A8B6DETsOkQiFoLw688CQT1yrJH2APveYBXG5IVA4BCwBcBN1VTPZln9o4XR4t8tjVYfOHp0//Pc0okTJw7t7NS3nr9w/i9Mk78ty4qXUxwag2D2AMtUISa0C876+fk3cQjupQSAp/XFk4RhfJBsDstPAIBj7aI4AeKzKeuBy4ggQokY9sc//rH5+te+Zr70xS+a3Xv2mdHCIoPToqTUPPCcicUkeQ/lFDSsd50ZwGd+HwALMAXwZbaSoWjvbyJmqgXAdD/thgcHtPBeeKKlihYO/NRb1aRan0x2zjbGPJ8XxZNLC4v/tnt19Rf79+97bt++lZN79uxZ+8AHPrD9pS99qfr4xz9+edURoiLwyl20MQPkpclPnjyZA9ysrq623B8CD3r7hQsX2u937doVYcyjZu/eA3L9Bumv/TVT548ePdpQEZXrr7+e23jsscfcc7fe6j7r6/bqy1/+8k5/CDwizGSmDhhDeTu5nfvvv/+SAR/aoHY+85nPRF/NIS+fcF99Qv3xV3/1V1Ghxx1SvQrZ28aR9gtMSTg91w9td8/1wLSb/+qveu/Q337mM5/pffc999xzWWs1raux78EnTz755NR5uVzD4YknjNm//1BjzONsEFF/iKYpbOrxxx9vXuqyBvMHEHz69L8snD27vXzu3KnD61vbN2xtbr5yc2vz5q3t7VuKrDg4GA72jBYWlySlIx8CbkGv3oUR6e+mH/orBMD0fvkuHQKh1zgFgl07PkX0Obag1wjYvvjii1wW+T3veQ8Xxjhw4ACHQjBL8wHrsi0GlKLJGAh+qXqA9RheigAY8y797LKx4AD7LX/wY4ABgAXH8L7Vc3Vd/+vS0sLfLo1WfnDN/2TvvYLjOLJ87yzX3fAACYAOJEEDGtCTIAkaGUqiDGVmpJGolWY0WvOtidhvb2zMy75tzMM+3Pt848buvGyMH4kazZWhhiNSJGglWtGCnjAECJCE923KfN/JrNOVlV3V3aCoGWkmm8FAmzJZpzIrf3nyn+fMmtpBd+/pGZuRTI4uHxweetuxyRZV0WsBgMH7y7J+8RDjitfTcJbtUc0K9ZcOwJPxBlNbBwBw2DEwfA80TtgxmfSE+xC2BUausNL1nXfeIUePHCHXrl4lFVMrSUEMfH+Q3YGFTmNeX/oIcduF9zDCaQZ/o8cK6dUNL+oAen/5ypn53oNjBZNhVwAAIABJREFUphvDbFds2YUXLULU/OBnXTdgMZrpOCbExuyzLatrbHysVVHJzaKSomsLZtdeWrduZddzzz03XF9fb0J8zQfpTOU+0gLSAtICf0kWABieMWNGrL29vezChcuz79y9t2RocHi1EYksMCKRuZFIbKamakWKSqKwQNe2LAUimzDkZQ/vwFFcWnzt9TN+AHa/Z+r2UJNPFoLxQCIMw2cq3bBt6gEGLy+ERXvrrbfI0qVLaXhQ8BDjTGgumP02AzC9Zy7sfxM8wAi+/OJTH7SnHWToYMsGwHTRdpfjkIsFBbGfGarxxbx5M9pcAO6ZmUrZK/oHBwGAN6uKPhdz1MM0M83uRFfhsgrp9wCHAbCnx6NLYwJe4ZVp8mHQcnldg0aB4k3ONlJkaJiOdJq+msmcVzRB8L6TB2C6+tYV8UHqYl6rCxneoGH/+7//O7l69SopLCgkRiRKM95EIlEyMTFBR0exWMz18GOWHC+mMC9/YNcQFvmBW53N5Q3H6/bs7cklPJu402ZupcascvA7eIO9Y3jvIS6vbdujydREn67pNwpiBRenTa86Xj21usWoKLqnx+OjnZ2bkrt2ZUZt+EvqzOS1SgtIC0gLTNYCLLLNe+p7730R0bQhkD9Mv9d7f83Y+NiaifH4OkVVZ2qqOgUW80I2HwqldD0hWwQN0IAzlJDhkAWUyOgFuXjmXvwX6g8O4V9R1hAGt2HXy+/P65OhL4T/0Jf+6Ec/ohEhCgsLaUQIAGGYTU3zT8jBv60ATPvZbxwAZ84ei2aHKpW2uSudZNvgjIKXhZM4zl3bsS7HYrGfFURix+bMmXaLLlTo7++fNTGRXDUwMPRDhyibNFWf7QdgVjG9E/Gjt78MAPbiWfqv948BwF6qyMxWF+QBhgYMjRXgFzSVIH/4r//6L3K3u5tMmTqV6BCrkXr22ejXkxowLyyN90i9wpgUg2WaYdu5E1vCwywtfcB0xzRbW8CiJPf34OeHX/aQ9kinH4TpgAAph9D4mT1EIW0RI3IhGjGulhQVXp8zZ+atxYsXD2zevHli3bp14PWd7GzyZPsJub20gLSAtMCfrQWAEf7H//jfkaKirsJbHXdrhgeG5g+PjNVPTIyvsUyr3rGd6UYkUhyJGFEz5WWt9IUPw1TVgpXYOlN/SLQ0oDJ3ZHqPnA4qTHXt7sGDLn9a/jh8tCTYBhJjjA4Pk1dfe4088eSTZO3atXQGFcAY+jje8xx0wyUAYyrkYHgN0hn7bcZ31/kBMN4HhicsbTxCMLtf6Zj19x3buhqNRX9WFCs8UlNTdZMCcHd39xzTUVcPDQy8ZdtKo64Zs0ACwbSg4AHmATgd6CZN2cEt/yt4gL3IPb5DixU6qEGEVfSv4gFO7xvgyRYBOFeZgkarvjJPIgoE7IfxGVECkUolqZwBpA8wej179iw5cOAA2b9/P23IFRVTKBzDgAa0wbANgG4igWvCMLMaBDBnWYDghQDMKqun+/XK7qVBZKNJCNQfrNvJpeehHgQKyqyuMZum4deEBBa24/Q6lnVdj+jn5syefWzOrGm31q5dezcSiYzt3LmTFVq+pAWkBaQFpAUemgWamppihw6dKm/vap95/crNzcMjI43JZHJZQWFsRkG0oCKZMnXbgggm7loSiFMCSTMywlq5iEKf7f6kLWyGmYbZCOz/+T40GxRnk0ngMfgkFzArOjgwQAb6+sjK1avJU9u3E9CvQz8Zj8fTUS/EqBaicXmgyyWZmOyNCVtoh1kSqcVC1tiwn8KhkvcAoxyC79//2IvggtYPZdra/w1zxPkZlQUJoImHeoljX4sYxs9jkdjh2toZ1wCAtY6OjtqkZTXExxNvOo6yXiHaDOYBdnNguxIIuJlpJyA9LwOT4BcHwDQoZv6OOKoH5VQTOPKiZwwIKp0LOsN+54+bq1Gxq82UQPD7Bb3nbZOr7Oz6OAmEYLew/bERw/VA/HcM2QIN99ChQ2Tv3r00BjB4dgF4WQpPpntiUwgsExK2HbzPfDvyFsHx8X3RG4xX6cUdxusIkz2IDRkkD5h1iJ4fQoW6khsWj5Gm5oTkSgMOsTsc27pRXlbWVF059Uw0WtZaXj5vdNOmmuTOnTvDb9JknzZye2kBaQFpAWmBtAVcbbB2/vz56MhIcvb9wYH6nq57TxCVrFBVbaFlOSCJiMKzPBlPEhvglwWYpi/+PTo2vMVKnAwOsonkYAaxXw+DYdFry/c96ODB8mHaZ8gOt2nTJvL222+npQ+gBYa+CLZhDifvBefg+2G4TtgO00oHVaFQmH3A+kaP58oY+L9iOUUIDvocBMosnrpfvohyS8YOOEOMkaAypY5BHmBv3/AL588jbsWOKcgkXWkE3hdIEGbbVp9j2ze0iPHLmKYfWrBg9mUKwC0tnfMtYq1PxBNvEoesUxV9Og2BRgFYdzXAHOxyU9J/DADOBpbZPLAMKD3DiNuKACx6mDP2zzMMWtioL1dZ6XXyUSAmAcD4YLFtk+p7obF2dXWRPXv2kM8++ywtd4CGq2kQ85dJIMTRNy+H4LOyYAVkf5nW132kpeujr9H4vPiZo87gxu9JICCYKiurBg8S23GshEOcEU1Vb2q6cSFWYJyqLKs4v2zZotb6+vohCb4P+NSUu0kLSAtICzyABX78f/5Pcev5q9Nut7StNlPJtaZjr0klkosty66GmIsOhMsGIRwHwDzsMDBl3jl8YZ9Mf+N9QQHlC+pPwyCYh1MsAw+tuB/2S+DxhdCCr776KpkzZw4pLS1NL4jjoVb0BvPHQfAOA92vBYBFL2+IF10ESj/werH409+ng9p9GwCYDxrBBiYsQ67Z7xDnhhHRfhUriB6cX1PTDACst7TcmW/b1oZ4PP4GIeo6VVWnIQCz0B9uzsoMOeUfxwMsgmi+QJzLMyy2qQcB4Hy8ukHlDYNkTNxEf3cjbYRuywLx05EmQC+8n5gYo15e8P5euHCB7N69mxw+fBhil1JZBGu8DGAx1SiOwP2jM2p134PJg+BsAOyGJpkkAMNCPBhdgzyDxq6nIG/Q+JqEOMlUMtkXj8c7CgsKTpZVlH/+4qsvHZlWUjKwc+fOiQd4dstdpAWkBaQFpAW+ogV+8pOfGIZRUX7kyIEVPX29G/sHBreMj40vmZhIzCosKDQM3aCh2lmUH0/ri6DLvKRmOnY9fG+aFo1O5M/pk1nQMNjl+1s8J78tD54IxiKYDwwMkFmzZkHIRbJx40YKwbAQDrZH6OXfwzHBWcPH5McEVPw5+Kt4mADMH8sHs3nIIfhrx/e8wyv9HcuQSV9BntwH9QDnY4dsHmC/Tf0RIbz7T+tZv+04N41I5FcFun5w3ryaSxSA79y5M39iwtqYSMbfcGxlnapq1Sh/gL/iFAI7YTb4hd8fngTijwHAuRoTu+LJR4GYTNmZWdk0Qr4AjKNY9kABGDZp5YTIDwC+n3/+OY3+AAAMDRLE/IYRoZICD4DTjwxfFjaxYrJKKKY45vTAUHacgsmi/w06LgtKrtOHDKTa1HX62VSIEx8dG+3Tdf1KRXnpl6VlpV9MKZt6dfbW9Z31RUUpqff9ij2Y3F1aQFpAWuABLeBGijBOn75c2dvbM7en517DvXs9jQODQxvLSkunRqPRIkickUqZaQ0txqmHfgD6K/gNYRHWo6QB2JtRzyhdrv6ad2aJEIz9D++h5SULAKzgjCkrKyPz58+ncYGXLVuGs5FpABaPiymTUUaBM5h/UgDmgFUUoQaBJw++PHSy4HZ+iQMPyx4U82FRM73FPED7vc7ZKyCGWPW2CpbUelEhmAPRD8BWv+1YtyK68SstohxcNG/eRQBgo62te4FlJTZOxBNvEEddq6paFZsmxzjA4slywa+/5kJm96+iAQ6CyHw8r0Ee3SAz52pMHh7mBuB8yhUGxQjAnmojt93QAwznhUYcieg0bMutW7fIp59+SiBpAcBweXk5PTxM7bC0xyiB8CyCemCvMvutlRcAh0R58BpbsC4IgBzKlTJToNVxNA3ypDqjjmPdT5rJy0VFRWfmzas9WTm96urmtWvvSc/vA/ZYcjdpAWkBaYGHbIFdu3ZFbt8eKL1+/fKClpaba3t7BzarqrJCUZS5qqqVQPcESzswtTBbYA8zfSzsJrwQgqlTB6QROQL45Oq3eUDlWUAEYMyciuALThj4DmZVYTZ1x44d1AtcXV1NwRj6ULoonK3WTi8UZ/pYb1ZWzMgqmjwfz2e+tynUA/yAAMzDbRpUIbIT59jyATJ1jqEs0lsLFFSuYHDOB4D9CbuC9sAiMDlyBgAPOI51SzOMX0ci0aa62lkXAIAjN2/fXmglzUYzZb2uOMoaRdGqVBUB2Av9wS4mF/zSy4OE9um0dDZMffiydGS/WHERnAiMk4HMbDII5jUN1ggHniOHBzjfcoUBMN2fkw6gxzmbBAIeHtBg4RWLRUl5eRlpaWkhp0+fpvIHSOWIDxY8b9h0AoYPCRuZ4RSHfzQmeIADADizEXire706xabIIDWzqqq2ZadSyUT8rmWb12pqZn46Z07NybfeeKO5oKBgtKGhQUwtmu9zQm4nLSAtIC0gLfA1WMBxHPXYsWNFBw4cmNPe3l3/xRdffHd8PLHRMCI1hYVFRiQSVXHRGTz30QmDsgHR8eJw8d/54ubbZ+PsKPZ7YRAMoIoh2wBux8bGaAhRKBe8f+6558i2bdtoOnJImQyh0tCL7a5RSS94w+Pw4dXC+u9vEgBDGfl+H9/zGWCVPCQQyAh4L3n9t8gBk/cA5wZgFi0KY1GLAGwDALfomvGOamhNSxbMOYcAXGcnrU2JeOJ1RdFWq4pWKQKwVzl5AM5wquN4448KwGEVDEeAYcApPgOywTI9xtcEwL7yc4vg8gFgHEFDRYPpI5ARfPnll+T48ePk2LFjdLQKI1l84OA0DX/tXsVMhxrzpS7GbScFwLQOYv3IjB0c1PjBDrqh25Bm3kwl+1RVOReJGifm1tYcnVdTd2vVqkU9ly9fNr8tqUW/hj5GHlJaQFpAWuAbaQGQQ5w5c0Y/fvx46b17/dOPHDn2yOjo6JZk0tqk63q1qqrFLOZQZmzfjNlaGgYte+SonP21qzkO8gTzsI3HgRlIcChBnwn9E3h7AXghFvCWLVvI008/Tb8HGSH8hhAMx8KZWPT6onMtTP4gwv5XvaFif5rLI0zPJzgA+TKhk8xzlqEIwr+gPdgL7G2TDYDF82WzAUovvW34uuF/HwbAlmUNEsVpUTX1HV03DixZMOcsAHC0o6OjbmLC3JxIJHcqqroKARhOiqM0nGL3e4B5GOZlD388D3A2+OXBN5sXFY2avUG5XmxuYZh4zAf1APvOa/NeaU/HElY5cJQLjRcWkk1MjNPQZ1988QWVP0ADBACGF4NkFr4Fz+lvKAzzxcbj39Yf79cXE9j1XrNGwcfiY5n9wqZDsCFA0grHscYdxe4xNO1KQUHs86qpFZ/X1S2/snXrmv4dO3YkvuqDQu4vLSAtIC0gLfD1WeD06dOGaZoFP/3pr5Z0dt7dMDQ0sH1sLL7UsqwaTdOiqqqpwBYiHPIOKxYH+OsHYOiTAHqhLLBIHMoAnzHkGcyuzpw5k0Lwd7/7XVJRUUH7MQBjjAaBXl/wbsNv6FFGLXCYpb8uDzCeLycEBwAw1xenM8qmv3M9wKKn2O/J9fp5dLplK0++EJwJwGlqE0LxeuFcWTJCzARnQSSIQcexWzVde0c3IgcWz5/9JRBHrLW1c1EySQH4NUVRVmmaNhU8wDjVjQDEaF70APu9fJgpjE7luxX4YUogco36eLgLA+Ag+Mt1XPq7G5VBPEcQQId9lwuSMe00Q1FPc5xtGgUzvwH8dnez0GfgAYaRKo5S8WGDcojgESMmnMhMYOFvGBrXpoMlEDwAK0Ja5KCGqWmaHYnq1sDgQI+ZSl6ZP3/u3upp046vX7Oi2TCM4X/8x38EoVj+waS/vue7PLK0gLSAtIC0QBYL/Nhx1Pr3Pi0/fvzAoq6ue1uvXr3+2Ojo+JpYLFodiUQNyEbqwYmXCCPdN4CWlvZ/4S8fMAdsJnp+w/pQPpoD1fa63l/YHuEWFsO98sorpK6ujkIwSAsh0hJAbiwWS8fVRwhGbzJ+DrqKrxuAebgU3+dKlsF7gFnZoRcPXwTHe4p5VhBD4PEwnBPQOaNNFoBZOm6GC14mOHvQdqw2Q1Pf1SPq/kXz55/hADi5JZk0X2UArE9VFD0jle23DYCDoHaynmAfyH4DARgrGzS4wcEBcvXqFbJv3z5y/vx52njB48snmMAGHuyNDdZ3+6c5xBTH2QHYOw8nkHenwPgyOI6TIIo95NjWJV1XTyycv/CzGTNm3mhsXHXvtddeS8mUxrK/lRaQFpAW+PZYoLm5OfLe7t2VQ3cHF5w9e/6JkZHRLZZl1hOiTFEUtQBnIwESsV/WVI0tISIOsZzsCT0zZBOCafjfg2CZd4RBX8SXAyQO8EKQnTZtGnnsscdIQ0MDjQwB8AsOJvAQwzYoLcQFffAdJsIIu2PZADgfTuFhMp9z8P04BUN3pyBnWPo71Y39ADO4gMBCJjkRlNnvmYvggq5VLI/4mZfKZEaBSJMZdyV8IhUGwMyOGAvYHnSI3RbRtXdVohxYtGjeaR8AJxLma6qqrgQAhggQfCgzON23HYDzrVShXto/IQCzkUywAxRHqnfu3CGff36Uyh9gIRxks4lEolQbDA0TdofsauFShOwA7FVuL8RduASCrYX0hyH0Qql4ZYBzKqZtWwOpVOJ2cWnxwemVU4/W1686IWUP357OTpZUWkBaQFpAtMCuXc0RXe8u+fDD9xt7enq39vf3PTo+Pj7fsuyqgoICVVVVhelnbRphQAOJHkSBgH8QCSLLpF+uWVvsM3n4DepDEbxYH8mgCRfrAdgCDENfOm/ePPL09u1kY2MjBV7QCoMUgp9VRXDGuPxipjnePmEAnC+n5HMsdJAF/eVpQmQC/ExTmbh5JfhMcDwIZ77PHQUiqDweY6bRPp3RIhOOcwAw7KnCvYTtWOxmQpxB4thtqq7u0omyXwBgcwtIIDRNW6lpxlTe5fynkECwjGiZERryrfR85U+bKgQg8/k9lwQiG5zyFVXcLuOzjVpjb69s1wwVAxogjESbm5vJb3/7HoXfkZFhUlZWTnVN8DtO88B0AHqB+UrIzpYNgCFsDd1DWCAX5gEOCnfG9vfOS2UlcMFDikpaDEM/PaWq4tPlKxtOz5paeO9f/uVfktLzKztVaQFpAWmBb6cFYGHcwYMHtRMnzs9sa2td2dbW/t2uru51o6NjC0tLywoMw9CgXwEAhr5B13QKn9T7y/tZuMsP6w95jy7fp/NSCNGKKHcA+MW4vXx/iTpe6F/HR0fJX73xBnnle9+jMgjYB6JEoMwB9oPv4JiYdIr3KgedO+iuflUA5vcPA1Xs7dOoyXmqMmDTheDcAAweYo8RPIbMlLIEeX8fOgCDxtmVkdJII8QeIrbdphnquzwAR69da11MiEI1wKqqrtL1yFSofbSQ7lp+OgpQxTBoQYvgvKluNC7TALO4bBmv9FfcWI9tnAbgsKmOUE9tjhTI2YA3O8gGj0jzhV9a6bhsOPg5DJD5hovQyqdeRM8vTLeA9/fE8ePk17/+NUkk4nQkHYsWEFWDhYwKURWNjqZhoZzoBfbfE+8e+ac73PogTIH4gNi3CI7pxTFvOj5U0g8p9nCzIMWxZVu3I5p+unr69D0VlVPOPfrKC23/8MILExJ+v52dniy1tIC0gLQAb4GPP/648MSJE7Nu3+7efP36re1DQ0NbITKEbhgxQzcUBGB+0T1KIVykooeD/gN4Ah3DtMtxX5n9MGpAWcplvr+l8450Vpt5eBGAsZ9F+QL2weDp7evtJS+88AJ56TvfIUuWLKHHg5BouC+ETgNpBOwDfTI7H4sQEfYKWm3zIAtdxIRv4mBAlC6IGuB0Odx4vj6PML0BrgTC9QczgGVXxc8M+yUR7oyvy32ZUgvc373DvljC7Dt3C1+CLl4awc7vd5T6bEFlEExj7hBniNhOm6Ypu4im7K+vqz1Fw6Bdvdqy2LbJFtNMvaaq2qq0B5hCMJf+jr7NtQgObzWXCQ4BOKQWiCO6tPvd9diK0ChW+Fxe1aDThh1T3JbfLiwsWbYRW1jZco1isbHSBm/b6VSRfHxBeA+jVphuOXv2LGlqaiL/97e/JSWlZaS0vJzQBXUEppZAyxRhYU9si8AtDcuQGNxw/JEfgkaVrLV7Inl4sMCxYOQMo2EWL9GbYmLTE/aE7VhDppn6MmroB1757qu/s6zCnh//+J9HQ58Y8gdpAWkBaQFpgW+dBX7yk58UKrFYzYfvf/hi7717L42MjS3VVb0iGi3QAYDpOnN3RhP+8n0vD8aWxaVUhoX5wrasD8NF64xZ0gDMPtFjU6RTNWJbIMGwaB+F5wWQhRf0r9DPgtwB0iODBhhiAsN/tu5mkPZx0AeXlpbS7TDZB4NplR4/x+TzV76X0J9mewXJHvFacT8eXoPkGd5idk/iwAMwk82y3yD/NViY3gbFoc5Tv+yRi9YgJNEQryOz7PxivCCW4W1B3X5pAFZsp42oynuaoexfutAF4Fu3OhalUsktqZT1mqKoqykAu/CbCcA8BAd5gCcPwAh7YfCZzdMbtq8IydnANui3IMh+kDjAQeUT4dd/fcym+DAQR5D8gwEaJ3yGBrd3714a9/fc2fM0ew38pys3qQdYJZbJFhRoOlRSNiIVE1/4y+Ff8YmrYYMaWXoEyI0O0YPPAzVLv2wTy4awM5Zt2WafbVnt5WUlH1RXVh5cu3bl2fr6+oRMb/yVn4fyANIC0gLSAt8oCzQ1NemmaRZ9+Mkn67rvdD9288atZy3TqtONSAXwBuvrWOQF7G+w//AAmHlU00BJQctbH+P1YQx82MvjFLd39QGwY3tOJuyvwSuMM6zoyIEMq9OnTycrV64kr776KpkxYwbdBhbDodcXoR1DpP3ZADAFWXBq+he5MY5g3zOAhlgR3mI55AwPgP0yS/QkI3wHDRQmD8Bpekvff6oqd+whAGBFdX5rK87+FUsWnqQeYADgRCq5xUxaoAFepap6pUJYGmTfSMC3qAlDdKXXEnIuazhv/h7gbJAY5KmdjMc3zDubr1cZ96d/uUVwYpnz9QJnh184qjtaoZlZvHSROI0CDwbU88KoE0afMAp9//33yZkzZ8jQ4DAxIgaJGJD8gsX9hYcHBveGUSuCvJf6ODMwuX8FJott6L38EzdM9uM2DF+qRJXuBw8T5q3WqPfZcWw7mUyMEeLcikT0L6dNq/pw3eoVZ/7jP/6jS8oevlF9liyMtIC0gLTAQ7EA6IHBB/Of//mfc261ta08e+bc94aHRxuSyeQ8VdENRVFUUAtgn4V9LPSZGE4L3vMeYOr9DZAWMj9vHgAM0kBXlojyB/iMC+IQvOEzgC7wEMQF/v73v0+WLVtGpkyZQkZHR9PZWDGyBfR5CISu+uKh2DD4ICzmftisLuuevT4bUzjn6wFmzAJe3TAA5qGYeb3TKZPdciHg8oMRTy/MysfKk3mFDweAwaloUQlEBgBfuXVrkZ0im23XA6zrkUpIZZwJwOi2hgv++gHYB5+cXR4GAAcBLH8+8dx0ysRN7vCg588NvyxmHcatgykF9MAjAGN4FWiQIC0A+G1ra6Pa36tXr9JpGFyVCrpfTWNeYmy8AM0OLDCgFdMftDrsumA7D4Azk1oEN0q2D5QR4DuVStJyQaY6VVOTY2Mj96JR4+ScObP3TZ9VfeTtN95o3bx588TX+JSQh5YWkBaQFpAW+BNboLm5ufjIiRNzzp85953WlrbH7nZ3r1NVvVRR1Ag4zviZTR5OsdgIwPQ3Qf7gXVq+AMw8z9RlR/McMG8yLl5D+MKMq/39/TRN8uuvv06zw0Fc4JGREdrHQZ8MMYFhH5RQUBVsGhxzGz6bIy3b3mESiCDpAx5H/A0/81zgcRIPwMzry2+PkI0L34KOzY7r6bJ5DXG+AOzeKe7cmeDPSy2YPVldCPMAGzdv3l5kmqnNyaS1U1XV1QjAvgVO3AiDnSA/AIbTU9F6yEuEQn6zIAgNOkw2Ly9uH7RN0Ll5z7D4O5/cIdfxws4bBPX+YzEPMANeb+EZA3AGlfg7/L19+zbV/0Ls387OTjoiZVomNgqj6wXcEW66YoMmJwCAs9kKHw58g/bNDgijcPgNAB6AN5lMUf2vpsP1OElFIUOqql4pLCo8sLJ+5SfRysK2jfX1A1L6kPsBKbeQFpAWkBb4NlsApBC3enpKe9rvrGw+f3F7993uF4YGh+Zall1mGFHfTDL2dTyUZQNgz6vp1wDjqrl0PleXSRTq6MucAcU+U+yvAXahf92wYQN55JFH6F+YhUVgBgcTD8CMqEPCWbg38UGhl68D2TTAIqj69uMWtQcBsFe2rwLAvLMNWdBzpvqBO3NZoMgZfhkGNTC9pMztvHNRpyJEgbDsdlUj72mKvn/Jkrl0ERwAcF0qldxsms5O0ADrulHFbpoQM9a9j8xmqOXg4Za/0cwtTitwjkVw3ijD36zDYFRs/LlgNN/fswE3BVBBaB7mMQ2CeBEuw8HfHbmmwZWttmQ3l1UOhFEIwXLp0iVy8OBBcuXKFZqdpqysLD2ChqkXXM1KF8G5OcvpugEa0cOrNOnK4y2w5cQMuAqU/cWpEP+ojS0swOsC+GVTSqwM8NIN1bFta9h2rI7S0rKDUyrK97/5+suHCSGjO3fuTH6bH+qy7NIC0gLSAtIC+VkA0iWPjIxM+8MfDmy9033npZZbLevj8USNpmoxNz6DL3wn31eBThgdOyiBEKMjiXJFXPdC+8B0CAm2cBv7vqD+nOmNPcAC2IVXVVUV2bp1K3niiSeo1xelibwEglkCFp6H2+RhwC+zDZNBhL3CIDgIevnvMgGYXZMHrRhtrBj8AAAgAElEQVQNgtMAZ0RzYF5aL4+Ev5R4LJ5x+C2yATBwKC/94L2/PHM5BJKtQKItp12jAOzsX7JkoQfAlmU2JpPW64qirskFwOzA1LfL5xPxha3Au0G3ojHYsr+yeXFzVRIevPizhEOmewUBcYbplYV8n9moMo/DGz3f9/7r87yzfCgWlEOAtggzz9y9e5cmvdi9ezedcgE7wwgUGiNd+GZZ6TznBTG2KA6maVSNh2pfVfM9EMSRcXBj8QY9/HVEIpBKW6H6X+YNVhwjEnEsK9llW+b5BQsX/GzNyiUn/u3f/q1D6n7z6zTkVtIC0gLSAn8OFnAcR+3u7o4dOvT54u7u7k37D+x/qbe3f3U8PlGtqboC0j1NM2ifJsoRGPy6/bSwCM6zTZgH2IsCQVHO9c5CH4Ww6zl2mBQC5Yd8KFIIi9bY2Eief/55MmvWLCqLwL4O+kHaz2IUCJvzKnE3LxfXTOo+K8GxdvEYfF8e9J73wmYCJzsKn9YYI0KI+yHE8nISP+B6JJiLJ4LKzr7znIH0ExcGzX9tyHLghMU4wFa7opH3iKLAIjgKwPqNG+11tm01JhLW65qmAQBXU706F2SPXoTPkz8JCUQWAA6CTRG8ssGxCJn5entF0A2CVX8FxNAq2eE5F4CHwTV+D3F6YUSD6Yu9POXMI48ADDa6fv06OXz4MNmzZw/NVAN6W75C8kG4DR08wKyR02yTQYp5XxzfzEQWvI28/f06YlYhFQrpEG/YdiximSaxbNskxBorLCo6P3XqlCNz5sz/uOHxDdf+5uWXByfV0OXG0gLSAtIC0gLfagtggoxUKlV9717foqPHjr3W3n57a3t7+xLDiOiRSETVtQhNkJEJwMzVSftMdyW3OHsrhkHD7s4vgVCIwjEOgq4IwHh+BGCAW1h7s2rVKvLUU0+RNWvW0JlXjAYB20M/jYk1wiQQXzcAY1+cDYKDIFTcDz/7vMgCK/i3ycw2yy944ytuJkAHy0X8vMIDMOOyYMD39MbgAbZte8ghVrumKX4Avt7WttCOW43JpP1XYQAM0A1A472+OgBn89DCBWVWagFJc2SKEyE3l2QhZ4XkRlm5vMtBgC16qoOOAVpZBGD4HUfAOOqBxgfhxKCBnThxghw9eowcPXqUTslA6DN+JMvHDPZi+IH8gReO8/cUUxV7mh3/YIRelbtowIv+wY/w8D1EfIAQbLBGN56Ik2QiGbft1L2q6mn716/fuGf2ghknFz3xxL0ddXUs4KJ8SQtIC0gLSAv8RVng9OmuwomJrsqjnx9+6cKF89svXriwVVHUYl03ItFIlEZ8ME2YvmaQw7jAD8Di7DLrV3kPsOclxCVRaSh0YBGcB0o8LML3/CwsQh4CMKRG3rhxI3nyySdpeDTUAkPfjABMF/TRiFiZ+oScvDGZmhDgARbBV3R6BXtvvZP6gFeUS8I9cBOl+eA2/R3eI+TGsFlnz7PMyvN1ALCbVtuxhmzHbldV5T1V4zzA16+3LTRtq9FKOa+rqro2yAP8pwZgrCyidxhvVy7PahCQ5gJksf7ligOcqyz8+cLKiwAshmThywKNC4Jy79nzB3Lu3DnS3n6bjkBhGgYzrvGjVvwuPUqDBhlUeYVGyjcQPjMffx1hI0iAdJqBTlPI+OiYk0wkho2IfmP6tGnvv/32D/9vNEruvPbaa2NS/jCZp5zcVlpAWkBa4M/HArt27dIWL14ca2u7s7qp6cBTly417+zp7Z2VSqXKiotKaVxgHoBZWDJu0RquRspYaD95AOatis4qlEXgZ3QwgbcXIi7NnTuXvPzyy2TRokVUCwxSRARhjMYU5AF+qPBLO/YsQmMXXicLwGleELK/+md/hRBrXCxgHsD9LOGvv+kF9g8ZgKHY7L55AOwQu01V1V060ffX19eeBgmEdu1a60JbIRvNROoNVdVDAdhbjAUX8NU9wPlAKW4zGQDOBrbZJBK5KqUIwJPxAucCdO93L1A0esH5KSDQ90JA7vb2drLr3XdJS2sbHTWB5ABGm7x0QqzAaRumk5z45QuBsgi3rmJiDjwmX4V5bz16iFm4M0Ic2yZj42MTxLLuTJ8+/fMZM6bt/vu//3+bSkrIUENDQ+rP51Eur0RaQFpAWkBaYDIWwNjAJ0+enN3UdGxTe0fbK2e//HL14MDw7JKSMsO2HQUAGPsdBktevNj0UvwHBGBiCzHtubBqPPyKziuaPjmVorOuO3fuJA3r15PZs2cTWJiOIdDSdhCiQOTijMnYL71tHgAs9t2iB1js03l+CJYYZC6iT88Gp/NAeAvmgvhCnD3OtpKPB29vu+BFcGnJi7swH6SYhNiDjmO3KaqyS9e1/fWL5p2hANzScmeBaSY3JhLWG64HeJqoAabGoI5DrDAiAMMWvPvajamXxyK4fKQJkwXgB4HgXBWTB+CvB35hOsCLQ8hXSJQzAOB2dXWRixcvknd+8xvS19dPZsycRadc4IWpG7Hy4sjVJ0oXADjb6IzZkZUJvdJiw0CphreIgJBoFHKhOySRmCBmyuyNRaOX16xb81HtgvmH3/qr712sra1NKkqOVvtATwK5k7SAtIC0gLTAt8UCAME3b94suXDhQn1v/+D293/7u6e6u++uihixEuh2WNQHTwLBcwafV8zXfwtJq9LxZ92osNQ27mI6lq7XHw0iCH6xDCiNGBoYoN7eF7/zHfL444/TkGjgnAIAxgQaVFfs6mVFJnmo9ydPAOYhePIAzBJieMuHgrS+/ggRGGUjjDEmA8Be2f2pkDEMmnhtzBnHVN+OTaNADDqK3aoqyq6oru5ftGj+lxSAr15tWeA4ykbTNP9KVbV1mqZPw0xw3k1j+Zy9lwfArOJ52UDYNtkBOBtsIrTxFSTX9kGVKRukBkF3ThD3Rb3wzhi2X9B14F5hZYPKBQvhMIIDVBCWvILpgeEzwO+RI0eoBjiRSJLq6mm00WH2GvQEo/QBG7M3JeO/V2FaH76scIsxGQaucMWUlRgkHBt+NBohmqqQZDJOBgf6SXV1dUtNTc3xDRvW/3LuknkXv//KK5jxLVdwkIf6jJAHkxaQFpAWkBb45lkAOGT3gQPTlVRq6UcffPxGZ0fntjudd2sIUQxdZxGFsE9UVZbdlGGGl7zC3w8HR4GgPIMYk6Znfxxg7LeD/uJ5oc8DGQQ4nkAGAQAMyTEgOgSmUab7uyHb0GMZJOHMxR082Inv2WdAvWAJRNisrgj8opQxE1gxFBw9oy80qz+jmz+BGnCDioMLfuG9exOyAXC4ZCNzERxfo71r8UeBII494DhWq6KQdxVdO7B8sQvALS2d81Mpa0MymXxDUdQGXTcCAJhQPacHxH4PMJuB4EcE3x4AxgqYy6sbpAH27MFugXiMMHAPP6edTnUMoIkAjCNKyDizf/9+svvjj+lKVFXTSWlpGW106Xi7rhQC9Ur4PRyDJdKgLcY36uUbVnCj8S9K5PO140IBzH8O8gczmSCpVMJMJuOJObVzTy9buuzAypXLP1ixYnFbY2Pj8DfvESxLJC0gLSAtIC3wp7IAZIiLEzJ9z4cfv9p6q+2ZS5cur00kUkWOA92WRovFnECQ6MllES4Q66QBmB7QL4HgnVbodOJBGIENvkO9L8gPN23aRN566y1SUlJC+1hIj8y2hSldxkb4Spc9YPEdMgR6m8V9ggCYHXryACzeZxFGxXKiF130HPvhmUlUwsOgubbgdNzZNMDBzrkHA2DHsQeIY7aoqvaOFtEPLF049xx4gNVbtzrn27a5fmIi9aaqqg2apk+nlczNRIYVKxsAi7HZJuMBzmcE9DA9wGGg+1UBOGj/bAAcdN2wCA5E29jY4S+mFIbG39vbS957913yzjvvkEqI/FBUTNMdY8PAGMD8FAx6jtED7Adgr3F6I7lMXRTEIYbpHigbjMgxXSWANx4fwrAxr7NFRoeHIOXyRFl5Se/ixYs+3bx186dVs2ceWzJ7dt+yZctk0os/VS8jzystIC0gLfANtEBzc3Nk5syZhXv373/y8qWrT588cfq5np6+qrGx8RiucUk7cNzyp9w4vYEey3R8WF4o4YvumgHAPIDyACzGCIbtoD8EhxR4fVesWEFeffVVsnLlSro4rru7212TYwgnzG14/lx5ATDtwicHwEEgnemN9ZeVAbA/mkMmDCMAezpt/rjsiP4Qu6jrZmvMMqNAZEo1HhSArQHiWLc0Xf2NYpOm+vqFFICVGzduz3McGzKxfB88wJpmzAAAVt2R1tcJwLmgEytktmoTBJmThdy8yhEggcgFvdnKlukFhhWvqOXV6ApYHH2C2B6mXE6ePEn+sGcPOXzoEKmqriYFhSzBBTwYIPQYGyl7IUj483sVicvewlqCu4coY3GrqzuFwRYjwHCcATedeOH0WRiHGK5haLCfxKL6wNL6JbfmzK35beOWTZ+S8vKbrz3++LjU/uZ+CMotpAWkBaQF/pIsAM448PccOXJkxcXmK49du3LjjfPnLy3o7LwzBSIcIQSDAwf7NQBgeDEw9jKRinGAeZ0o53z0ATD0j3yfjCCKsfjxN9gOM7+BA6ivr4+GQYOQaK+88gqZP38+BWAAO13TaSi3bA48URbhvw6vDxbrgm+mdhIa4CCo5oE4E1ixDAxe3dDLDGUzIkSw1NJe2VxNMN0P4VZMZJHfQjmv3HxYOf/gxl8mIRGGY/fbtnlL15VfGaretGTJ/AuUlFpbu2sTiYn1iUTy+46jbNB1Y4aqgM6GTTWkb3wazvk0yF48WP8KPnaRdBQlpELOBD+/dIC/0dkqThgc5wO/4r5BZRIrXK4waOIx8gFzbxsWXxe8pzCdwVIIQxpGtrANdMD3798n777zDvnyyy/Jnc5OUlZRkU5+IXp+3SrrS1uIDUtczJauNFxw62wPXqwTrOwMtmlj13XqDU6lkiSZGE+WlRZ3btmy6WT1jGm/2/bc04cnenv7tm3bZv4lPdTltUoLSAtIC0gL5G+Ba9euzTp/6cqGO7fvvnnkyJF1V69eqwVHHfSBEGoMgDINpS5s+Rad0VPlqwH2SxPCABj7Tvwd+1soR39/P+37qquryT/90z+R9evXUwkEi94EkZA8vhFlBUFWCQJgHuwyAdafpCvomEGyxrDvwgGY2Yr97qWH5svj39dzqNEMAwqTsXhs4r5z76EI0+J1+qEaYTRfAIZEGFY/cewbmqb8SouqTfULF16iV9TS0jI3Yarr4mPjbymKtkHT9JmaCpm8PACGm8J7p5kB+JN7wMsK7rmyeQAO85jmAt2wioLf5wOb4jHEsuQqQxgAi/vxFTjsmJnbMFtCwwIZRDw+QZJJSHqh0SkVaExXrlwh/+t//k8qgygtK0uPiGEbvmHhOeH+sf/sXuBDg9/eV+m41apB9kYdlvcwYEGu8RxwfJgWSiQmnNLSosGZ06c379jx9Cfl5RVNdXW1F3fv3h3/8Y9/nD1gYf7PSbmltIC0gLSAtMCfmQWu9vSU3L/RtnR0cPiVjz/+/VMXL15ac//+PQBgBfrCZDJFYwNDn6hHIumIC35IzQ7AaaeeEKKM5wkxBjB15kFWWzciBWZ6AwkERH+A/z/60Y/I008/TftsCIkGs7awaI8BoD/SRJDTze9cyryxQdDKqNTrVsO2Eb/PBcAIu0EgOlkApp5jV1ILxwsKq5opdfAA2V8G0YPsX0vvMY0bBzgdBcLqcxz7hq6rv1AccmjZsrpmCsCXL7fMJZq9NjGeeosQZSMFYM3wSSDYTfe03GEAjBeXnoYPEanzNz8XePLVIBtQhm2Xj0c4F0CzSubmkRFiDmbz/IYdN7NM7NiedxY8qSCHUOiot6Ojk5w+fZr84uc/p7qjqZWVtEF5C9u8UTFWXARTD4DZVAyeg28A/OhKbHb0tkMAcshpTkeAbDEd7IMZbwwjQj2/AO4T8Qln6eK62wsXzvt886aNvyktLbr47LPPdtAlB3zi7j+zB7e8HGkBaQFpAWmBr2aB06dPG2NjVo1lkUdOnjz+4rVrNx49c+ZUhWXZBoBlKmXS2VGAUd0wqIQP+iEfYPrkip6jLigTXBA3BPEJgi/8xQXq2LcODQ2R+3fvktd27iRPP/MMaWhocKF4hGjUkQiJoZg8IAiyeUdUmAdYBFGflQUJRCgouzsF9/0ecAbBKF9Gfyg0zxvM78fkEnjNDIDdM6SLzrZnkgZeWhEG38gf/kWFwQCMshcMg2YTq9ex7eu6pvyCGOTQikWLrtC7cetW15yEmVg7MTrxQ0VRN+q6H4D5+K4w480MwaJA8JEtwOvrgR2XYpCTUTBA9qcefNgAPFngzQt+qeXZ6E98hV1PPtuiPdi2Nm0kzKuq0AYOL4DN06fPkCNHjpKDBw/S76dMmZJuULAPH4kBwdgPut7oxV9JvUof9tjC7VlMQ7j/GvU+w/EBxuE9TE/BaDeZStqOY5mbNm64sGLFsv2rVy39ZUlJSUdDQ8PQV3ssyr2lBaQFpAWkBf4SLHD2bGt5Mjmy9Nat1pfb21t37N27b97AwEAhD1TUDopCJZbQ/2G/x+wD2INe0fwAOIgbxD4cIZBf/A2e4NGREQrADRs2kCeefJJmh4MoESMjI8QyWQxjXISOx+C1xdjHogcY+/5sfbL3mz/rHX7/oBDsB11/siwEU/+xGQeK+/Ghcel98+WJwIEARoxAD3kYzPI5KHg9MTt32qPv0yR7nAmJMBzH7nGIdc3QtZ/rinp4yZL51zwATiTWxuMTbwEAa5o+i/cA0xvlMF2qd5HBEgg0Pp+v28GQJRw85gOpk2noQaOmfM4Rtk3QuSejAc4F1ZkjTK+Rgr0tK0XBEmUHn366l+zffwDkKhSAYVEALIxD+OWvHxsa6qJwugE9wkFly9VY0HMMlRoWvoG4n/cAw0MAGrthaMnyivKxzZs2NjU0rN07rWrmR5Y1MrBt27b4ZO6n3FZaQFpAWkBa4C/TAk1NrbGKiuTUgYHBl7u7u14+ePDQuqtXr5Z1dHSQ4uJSOisKfWMc4t9bVsCsJoNC1tf5Z275RXAKJ4EQHVnZLI/wCn+hHCD9A90veKghIcY//MM/kOLiYuqZHh4aoX0mD8DQd/ISC+x/+dj9k7nziprpmENYzQ+iva14GOff82AtAjBzhoqL2XgNMIsPzJ3FfZsdgMVrYOflnXlssMO/PEYVFsHZVo+iOFdUTfl5YTR2eMGC2TfCAdjVANPD4+pKCsDsVNkkEGwfbkWlUMRc0DkZjzBeuDhimiz84nVmq3TZADhoyiTsmMHbspzV8BtrXCYFXHgPq0w/+eQTcvjwYTIxEacNLhJhIcfghQ0JKws2NLwWOCaN6kG9y+iZ9ypNOPxiNAlWJgBy2BZzs/Pngzo4Nj5OKqdWjqxYsay7rm7+ByuXL98XjZLjPT09Ezt37mTLdeVLWkBaQFpAWkBaIIsFHMfRz5xpKbLtkSd7ewefv3bt2hPHj5+YcerUqWhRURGJxVhUiLGJCer9xWRRXr+fBwDDJpxXUuSOIA7BmVbPueRFaoLtYRa0rq6O/PCHPyQLFiwgpSWlpL9/gPaZQRII/hzYDwc583JVljAAFgEyCBSDjo0wGzSL7DFgmjBcJgwCYHfRnJt91qVHLi6yJ5NgDtZMkBf5BCUTeHZxn1AAdqz7tmNd0Q39p5pBji5buPAmJZzm5ltzFMVZG48nPQ8wCLe5MGgwocDLHXgA9m4cr2/xAJhf9ZQLfnloy3XT+d95AM4HfoPgNBd451oEFzSCDGtUYiVn24GnnaXtg2gQJSWlVFN7/fp1snv3JzQEGnh+YfQLmltojGylqR9mg0dtfIYWz9ucHX7ZPcT/CMAs0gOL/wvfwQvKkUqZ9vx58+89t+OZa1MqKn49b+7sQ93d7bck/E6mJsttpQWkBaQF/rItACHRbt68aYyMTKwdHU1tGxkZfrmp6UDdvn2flQG2Qix6yDg6Ho9T7yr0Q3xfhVEgwjzA7HvAX88rGdT/i99hv4drYOB30ANjrP67d++Sqqoq8tJLL9HkGHPnzCX9/YN0G/4Vxhq5GCSsVlAe84fv920a1s9n+x5lG8gTxPWW033c9VD8/unt0pEiuKgRaQD2e3DZ4jiFZhnOF4BRW5wXALv5rl0JxD3LNi/rhvHTgiLj6KK5c1toCW/evDnbNJ014+PmDxVFaaQSCABgEG+7oczoSIKmQsYMcC7Lp4ndHwWC9wCLYdDygdzJVgQE4GzAKVaefGHcG+f4rx0hWgTfbMcN8v76AZZ5W0ECUVhYRAYGBsnp0yfJZ5/tJ5cuNZOysjI62uUzsfGNC48lVl5v1CQOZPhWw6+uZGHZvErmVWY4N5wToJcLP+PEYrHE0qVLb7711g++0DTt/dIi7fSePXsGZOSHv+zOTF69tIC0gLTAZC0Aoc9OnbpUY5qkwXFS/88XX3yx9ujRo9O7urqpvhZmQanbiIYPZW426Pd4LzA47rzFUDZVBmO/LQJwGKDyzip8z3traTQKXafOKYj/CzO3sAhu+/btZMXyFWR8Ik4skzmq+Nlavm8VHWK5JInsGjwyYfAZDsHfXAD2MtKmryGgovjL70kr2D0XJRDIpgq932xm3SaObd+1HatZ1bWfKppxbNWS2lZKNTdudNaYZmL12MTE25qiNeq6UUNDoNFFbRDqCqbP3elwAgdjs9n+BXB+2QOLAcwKQrExy+KxbGAa1GgyINelfFq5BQ86rVj4Jfcbv23Qfhll8oV8C095HATg+B3qe/iGKjYubyUkgKpKbt++TT799FNy4cIFcudOV9oDDEkneA1Ruim4dmYA7F+Fybahq9j8g8U0A4NQ3b9KFctKKyATEzPpBZjaYR5rSHyhqapVX79sYOmSxWeffOqJTyO6+ll1dcW12trahIz8MNlHv9xeWkBaQFpAWuD06VtljhNfrKr2m83NzY9cunRp2fnzF4yenj6V9qtuhAXoK2l/CKFEVY1Y1IkEDhrPhg5ogtN6YObEFHpCDo4z+3ixj+WdWRgHH2ICg4No1qxZ5MUXXySbN2+m3upEPAHRkUjEiFAWSkGfqTFZIvSttpssA37jPanhNYB3XPGeqgAJAY1c4D+SJ2MIdhsHSiDSeQK8Y6UZMC2N9Yd78+QIKo0q5qJpRmpo75q9iBJ8iZnXGb/xa4ARTRD+2LHY5jBr70pLHdu2uwmxLxmG8dPCaMHn8+fPbKeH7OjomJVIWCsHB4f/WlHVTdFIbDYGLYag0+hxZNpUupqOUjcWmkEc4yMPAL2QH0EeYBH88m3qoftxYUByeXYn8ztfrrD9snmAwUbQEOEF0zTgOYXtYcTIjwj564KMbpGIQYaGRsjFixfJe+/torF/E4kktTmMNOE/6I1oKBj3WOnq4dZK1AjzDYqWVRy5YLV0w5GkjyN4gPlRGJsCIiSZStDrKywoSH33pe90LF269FBlZcX7uh49t2nTqm6Z9S3fmi23kxaQFpAWkBbgLdDU1BSbMmXKDFvRnrrb1f1sd3f3tgMHmopbWtqM0ZEx4tCQnJAoKkahEsAXnEPQz8LCNF+MfBeAKWRSWCFEFfpC7If5Pp3v9/jfeccWvId+EPtkYKbvfve75Mknn6QJMmCB3ODgIF0kB9ti9CSEYNO0iW0BV2HUhSx6Bmog9ILCe+ZZZq/wKAo+oFRZDP8gxySWQZxFdmxvFtjHGpwcgt+X34bFAPYvgvPgOPi4vt99AMwDOLOXx09uxA3XI572/jqO7dh2l0Osi7oe+VlhtPCLBQtm3qZnbmvrmZFKTawYGRl+myjKlkgkMhcywUEdgXh7DIAhyxfTprJRyuQBOF+AzOb+/6oAnAt+aRUK8Vb7p1fc6salXww6NgIw/AVQRQDG1I18KBQGp4RGWAAAvn79Bjlx4gT58MMPaIUH8T/CLh4Hj8ufG+3HA7Dvsepr9F5DY/txn4XBJJQVjsn0VjYxrRSdiqqsrCRza2sTjQ0Nl2pr5/xh6tQp70SjSse6deuGpfdXdmjSAtIC0gLSAg9iAdACt7S0lIyOji4dG5t4ZXh45PWmg4eqrl29XtDZ2UlSlkNM8J7aNpVsqppO+yfgFAyNBp6atPSBm8kFbuORjO/7ec7gyy0CMkIiOrMAbFGS+Mgjj5BHH32UrF69mq6ZAQCG9TtBHME8wCyjKrxA15zJQXyKYYRgHoCxw869wB1YdDIATLnADZ/Bl4t5ZpnMhIdfcZsgAKZXwCUHydiHD2mWBwB7HmB3eEAnrZn+wLJsCM96x3Gc81pU/3lhccHxupqaTko79+7dmzYxkarv7x/4a1VTt+q6MV9VDXrBcDNhwRUDYOa9nAwAM41OZi7sbF5TNIzYYLLuk4cHWATbMNANOy/eIBF0xXLh/vg9gCPsy7K8sQEEp51Nf8fsyraDRgzwe/ToUXLo0CE6qkX9L8u2lqAw7I/swM7Mj5z4Cpa+rjAAZkGe2TECoqqgJxsWH1j0AcN0wAsWLDBXrVwxvHD+/C+mT5/2+6lTp/2uqqpwcN68eTL02YM89eU+0gLSAtIC0gLUAs3NzZGxsbFpmmY8NzEx8fqXX55b3nz5SuXFixfVRNIkKZPJHVikI40mbeI9oW4QNCbb41IkQ08XFD1MhFz+NqDsEEEV+3IGrWxxOPTP8HfJkiU0JBpkhgPwHRsdo+Fk0YkEbJWWMVIHLuv7GUwHSQH4+Lf+ygHA711zbi9wvgDs8+jyi+Dc0wcBcBDYhgEwbBvkqMsA4xwATIcBbsg76pxNcxDVAIP8wXJsu8Mh1jldj/yirLjsxJw5VV2Udrq7u6vGx5OLR0fH3lYU5VFN1xepCnj5SBqAoWKhkRGAedgKk0BQAKbaHP9LHGGJMCqOfoK8q759HgIA5/IOTxaA8aaIAIyeVPT+IhTzAAxwu3fvXnLs2DFy+fJl6oVHDzA2MmhUvK4YLTw5APbuC62kIUtJ4Zi0wTo20VLSoNQAACAASURBVDXVjQut0HKtXLFirLFxw92qqVV7S0pK9hUWVn0Wi43GGxoaIJWdfEkLSAtIC0gLSAs8kAV27dqlzZkzp0hVI+uTyeQzd+/efeFS8+UFhw4dikzEU8S0GFRapk3DjdH+VVOJpoPTjoUWTfMGdWR63lXVBU2+YPkAMMbnx74d+3roywGAIT1yRUUFWb58OfnBD35AZRCwLcTKh7KChBGcWOm+32YZVj1pZJAXNxOAUf8K67IQAIOMLPIU5UnR/c1BrejNpftzMZN5xhA9wDwXpo8TIIHAcj4sAKbDG1QncADMPMCWZTt2u+OYX0YjkV8WxcpP1dZWdVMAHhoamtLfP1w3PDzytqKQxzXdWKIouoIeYBBxww1nOhPvJEEAzCoCG81QV38WAPaoPXu7CAPTIADOa1v3dPlsy28TBsDidYR5iHkPMO4D22IjgOMDUEIDgtSKH330ETlz5gxtNLAvNA5+PzGzTBgA8/eJbhOmAQ4BYKzErJww1YQDI4PMmjWTLKuv712zZs2NoqLC90qLCw+XlhZc2L17tyWjPzzQ817uJC0gLSAtIC3g9dPKmTNndNM062ybNJqm88MrV6+uPnz4cFlbeycZHhmlHlaIPAXRFqj2V9eJETHSGVLRmNQDrHoznFQLLLzCABj6QeyroS9m0ZpYBjrcBx1FoAWG/nnu3LnktddeI8uWLaNSwXv37tF9oLwYSQmZiQZlcyUQAcVyZ3b91MoAGJgM+mZ6pADpBLtAv8TAD8DofMPtMuUMrubYdZD5j8Wkm0FyBg+Aqb+dK4NfeinOVGd6gJl/W2SwzBlulGOgmJN+BgA2HcdutSz7TDSq/6q4wDgzb968u7QU7YODFWRofP7g4NAPiUK2aZq2TFMNxXEUBW4SADB4gL1Rhhd6wisQH5aDRYTw1uFl6mpzeVvTFTYke1wGPAekKc52jgf9jW8reIxcII2jRLAVPyJF26G0AEeGsJKUxf7dTa5cuULlDzjixAaHn+EY2GiCAJiv0OmyPwAAo6eZNhTVoVM8BQUxZ8WK5Xb90qW36+uXn9MM9ZcxPXpy27bGTvn0lhaQFpAWkBaQFnhYFjh58uR0QvRleiT6922trVvOnTtXc+LkGdJ5p4utU1LZuiXwrGq6RnRu0bnX97n6PowYlgWARcYIAmDgI+zXcWYX+kjoH6Ec5eXldCHcY489RlasWEHu3LmTli8yqYO7eC0dYcG/DifTdhmqZdcp6WVbEL29/DE8z63nB3MDw6UhOWgGmfcAM+jkjuoqJ8X9eB7hUyGz7XIDMM8urk81Qz8dDMDMFmyBY1oCkbJsq4VY9im9MPrrovLiLxdOn36flqJ1YKCcjKVqhwf6fkAc5wlFUVfqWgRk0hSAIS2yBtPergeYFUwcObGL8mAQM46xMGj5AK1Y4XKBpQ9GhfjE+RxLlF3kC8UiBGc7DmwrxijEis9ncoMbCVALMofW1layf/9+qv2F1I9TpkyhEAzbgMgeRp/wWTwvVpgwEE7/ztVe/1rTYAkElo1eByzS01U6yi4pKbEef+TR+JIlddfq6uq+SKWsd+JxcnH79oahh/XQk8eRFpAWkBaQFpAWuHXrVtnExERt0iQ/HBwYfLKvr2/VRx//nly4eIn2R7FoAXXWQR+pwoypwRad8w4oZJe0xzbArGm5hLAgnndgoUMInVeo/8V1OXAMkEFAn75w4UIaEeLZZ5+lHmD4ni8T68e9vjezXw+O1uAvekD4sxBHFw+W7Bgsax7PDUEeYCaPxDBnmTGHM/dhR2Tfw/WFR4HIBFn/WqZ0XLOA++Xt66W+Bu0B+55el21ZZsq2rJuWY52MRaO/iVWUnKubMaOH8k9/f3/Z2NjY3IGh8Tds235SIWSNrkU0RdFcAGaLrdiKOnz5EypgWI5cAJwNTNNHFhbN5eMtFrO05QPP+WyTq7y54JdaPx2ihF0han8xBAomlEBJw7lz58i7775L4XdsbAxAMy1/gKkVGO2Choj3JvOVl68jQVML/PDNP5CDCpoZfsVXwSBbnW2TkpJiUjNrVuqxRx7tnzOn5vPp06d/aln6gf5+4/aOHXUJ+biWFpAWkBaQFpAWeFgW6OjoKBgeHq4aHJ54XiHOc4qiPvuHT/dpJ0+dVltaWkk0EqPJMcD7Ckm7AIL5aEme59LTBAcFGwsCYPRu8n03vofrgz4czoV9OPTtAOJQFljQ/sorr5CdO3fSz7iGB47pSSc8QPRzid96QU4vBpnBVg7zBvu5IByAPYAF/GV8QI9JddT+c04WgH3H5p1yfPQHlD2ELILjj4HyXHS5soVwlOBs27aTlmXesCzzeDQWfXdqWdG5mpqaPvpzX19faTKZnN3XN7zTtO2nFEIadD2qw+Q6u6ksYDMCMDOql3mFmcFza6MGGG8Wj8085Aa9R+DMF07Tx+A8wPnum892ueA71zH4So5lRe0QjhZx6gRsDHpfWPj23//939SFD9M4ALx4HJhWAe8vADCObkXgFZsCX9lZ5eWmH7iN2QgvWBmPu8FCyGQqRebPn0eW1S+daNzQeGfq1Kl7iooivxsdtS49/vi6Phn67GE98uVxpAWkBaQFpAVcLtDPnTtX3D88vqGspPSFwsLCt44fP1F4/PjJyNFjx2iiBQOyw7nRlKCfs2HdClOPsilxBkQeeAaYVgRgHiIBdKG/5hfB8QAM7zHKA4AueHsH+vvJCy++SN588026MA6OB/04nof2/wrE1Wd9LzKFxxbYX/uzs/LsgYnKgvr+oNoTDsCYkpid09sO7AfiaXeZvOsx5m3jDTAyk2HQdMfpRBjIi6xkX2URHF4bnpvZ1AYtgs8DbNt2wrbMa6ZtfVFQENtVXlx9Yfbssn56lT09PSUpRZnV1937PcdxnrIdZ5NhxACANQRgdnN46A0HYHYTPbd9mARiMgAcNvJ5mACczZsbdv4HAWTYBxoSeoB57VB7eztpamoiv/rFL8iUqVNJcUlJOmQaNhgYUcJ/aFzwgvdYEcNGfEFJMTIaS0DGGKyqOEOCmd8aGxudxk0bRxYtXHizoKDwd44zsWtoqKDrmWdWjcnHtbSAtIC0gLSAtMDDtACkRt6zZ0+kuHjKgtLSkucMw/j71tb2GWfPniv9ePdumnIYQqBBf0jlmLa7QIwtxWfT8C5L4uxpUH/JAzBfftgWnU6YwY2HWIRj2A6cVnAO6KPvd3eTTVu2kOdfeIHU19fTGV2QbKB3moEm8wCHnTuYlTzGCgNgHhDFa0HA9d0j17PL8wS+ZwDMtg7iDQ+AmY+NMaMHw56tvZjCdGDiLvzLhGkPwrNJIPygzhYEghiclYdJIGzbjlu2dcWyzGOxWPT9OTOrL5aXlw+w8ZDjFHX29Mwc7ht+yUqlnrYd8oihRyOKwgMwExR7Fz95AA6CyLDvRLDMF4AnA7HiSCuXNzesMWeD4KDfRABGCQT8hagPEPv3s337SFl5Oc0rzr/49IkwwoQXn+3mKwFw6OI4plBi0M5CuDy+7TGzcePG/srKyjPRqPGBZcU/6u3tHdixY4eUPzzMp748lrSAtIC0gLQAtYDjONr58+enO47xGFHJD0ZHxlZdv3Z95u9/v4d0dN4hI2Njbp/J0gvTfdx0uHzfiKD5VQDYLY/Pk4tyRwbhbEFeX28vWbx4Mdm8ZQuB5BhVVVUUjgGC0fnF4DdTLinedj/feEwWCLPczkHXGeg0o+DqRZIQQVjcJxNaeUZ0tb9usouvBsBZoldxyTSYd58HYMrglm1ZAMCXLNM8Uhgt+GDWrKnNFRUVgwjAhffv35/e3z+yI2lazzi29YQOAExUncEZuOdhtMGn6vMLG9jFedPn6AFmQSgwD4t3R7J5VIMgNjsAsxzffo0yO1cuqM0Fr7nAO9s5+N/E8/C6XxTSQ2P57LPPyOnTp8nVq1dpqBSMCwj2hZESHwoNKxQcO5sHGKcxcnmJ/SMpz3ao/kkmE6SwsIDU1NSQxx9/NL6uYd0dQ9ebCFF/r2nmgZGRkbFt27aZ8lktLSAtIC0gLSAt8LAtAJnh2traSgcGhtdZDnlBU7Vn7nTeWXz48BH17PkLpLPzDikqLqZJvCCLLWY7swGK3BdjGQznmimezeYB5r28IgDDfgjA6JSC7UHWCHGAITHGjh07yOzZs6nTigdg9FiL64WC7OexhB+AWf8t7sF5UYWfRHilPyMAu7PBPLSCLXMBMAvDhh5iBGB2YOQQMascSj+yeYDdJHSBId6847LhThAAO7Y9bpnmBcsxD0aKoh8XV1ZeXTBlyhACcEF392D1yMjA9lTKfMa2rWcUxYgpimowuGKubAbAeHEs3pr38jTA6Qhs7s+5JBB4DLHihXlP+ftIt3F1PZ4I2n+ns0GuCLBiWXJNSeQCYLg5/GI1vpHwDRLgt7e3l8b+BfjFOIK4P95kzCDH75tR5YURlziK4+2B0w8I5NAwMeYzfgdzSVbKpGWqrJxKNm/eTFavXjlQV7fwumXZHxJiN1VUlHz53nvvmTL278N+5MvjSQtIC0gLSAu4fa1y8+bNSDKZXGhZ6mbTNL8/ODi0vrWtreDw4SPKxQuXXGcYFT1QowG48WE8+f6P7xv5GWFxdjiMUYIgmHdIwXsAXVi3M336dPLiiy+SRYsWURkE9K8I1C4i0oV7ju1lgsv3rvs5iKcyj8vCZoczvbwewHqcweIGi9uy3z2vLw/gvOONyU8wDjC61NjePACj3f370pQUgS8eftm+uDgP0v6lGdUiChlzLOtM0kzsLy4t/H1VWdmN6urqUQTgWH9/f2Vv79C2lGk+a5nW84qiFwIAewUUF76JS9t4AMY4wKzM+QBwEGjmAmC/dxayzQUHteYrb5AVg7y8WB7+b9h0CTYC8dhig8KGgRCMn8HTe//+fXLt2jWyZ88ecvv27bSnN7jCcRU8QLaA+wTpfnmvMYr5xRExH8oFymiZKWImk1RbVVtbS7Zvf4rUzK7pqJxacda2yW80zTq1efPmVkXh0vHl23LldtIC0gLSAtIC0gJ5WgC8wNevX5+RTFr1qZT5NxMTicdHx0arDx86op04cZL2pY6i0AVxAJ+4KA0dUUH9NfaBPNAGbRfGKTwn8JcB34NUEc5dXFxMPcCrV6+mCTIwSgRyAM7ygnYZUyHnaRKXfUSnJFXYpiM7hQEwY7xMra64PZXqBia8QPD0PMR4TPzLVAS5AZgPD8eXiZ0hMzseboPwC3+ZHpoHYMckRBm1HPOkZZp7YwWFe1csmX9LUZRxBOBob2/vlL7B8UfMZOI5y7K+oypGkaKoEZ7Qg6JAcCjmC6HFEmH4ATgINMUKFwarQSMyHyAHxAHOqMCYC5yrVbnKlA8AZwNovKFwShjt4YI18PjCCz6XlpZS+IW4v59//jmNFUgDe7veWGwYfMILfpTJNxK+0oYBMGakg4eDYehE01iYOxTmQ5lgxAp/aSNNJigAw9TNipUryFNPPenEYtErRHEOR43Iz4qKolfXrFkzmG9jldtJC0gLSAtIC0gLPKgFICbwyEi8Jp5M/Y1CyDO6ri0+eeKUcezY5wTCiMJUdWFxCRkfG6PYBP0pvniHT7a++2EAMMYHxpjATzzxBNm6dStpaGggg4ODVCMM5UGnk2VbdPFeqMsz0GBMAuqfkWcbThaARRjmTzcZABblDGzRIJPSUjkEJ5flPcAiAGN5gjzAvHPQKyd4gF1QdiNCEOKYikKGHUI+t2xrT7SgsGl53dw2RVEmEIAjra33K2w7sSmeiD+XMlPf09VIsaJoUQZajNzzBWAMg5YGYFcDHAabfEULq5AiGIvbiXGAw0BarNQZxxEyz2UD4CAoD2o0/MiTz+iGMQPhOOfPnycHDhwgly9fpmmQMfsbaon4bbFMYgY4rCx8Q+dHUd73nlaIjTTdKSLLpmFjIFxMJBqlDw2QPYD2F7zAjY2NZP36Bmtdw9oEUcjx8fHxz4oKij4oLNRvr1oloz886MNc7ictIC0gLSAtkL8F7t69WzQwMFDV0zP8WiRqPFtUVLjl5s3W6Nkvz5J9+/aR0dExohsR6nSCF/afCGDYh9q++Wl2ft7LG8QHYd+FeYehDBDPH/5CSmRYCAfZ4TCtMu/MYpKIzJns7JbBBBCZW9GgZRhXlwtVG3S8XF5gEYA9yPViAgdBKTuuJ4GgwOtk6okxkZrILJQ9AyQQoocaJ8MRgJ104jYnpSjKICHOEeI4uyNFRUcL5td0zFOUOAKw0d09UjaeHFofHxvfkUymdhp6tFRRtFgwANNqItiQkb1XObwFcRA6CxfDhd3IfGAybBvmHA8eAeUL1GFgjKJ00ePq8z5nSdcMNwkrOn/DYH/wsMJfGAmeOnWKHDx4kHR1dVGvK8An32hFrQuWJ7MSeDUlqCK5TZy2CaaL4mILwmAHUqWrajqyRCIRp/cayrp9+3ayfkNDYt782kHbsveNjY7+wY6qB8s2bbrfoCgsJIV8SQtIC0gLSAtIC3yNFrhx40aUEFLa2Xn/mUgs8kxxUfGOgYGh0ps3buqffPIJuX0bkkiN04hFuG4G4Rf6POw3LeItjsPiPkwARq5gjqQkmTqVraF5/vnnqSQCo0WgHph3uE3GfNmcix4jBGd6xfP8sQEYzstzDbOVX46B22AqZN4mQZION/GFTwLhOHZKVZU+xyFNuq59aBTqJ7W5c7vqFCWBAKwPDg4WDw2NrR0eHXk+mUi9aRgFZaqiFoBh+SgQXgE83Qf77uEDcC7I9N30APlpWKUIOm7YuYIAOFe5sNLjzUUAhobIZ6YBLy8cv6WlhZw8eZLKH2CkCN9htAecrsGbzQ8CwuLniRUaK5FX4WgJXUkGTA0pTCsFuilNp/AN5YRGa1kmKS4uoqtYn356O1m+YtlocUnxHcUhHyQS8U90nZzbunXryGQaq9xWWkBaQFpAWkBa4EEtAOHQOjs7I7dutTeqqr5dN4xXDcOY0dfbXwyRlE6dOk1u3rxFF55hfwZ9J0SGgP/Qv1LnlIOJMjiy4TLRflUPMM8A0MfC/zVr1pAXXniBRlMqKyujzibUA/OL9YJskw10s9mS8gN1o/p1uiJQBnpf3UADLAqEH1oZl2RqgEUJRJAHOIhT0JcoliMoCoToUITPLOqHxZKhUKCmepIkpLtQVbI3GjV+pyvRcwsXzrqnKEoKAVjr7e0tHB5OrRofH9kxEZ94KxopnKKqWiHzNEImOE8CwQqefREchkSD/fNdBIfgyP9FIwV5f7MBcLaKku1YItyGe51ZybIdC1MlIqiK0SCwYV65coXC7/Hjx32pFPnRoDhSEqGWr0zie3FfmMrAY0Nwa/hP2wcNqMHkEOxhwTLZzJgxg6xbt46sa1jrzJkzp8/QtWZFUd5XVevT8fHx29u2bQM3sXxJC0gLSAtIC0gLfO0WgKQYBw8e1AoKyhaZZupRhzjfLy4qXjQRT1RfuHCBHGw6SI4fP0nX17BwogZ16pgmRF5gmdwgXbJpZ0btDPMAQz/KyxnF/p/fj++DoT8FJxjA7+joKI0C8fjjj9OkGADo4AUGLTCmUqbMRKfvJ/ES1jeFzwy7YdEC5BBBHuB0CeiMMR8FwnvPWIRtybMGloF9x0kghIyz/rJ6Ydt8s96cBII/Ls+HCMCQrZZGg/AAOOHY9j1NU/cUFhX81lDtS7W1tT2KolgIwEp3d3eBaSrLBgYGn4/H429Ho4VVmqYXsUDNbAWfS9Pu9EFuAEY4/PoB2J/LOtcoSYTWXECcC6bDPMJQ6TEXONwoqOC8JxcaIXh8Qf5w4sQJKt4vKiqiDQJHgtjg/BomBrBBFUEceYmVkn32wpaATgYmRjB7DkwPQbmZREKhXuCFCxeS5557jtTWzklWTK3otC37c4UoH1iWdtiyhgZk7N9JPKjkptIC0gLSAtICD8UCly9fnjE2Fl8/Ho9/v7SktMFxyLzu7m5l//4D5MD+JgqWkUiUlJSU0r44lTKp7I8uygIAtkwqnwyaYeUBF/tRdGrhzCwPYNkAGPp+BGBwKK1cuZI8+uijZN68ebTvhd9xplg8bz6GCmKUIBbwjsUWouF+QfCbAdEsE7JrKz7eby749QNw5iI4XuDrB2C0Oy+ByAeAgVVp6mt6d+24ZdndhqbtLigueI/E9CuLZszoh6hV6TODpqagtHJJ3/27z4+PTfxNYWHxNE3VS8REGFigXB7goCgQ2W5sGJSK+wRVMrovhbr8xeO8dzXoHFhRwkZiQdArfge2g4qNcgYEYABfjLAAmt+9e/eS5uZmcufOHaoLAs8wP9qE4/IZ4HgbsFGPp7fmG0sYINPKobJ0jalEkgAEQ3kgGgRUTi/Fska3WbVqJXnpOy+RsrKSwVgsdiVlmntU3dhfFFXPr1y5ckKGP8vnESW3kRaQFpAWkBZ4mBZobR0o7+trXz4ej3+nIFbwhKIoKxOJhHby5CnlYNMhArOr0F9WVU1LhyNDNqFo5OQOn8qXFwGY/45nFxFEsX8G+EaZA3ikKysryZtvvklBGKMyoQ44l31yOfiCGMDjNvyVT0ec6bkNnHFWeacbH/s3GFrxnKIHGBNhBAN65rFoiaG4IR5mnt8gU61tm/Sea3Qm24Z7HLctq1NV1Y9Ly0p26aTo6rx5FTRqVRqAm5ubI1OmTF94//79HeMT439bECuepetGqQfA+XuAM6JAuDZ/EE9qPqDJDDS5KYMwABbPF1bmbOVKe75tm05l4I1Gby5UeBDnQ7xCiPoAyS8AfsHWGH5MDNyNAIw3G8EcPcNBjSYYgHG0xiq9RldkOhTUEYJh1AwNFiC5rq4OpA/kkUe2wu93dE07Zdrme45FTpvmhpbHHyeWko47kqvpyt+lBaQFpAWkBaQFHo4FOjo6Cnp6euaNj8ef0LTo86qmNiqKUnLzxi3t9OkzNLTo0NAwKSsrT4fggjODFxjgNygKBA9UYikfBIChn2Xe5xQFM1wH9NZbb5FNmzZRGMbfMWpFmHUmA78i9GZIDbjQCqJ0IQyAPaj1yx542OXP63mW+UQYDD1phAqkWxduEUnF8/Ma4DAPMBwKABjWLQEuAwDTRNi2PWGaqXZN0z+qrC7dZU5M3FywYMGQD4AdxzHu3Omd19d3/9mJifjfFhaWztE0rQI0MyCBQCDzZdrw3aUsi+CElMTizRW9utkkCXzl9FWGhwDAuWCbL3e2MvK/iR5kmnxC1UhBYQG5ceMGXfwGAAzaIBDEI9AC8PKQzoMur0PKB4DFhqBpLFoHNLaCaIxOFYAUAwAY/qNYH44NcQsb1q9zli5d4ti2fdV2nMNmMvHrREK59swzW+4/nMeYPIq0gLSAtIC0gLTA5CwASTHOnj07fXw80UCI8rKiak/EYrHpvT19kevXb5CPP/6YdHR0Ugkn0wLrBDzA1NsKMXcxZqxw2jDQnCwA42HRuwt9KvT1EOr0lVdeIY899hj1AoPTCTzECMCi/ACP83UBMA+wfhhmEEl/93mAcwMwD6r+THB4Ne6CPJdu2fbBHmBxERwv2YCjeSmoPQDWNY2uVbMsa9w0U7cUVf1oalXle9bEcGtdXd2wCMD63cHBmnvtXc/E44m/LSoqXqCq+tRMAGae1uCc0w8vDJp4o3NB8cPwAOeCWr5SitsGwTPcFF4CwQd51lWVnD13jhw7dox88fkXtAGUlJWmtb0IwAj8LJC0p5WB8+H0SlhjCdMA+VZzupmk4Xi4+G14eJhKHyDyw/annyIrViy3Zs6clUqlkidSydR+VTXfHx0d7dyxYwetRPIlLSAtIC0gLSAt8Me2ACyGO3fuXFk8bs03TfM1VdWeLywqWjg2OlbQ2XmHZla9cuUq6evrpw4m0APDDDVdEOfqf715cK/0QaAJ/SmfuliEUtGRh303Sh9RqgjOppGREbJkyRIKwDt37qRrbUB6iCAn9um5Zs/DGCCNmm6mN+8K/RKIcADmwqpyGmB+HRG/r/89Rp1AiQXHMG5EChqmmPME+6GZ4x1hERwPwHhf4NzMA8wWwekaeoCt0WQqeVXRtA+rq8vfH9P1jmXV1aM+AG5qatLrVq6cPtjd++T/v7L/byORgiWqqlbDaInBFzsYLoTDC/VXeABg/IbpUmmlcKXIWW8i25jF86VZ7Px63vT37u90c3zPlvKli5KPEhh0r1g2dl48f/Bf8Xpp+Wi4FLck6ZN6QalZTm/Q20LNwfSGsDqR5UH5dN9esnffPtJ7r4deS6yggIAiKci2QVMSQRVPfAAFTRdAJYEXVBSYJsAoEDCqMVMp0tfXR6qqqsiyZfXkqe1PkgXz58djsdiwmUruNU1rr647+1OpVL+M/vDHftzL80kLSAtIC0gL8BY4ffp0YWHhlKqBgd7vEFV5oaigsMGynbKB/kH1yJEj5OTJU+TixUukpKSESg8Ng4X5pADMr78SzCoCLfSlogc4myMM+QcBGB1W4OwCCIaygATin//5n6kzC2dexbsbVA7Yhneo5aoRGRwQEFhXhMo0nLqQShEwI+ID/caN/uC9d9+B2zjNM3RRGoC4LwIFenyFfTF5h/uXFRcjWLD3FK9paDY2MIEX0wAzJ63OZrph5nrItMzzqqp8VDZlyodFutU9c+bMcXZG9wVx9cbGxipv3767bSI+8deOraxUFHUGpslFDyQAMGaE8xvdc1+z770Vhqw4VHIeep/y8ahiheLKnD4eD735TBPANrw8QfTgBnmDaQVxoV6hAOzPGsOXD/fHRsOXmVZoyya//NUvyQcffEgqystJJBohCoi2XbG3aKhsIzxRvxO0L78/TAPBtcOUC2iO8TNcUCqVpAC8cOEC8uijj9AR6rTqacPjY6PdDnF22aa5T9crz3V1XRjfuXNnZhTxXC1R/i4tIC0gLSAtIC3wkCwA65dqSmuKmztuPKmoynPRaGS7YUSrzZQVgchKBw8eInv37qOzmgCdAMJMAmET8cZsJQAAIABJREFUQsO7+l1m0FcidPKMEATAYp/PH4s/DgIa9LXwHiAYZBAQE/hf//VfaYIMmPUFeQTPHviel0ZgX04dWJpG/+cKm5avh1iUFmSyBcb8BbBF8OWyujFqpi9w8/Fpjr1jhcci5hf0+2ew2fkYSXovmM1WNS/ZGHym53ajWNm2Yzm23U+Ic1JTtY9nz6r4ZHh4Su+8eQoN3eoD4JGRkYrO7vtbE/HEm7ZJ1iuKOkfTdJXXmeYLwI7jaUceFgAHyQzSYOm+yQW/QZUrrBJnNAzuHCzohD8FYRDEpxfBucAMDRAqf1tbG/nd735H0x/TWIUFMaIbhhtnxFvxiNcnVuCwz0EVPcgLzCqJks74xjRKECKGBZFevXoV1f8uWlRHSoqLesbHxm4omvJL1dEPVFQUttbX10N6wXyc7Q/pMScPIy0gLSAtIC0gLeC3AOiAL1++rA8Ojq5zVH2bRsir0VjBfFVRy27fvk2++OI4BWCQHUDfBqFG2awsJMJwZ4JdCOb7TzHmL8bzFWEzjCnE+4QeYAyP2tvbS+bOnUtefvll0tjYSOPtQ1QoeDGtsjcbzIdI4wFYlEaG1Y18ARi5IMMb7KKnF+/XD8Dp/TjvLjunX9MbBMEIyQiuwcyDcgolFIBhP5avAu1GE2GkHMe5ryjKEU3Vfz9zWvW+oaGigbo6JSECsDo0NFR2527vxmQi+YptOo8oirpA1w2DN3I+AEzPDwDs8hHNxUG9v+G8xLv5g0A3G/ziqCBf+EXgDQLWIM+vr1LhaBHydYekQMZj8DEDqeNfUWjjGxwcIEePHCX79++nsX9hRIoAjA0zSPQdBsNY+fi/fJn9IymYxmH6YZYNh3mxmV45RT/DaHTjhg3U+1sxpdw0dL0jEY+fNXT1N+XlJUebm5t7pPdXdkPSAtIC0gLSAt8UC5w+fXFBwpzYZKbsNwuisVW6HpkJ0Hvx4kVy6NBh0tLSSnB9C421D3pRiNSUxQPMQyhOtU8WgEWvKgLw4OAg1SXDIjhYELd8+XJy79492h/zmWDBvgjj8Bt6llm8fs8Lm+0+5APA2eDXSzGMcYCZnlf0EDNxJ6cbTq9b8nuL/U45lohLBGA/z3gAjLyHwEsDWQGPQTznNACzz7ZtJxzH6dI09TM9on9aXV59uH968dAyRYHscD4PsNrfT4r7+jpWj8fjO6xU6mlF0ZZGIpGowl6umx11wKK5+SgQQFUcAKO2V/F7TPkjBIFnGPQGga5YifHYYVCM0Mdvlwu88bbSSshJIERLIMzjOXDkB40OpmE6OjrIe+/uovAL4c/AAwwSCFVj0TboTeQWvGVOQ2RWdRFyM+4Op6mxLKZDhvLQAY0rTQENkmHopL5+KdnU2Eg2bdzo2I49YdnWdTOZPGIYsQ9nz646U1tbOyxj/35THvuyHNIC0gLSAtICXV1dlV1dXSsGB8d+EIsVbolGY4uhXwQv8JkzX5KTJ0+Qzs5OGgWChfzUCGRCCGIEkUewD57sIjgGaUwOCv/hPWiCIewZzATDC2SIf/d3f0ezw8F3vLcXZ9/xOx6A4TgitH6dEIy5H5gtuMxuHFsgACOPYHldvPVBsx+CvTTLweziB2DcxpUVs3voOpzZvWOcatv2uOPYt3Vd+70WieyvnFV5vKa0dATSIGcAcE8PKRwc7Fw2kZh4KpVMvKAQdWU0GitQgMhwQRunARZHFXzyCyaBYKxuu0kqsnlog7yxQRAbdowgAM7mNQ4CYPF84rmCADisjFjhcREcjOig0cFqT0h68cuf/4J0d3dT4TvIImjUB6pbyQ7AWOGDKnqY1IHfh1ZeAuFB2KiSNTCm24HKBDC+ceNGsnLFclK3YIFtWmafbZlnTDO1OxKJHpk9e9r12trahJQ/yA5HWkBaQFpAWuCbYoH79+8Xt7Z2LhgdH3sxakRBB7xR0zSjv79fbW9vpzGBr1+/TkZHx1m/56ZDDlo/xDux+H41LAwabo+c5AEa83zCfuix5RNkAQiD7heSYmzfvp0uPofvMBkVlBM1vugFRp0sL9FAQM9gFsGRxt8r9CSL38FnnPXnnW9e8jP05vq9wIwtPGlEZr0IlkPw9g3yVLPv/HIKZEt/NDLHXdToJUWzbHPUcZyWiBH5UIuoB2dXTzlTUVExpigKHT3wGmB4H7vR1rY4MZ56NDGRfJkQZV00GitWXWUxc/37PcAe6f9/7L0HexzHle99Ok1CBggiMOecwUxKpCQGyZIly5Z2Zd/d9e6z7/fw93jve+8Gr+21rWRlKjCTIglmgglgDiCJQBDApE71PudU10xNoweBkrySVSPTAGZ6uqtP10z/6tS//qdkdzTKEg9f4zqb0R4yAI8FrlH7CQPwaPsQ8BeVdRYdOKq9pQDM4Z4e4kdwjjL8YswQfvEfZn9R43Pi+An47W9/C3Y+D6lUijo4uUQEI0SxGE7+EIXBt9yURjkIlp/XNfQY5lYwVGAjsAtBeUZrawuVaJw9ayY01NW5nu/edj3vAPP8/zYM68K2bevvq+zv9+UrX7VDRUBFQEVARQAjgIvhstls81A6tzVmxl82DHOHruvV+bxt4YIzXG+Dcoju7ocUMLzvaTq/94Z5QQZgOboy6Irn5W3LJuiE61Tgv49cgL7EmABD2cOrr75KALxkyRJ6TuiVZQAWSTu8Zwt4LWebFgW1UQwRyTmStKEoc5BAh9YPlWaAC9sRUgpJQ9hio1QaIUsoiqDNM8GlMgrxt/x+3h7+viKGUVlrBLJgLZ7ne08Y+Fcty/pzIh472FCTOt/Y2IjVa2kBfxiArc5bt+b4trdhcCDzd5qmrYvHEzW4Cm7CEghJB4LVVgKjsVFBONy5xoJY+SILAC73nvCFDmeABfjKnTr8tcJHOCOdHzDBLT8vzkOYXyP4YvYXIRg/gOj9+5e/vE92LPV19QSiNJpD7zrTpFSsbM8yXnlDuIOXhWaGI1KeARY6YGzD1GlTYNGihbBp0yaY3DgJ4pZlO47d4QP7LG5Z/+l52fvbt2+nEoLqoSKgIqAioCKgIvB9iQB6Ap88ebLa8/TFjLGf+T68bph6C2OQch2P7runTp2Gy5evcL99nPmkamHFRxhmywFvGH4FP5TbXgAeZnfFwnhRdKq/vx+2buWOS7gYDh+YFRYZY7koFr5XVIWNOla5axHFEFEZYMEMYTjlzxeTmHzhWlHXW8gYB+QpsraYEY4eFPD3yplmfozoDHJpwk84URT3IRCYz2oX7dF83+tjzL8Yj8d/l4xZRy2LXZ06dSrOYJM3QwmioxXarVsPpzt+fk1/z5P/pevaplgs0SAAmJ9IOQ0wgqG8u8ATmGy9gv9GyQKHs7HjBdlCR4yoNjfWPieaaZYBWAZmGYDlaQmhFxIZYOy4+/btg8OHD8GZM2dJepBMJGlRGqWRsUOEpmXGyvSWhVzpk1DcB/fgw+ImeOm5BpgvgMO2ou/v6jWraBRaV1vjWoYxlMtljri++2ltdcO7sZj7uK2tjfzz1ENFQEVARUBFQEXg+xQBLI3c1zc8LZ0efNlnGgLwEkM3azGjhNLD06dPw7FjJ0iKSLBk4ULw0kylvOCs3CxxGIBlGI0CU6HlxUSTzAX4O3oCz5o1C1avXg0vv/wyLZRHUMZMsAykQn5R6so1PiOm8DmW4wpxXiOzs6XFz8IAHA3MeiCJiNJZj1wUx/dRXERXvs1FiYOQcHKY5xyDtmjoB8yTtt4jn/nn45b521RN6uuZLS3XAcAtB8Da1at3W2MxWNbT0/9PmqY9Y1nJJsPQDGzYRAD4W5NASIUvZOgMf+jKSSDGK3OIGqWEn6MLEi7QQQviipZo2A7ulFF8jiQOgeb2/fffh6NHjwKuABW1wQ0N9Ug4HaOTL2HB8Hlkub2S046SO4wOzLz6i+Nw6QNqj2lESn6CJqxbtxbWrV8LU6a2QmVlRSZmmI+G008+yWXzn0+dOv8rgNmZtjYuHlcPFQEVARUBFQEVge9TBBhj1o0bN+q7ux9tdzz/p4ZhbLUMq8U0YwYuOD93Dh0h9kNPTy9kc1mw4nFuiSY95NnhMNiG769RGeMwp8hwiNuLRXBCyoDQhkmyefPmwa9+9Stobm4urBcS2WKRrSXAC6rClsvgRl2PKC4YDYLlNgsIL4ZJ+PhK/r9BNlcGdtkHeCRfFYtnFL2COQMVKsMFM+7y+fA2FwGYZ5H5vnAxP1q5IvySP7Cug8+8bt/3zsTisf+oSlQdnz598i1EMbGGKSzSgK6uB5Mty5/f29v3z4xpz5mmNU3XDUMEpNQGDbOWaAcmHCCKuysB4L+iBELufFEZ3vBz0en5Ysjl12UNsDwCFMdEKw5aeRis+ESwxXrUGDtc3fn48WP405/+BCdPnoTKykoaheI/lEhwKQKXPoTHdHJHHSsjPB4AxuyvaVqQSCQhm0mDoWkwuakJ1q9fB6tWrYSq6kpIxGP9hmXcyGaH/5zLZL96+eVdJ+WO83360lNtURFQEVARUBFQEfjjH/9oPPPMM4nOzpurPOZvB8Z+aprWgpiVqMJMa1fXNcDqcJ2dndDT2wsG2qHRQvAiBJebOSbZRCgpNZZkoshNRRcIUQgD7/niuKhRRh/gf/iHf4BFixZBfX09ZYblKnJ4LCGLEKA5kSs+nqyv2J+cXIvO7o6t5+UgWzq4KN2/7PwQOEvQdQgWywUbj+SfIgDzOGAFOFzX5IPrOQUARsmG73t3fea3JxOJf6uprD85ZUr9PXkB/wgAHhgYqEun7ZkPHj76F2DaDtM052iabnLRM08zFyvBCQAmOXIAwkIKwXddkD8EWFcOOEeTK4RHVFEXXc4Aj9aBZXAdC37DkCt0vpHwG0CvPH1i6gbELItGcwi/uAL1vffeo6kYsdoTwVjog8kiJdACh88xKts7cmQkPPqiPxZihSbCL2Z88ZpmhoehIpUkD8I1bWtg4cIFEIuZTNM0XOx23mX2H9y8c3j37u1dE/mwqW1VBFQEVARUBFQE/poRQB0wVsQ9fvzs7LybW2fn7b+3jNjqeDzRgu3AReinTp0iKcSNmzfpfivYRsBoudngpwFgAaoClIWjg7AwE6/jojeE3t27d5ML05w5c8izGGdoeZaTz8CLinBhUB1PjJ8WgEUbxUx2GL7DgFxklaIEIopnxPvE/uh9BQlEIQ9cMugojj9EmpAPSgzTQDNgAmCUQFDZZcwI+94NxtjXyUTy3ysSNWdnzZr8oISbwg3r6+urzuX8lp6+R7/2PfaioVuLNU23RgNg3mE4ABczv5z8aTqB640Lf0ddLBlaxyNHkPdBnUt6IjxtIdoRbsN4Abjw/jEqvwmNjoBgC7OssRit9kT/QRx5fvHFF3Djxg2YPHkyT9HTB5BXZMMRoY0L4lgxXuHRz9NmgKmTBSMybA/+lc87kMtkYFJDPVV9W7psKUyfPhWrZ3u+73XZtn3csow/JBLayc2bNz8az4dMbaMioCKgIqAioCLwPxmBs2e7Jufzg4v6Hw/8o2XGtiSTqXmxWExDqOzq6oJDhw7BhY4OGBxOUzPFwrIwK4j7rcwU8nNi+3AmuBzjyNAnFsThtgjEWBAL1988//zz0NbWVgBg3LeATxmcBThOJM5j8UN4n3LiTUg2wscT24gBRAGIpVLIUe+RwblwXAHBLAqAEXZLyI/+4ACMvMklEFwSQUTIXM+96jN2qLoq9Z81FRUdra2tvfIeRmSAGWOp/v5sw/37t/6X5/kv+b7WZppWHL2A+ehDbkSwKI7wU2SAhV9bAMCozKBiC+WLYMhgOtEMccn2QQ3vcsBbEjrJsmy050skEwGsIqgKMXu4Q4nnsTNYaH1mWnSBLl++DB988AFcunSJssFYAUbu1AKCqTRj0KByWd+oTix/sESbxcix+IGlQRKkkimqnDI8nKYM9YwZ02nkOWvWTKitq/UcJ5+27fy5TCa9r7Iy+WFNzbRLGzbMG5zIB01tqyKgIqAioCKgIvA/EYHOzr7qJ0/uzXj06NEvDNN4Ph6Pr02lKkzHcfTenj5ajH7iRDvcuX+f7s9YjEK4LeA9XMgiRJJK9vGVM8XhxF0Uv8iFMGQ2EYvh8D24DSam6urq4MUXX4Tt27fTIjiEZGyPKI2MzwlY5zPyY3OViH85bogC6ajEm9Ael4NZsZ9SR4iRtma0HcFxIHUIbNeIbkn3K37KYgg8T37kcNU43I/PsCoeIzknwS+FxvcYsHPA2P7Kmro/TK6rvFpXV1fiYjUCgG/cYIlUKl3z8OGdN1wXAZhtsax4Std1A0vlCu813pRAAsGbVdAC82ZPDIDDsoVwkKMyxCXvkYYGJdD6FM4TURlkjL7oqNgBhXWZ6ITYXrzwosPiNgjAlmGSlgenXP785z8DWp5gJ8bOLnS/+DcfxZjBYEFc6LHLHIZHUWH4L7UZ4dfIMixwHReGhoZhypQWWLp0Cbzwwg6ob6jDSnCO69p9juMczWSGP0kmk/vnz59xa968ebxsjXqoCKgIqAioCKgIfI8j0NnZGU+n/UkPH95/gWlsl67puyorKyt1TY9ls3k4fvw4HDt+HE6dOUv3dbwfy6AqJ5TwNMMAXA58yyXwwplkmhkPvIHDYXzppZcA/6EbBHIGFsXAdUL4QFYQcC4DcLnMrrzviQCwgFn5pwzAYUAW28k8Isew9NgB5AY2avJ7CxAcLIATeWA5rny/gpH4T893yf/XojVXxKW+zxjaaJzQNO3LVCL5Xn191fXGxsahkphEgGbs3r2hqoGB7p/YtvOi58EOy7KqsaIKppdLH1EATKcTADA2aXwZ4P9JABbQOBZkU247GK2Izot/izKFCL2iyovIACMAY+njr7/+Gt59910Kn5hKED8RmnF77OQuaaz5UCcKbsPXS2R55efl8xD7IENt3QBdM8F1HMhlc/TBWrNmDazfsB42b95EUwf5fA5B9x4A+wLAf0fXndO7du1S8ofv8Ze9apqKgIqAioCKQGkE2tvbU/m8t2JoKP2y67l/X11dNdmy4pWYfUQZRPvJk/DxJ59CPkhICY9dkQkWPv5y4Ykw4JaTPoRZgu6/khuUrOXFezSuBcrlcpQsw9lYLIwxe/ZscD0X+vv6qWAWboeswOEADaOKHrvlADgKVMtB8Vgzy2HPXhmOxwLg0m15Ik7OABdeDxYjErcU/SBKLqwAYHo/JYtRG80BGNdd0eI3xjzGvBwAHNQN/bNUdcWnNcnknebmZq55CR5REggTAJLnz195znW9Xa7rvmpZsQbTNOPiohUrb8ir8eRFcIR5hYN44E2oElz4gxzO6EbBcrlyhmJfUSMzOXsbzvpGZYHF9uQfKFVLKWh+LYsAWAjXUV6AWV4cbR4+fAQOHNhPf8djcYgj7AaegLK2RnaBKD+Cki5goB+WF9/JIzVxHnxfOmAVON/1SAKBrz377DMEwFgAw3Vtlk6n05rOLpmG8VFlZeXbT554t196aYOSP6i7i4qAioCKgIrADyYCWBlueNiZ+eTJ4x152/5lTW3tgkQs3oCz0729vaQBfve996Gvv597Agf2YuIn3h9FtVQ86fACNHwuihOiIFlkbfE1AdayzAIBGBNSuBgO9b+oA8bCGMgL2FaRoZZlE6NlfctlaOWLh20JZ7rD+5RfD2eAR8sCh4G4tNNI0ge+YSB7wDVwyI1F2QRtiZBbkD9wiS1XSwQ/Mcnq8+SsQQBNaVeH+R6WPP7CNI2PEwlrfzKZ7J42bVp2LADWb968GRsedjfknfwu1/b+LhazmkzTTBXL7mEbeIuKF1ssggv0wAUJBJb4LVaCK/fpKZcBjpIz/DUBWD6+0AMh4KK9mfxBwYshtMECgIVu59NPP4UjR45QFTjsyFj8AuEYM7H4AUP9EX3YyMQZy5gUO0hhZBRkhMMdWHyIwgAc1inxzo4ArIPneAThqEPe/tw2WL16FTQ1NYJt591cLtPvg3/M1I0Pp0+f85dHj24ObN++HUdS6qEioCKgIqAioCLwg4gAFvY6efJqXV/f/S35fO7N2rr69ZZlTQemmSglQBeIv3zwIf3ExXHoxoQPkQkWv4vEVzEBGDhcSeuIxprBFqwgFsoLP1+h58X2iAzw9OnTaWb25z//OWmC0SJNZg0x4zwaAMvcEMUQ8ixzuW3D7xuxyC3EKaJTiHZFZYxL4HME5wS1ECRpRKENQbXdcFIQs7462Z2hcUBgU6eRHa3NPO+Jrmkfx6zYBzX1lV9PnTq1R9M0Xl0keIzIAAdQq1+61LUyl3N3Oo79j6ZpTTVNo4o7FgROFcEOCoCIdsBSJTj+O/8XVQo5fPEioVbS744GwtTmcHsiShaHP7VRGWB5SiOIBb0NnxcWJthZZQCWR3JCuI7wi/HCKY23334bjh07Rk4Q6P+bTCSAeVzqgG3AD57IHFvxGFWDi+q0Ud86okOUZnqL0wvyOYhpBTtvQ11tHcyfPx82bdoI8+bNBRNtRMDP+ODdzeftz01d+3Tt2lX7Ojo6ctu3bw9rX34QX4CqkSoCKgIqAioCP94IIAR/9NGelb7PflJZWfmibuhLmK9VoiNEb18f7N2/H86ePQe3b98mmYHs0SsYRXZ3CmdM5QywfK+VYVDWFsvbyxIAkRnGYyE7TJ06FX79619ThTh8DTPEwgN4vAA8GthGsdBoWWNx3uGf4WPI+xVcJMeinMyC76cIwCPaHsghRmSsUWzLgbdIgfi37+d8z+szTOO9WCz5l0Si8vTcuc2PNU0rYZlyAKxdvXpzQS5nP5fP5//FNI3Zum7UcWCLBmBe+UyMjPgpEwRraE4Rzhbz10UwxoTbCBAeMc0QKoUc7pjiIoRHPqLTygBeblpDADCN3oIVi7g4TozisPMiAOPrWGUN4Rd9B9955x24cOECFb3A56kEsecXdDy4WI7ei1rgoBSy3Gmifi/XgQXUhz9o8srRzHAaWltaYOPGTbBixXKYMqWVl13U/H5N1656nve2oWn7Gxtrz6xZswbLBo6v3uKP93tWnbmKgIqAioCKwPcsAugLvG/fvhm2DW26rv89aLCB+XpLMpnQM9ksXLh4EY4dO073Z7x34n0YZ2VlvhCzq1EuCGMBMIZDALBc1S3qPi2YCDPBmCh76623YNWqVVQZDivHIgTLvBIFrKOFf3T4LJ11lvlMBnU5qztWBlperCf2N1YbUAJR9DOQim1IvFhy3pLdAqVBkRUJiFnG972HlmX9qbKy8j1d9y7Onj17SJRALjBVVMCw09zo7p6e6R96Npu1/x9d1xfout5IAIzVerFcrwScvLPIEojSbLAfnEcYWkVQwgAcBcQjj1fa8tEKYYThVwbKcrAbBuJywE4jtqDam3CAwG2xAz969IiKXnz4wQdw/caNgvODEMOLDHDctIofvEDYLZ/daB1dtFPumGLEKvYv4FdMYbi2A7NnzYIXXngB5s6dC3V1tZDJDDPP9+5qOpyJmbH/goR+fNezz974nn2fqeaoCKgIqAioCKgIjDsCR4501Mdi7sy+/r5/Yj48r2nGgkQiYXq+Dw8f9cCRo0dphhalBpi8kl2e8CACXDEzKz/GmrUOb4vbyzpj/FvcqwVf4LGF5AGdIJ555hlYuXIl9PT0kEZYZiMZoqPgPCpAYQCV4VbmIvl3eZuoTHC5CzERAJZlEyGzX9o9n73mjxIeKkgjyPksiA9lY4d95t+1LOv3DVXV7xpJ41pra2sm3NayGeDe3t7mR48GtmSz+X/VNG2Zpmkt/AJqvFiH9KCLEimB4BuNBsBRnQSfGysrPGKbYEdjwXNUB5b3FQbi8P4w+LK+lj4wwcpFYWeGHxS0MMHKb3v37oWDVHu8B+onTQq0KkBZYFoE57qQiMV5nFDHgoOLULnF8EUfcRGFj17wQlGrzdsqtMti6mRSfQMsWbyIRPZNTU2QSiVZOjPsO4590XWdw/V1db+vqam42NbWVmIaXa6jq+dVBFQEVARUBFQEvo8ROHv2QQXAwOSHDx++6QPbberGBsuKxXDOPe+4cOLECTh8+DBcvHixUJBCFKkQPCDf98diiHAMwtAq7uflWAX1yPjA7O/OnTspUYW1AxCAxfoiAaJydnqs2JfLvo4GwSMkBwGblNP3hpN14YxxFIDLzxFbSfUcxDnJpgPiOUrwBcvROJOh9AH9gGmLQcb863Er9tvaysr3XcO9O2vWrBFrmSIBGN/d3T3UODDwaH02m/01gL4GAGZgZrgkA0zUK8gzSgPMX+PqjNFn0cOjqagMrLyL8P7KaYDDoCwHTzReKCzKZYNL38OnNEouQnDBcFEbevniAje8qCdPnoQPP/wQrl65QnKI6poaepss/WDkKIGL07huV3aBiALd0Z4Lf9CEuwTuV2SncZvlS5fCqpUrSGiPkgx0csvn81nPc456jH1eO6nmo8b582+tCFmGjPUBU6+rCKgIqAioCKgIfJ8igG4Q1dXVlVev3tzl+/5uAP3FWMyqMUwrhtm8i5cuFSAY4ZNXSi0+ZAgOPx9mg/Gct8wZYcDE1xB0MVnV0tJC8PvTn/6USySDhXLye0r2VciRBq0I0d1Y8gOZTcTv5YBVzgRHvU9+v9hWKAfCwF0CzQTAXMlA+whOBRkpHCt6CSGYCSbjAKyjKBigH4B1xC3zdzX1VR89efLk0ZIlS0oWwMn7H3HdBgYG6h4+7FudzeZ+CQCbfKbNwwV3oDENT2SEnKFMBliuFTda54gC3kgILrOTiS6CkzsOj2OxospYWeQoSQK+Bzstevmipnd4eJhKH+MCOLQ2wdfQ7UEUvxDev5SdddxCOeSx/DLKTWGEP1S4X9m/ELPNosLN9mefhbY1q2HhwoUBGDt513X6dR0+1XXrw8mTa46sXbu2NywYH8+HW22jIqAioCKgIqAi8H2JAGNM7+oC69atw+sY83b6Pvu7WCzWYsXilcjA9+7dg46LF2HPnj30O94n8T4ur+0RcoX+NgUmAAAgAElEQVQR3BOarY46Z/meHd6PyCyLbQToCvs1nKVFNwh0bMIHckUBPtFgQKobMNaxxwPAYZiNSvbJ8CvDbBQXyfArrMvkY4zIMAcz4OFkHgGwVD2ucK4k+Q1KRRODOWAYmq9p+gMA1h4zzT/WN9bsuXfv3kBbW1tgolyMVNkMcE9PT1Vv78DSvOO8xhg8BwyWMR9iCMDhGXpa7DYiwatzN7ZxdBABoDKIhiE0nCEWp1CSTQ2eLAewcgcRHVE8F/WecGcXYnbZDkWYZgsARWkDBhU/SF999RUVv8DnEHyFLZroAIXOH3jy0vHKSCDktocvgGhneFQmxxXbjsfHjO+zW7fCqpUrYc6c2QTnmUwmzcC/bZnm29XVVe+3tEy6smDBgmG1+O378hWu2qEioCKgIqAi8LQRQDeIs2cvz+nt7duez2fQ2WqeaVmNsVgChtMZuBvcr1EG0d3dTfdJAcHy/VV4+I6HMeT7fJg95Htz+JyEIxTOGq9fvx5ef/11mDlzJrVHyCPEvqO4KApEw9ApZ7VHzchK8kp8j9hW1hxHQbDcBr4tV3bKwBsJz8H6MhGfAkCHABifp3OXARgYeC4CsJHXde02MDhgGfpfWqc3HThz5sxwlJtVWQC+c+dOMp125jlefqfnwkvA2FrGIEWL7kLvQgDmbZEpGCXJpZnVKG1rkeRLM7CFC8sjwfcsfga/F96LkRWefOHtQtsWMsW+8I7je+H75/9XcizJgYIAGIPsefQevAio/0X/XpQyaLpO2V/PcaHjYgfs3bsPPt+zhxbEidLHni+KgqA+VyP5A6X8Awjm+mopwCWxLsjAi5tQ5l2I64vaadFBCiNLz6NR5NQpU2EjWZ/Ng/q6OvT+Re1vv+PYFywz9ucZM2Z8NDDw4IHy/n3ar1r1PhUBFQEVARWB71MEUL558+bNpps372xIpzNvaZq2xjCsmalUhe75TOt//Jh0wO0n2mnhelV1NcTi8QDY8L4P4HseX7TGLa/E/4rz9WVknlGZVxmACzAdLPTCxXmObVNyatny5bBr505YunQp3b/RSYqKYRBwMXKNQvmkWPcjQ6qIfxhwxfPhxFkUsMvvlfcdTraJZJ4M2vL+ZADmhSyKxS74drxVGiUAgxYG3gpc/oDnyaWnuBxOsCZVPS7ISrkdmq5paU3TuzSdfWaasU+XLJlzHACyYQeIEGmVdlfGmNnV1TUja7Otnu38DBjbqml6NRbb4NLj4oMAGMFQgsUCT4rFXRGFHEr3UYTnsDxB7izlfqeAjuH9WyKp8HHRWWnaerQsMF18jD+xdiC+DkZHwqMPM6wIwLlMFg4dOkTFL1BgX1VVVRhRyiPIgrm15KqBH7XC9S9JrIsKKPynfA2wPSStAADH4VYpYt985SqD4SdPYNq0abBmzVpY3dYGjZOx8IUNyWTc1nX9fmZ46JBlmu8vWLB8bzr9YDBquuD79IWm2qIioCKgIqAioCIwngggAF+/fr369u3by4aHMz9lvrbNMMyl1dXVcd0w9XQ6A6dOnaL79tGjR6Gmrp4AmBfFsAg4ET5l0BMswrkB78jFJJ7cpnIAXMI/0h8iA4xaYCyHvGHDBli7di1pgnFfyBsoocTjYlYY7/G4mD6Km8Ruw1KD8Ox2ODMbBc3h85AhOOz5G3Vceftwe3j2MTBZkPN/xFhojYYQzHXActwR/g1NLxTCwKSi7zNcRXjRNLX3TNP4asmS+WcRjaJmtMtmgLHDXLlypYUxY00+b7/JfPY8AEwC0KyiDUTR95dGSFIHkNFSTrdHddax5Aflphvk5wvQGILwMGSL9yD8kndy8BjrGFyeUPQzFqMOvPCiPCFVgrMd6OvthX379tEHqrOzkwy2hf5XODHgYakTYFZZsombKAALGxX8IGDfwA+CGE0JSxfsFNl0GhYtXAjbtm2HufPn04I89BsEjQ1qDDo1jX1kWMaXM6euOHnlyoHcm2++ydPc6qEioCKgIqAioCLwA48AYyx26NChmbZtb85mc69qmrGpqrK6TjcsM5+34fr165QFxnu3Zph0bybgCjJf5RJz3wUAowYYgXvy5MmwYMEC2LZtGxXFwJlkuSiGAE+cgRZgGHWZxoLwbwOAR0LtSMlDGIIlApMAmOd3eUqTZ4t13SwBYHGuuAVKEorZbHpnr6bBGcOA/9Z18/DSpfOuRGV/icFG69OXLt1tiMXyi4aH82/5rrebAUwB0OK8XrN4Oz94FAAXpt+Di/Ndwa9EsaN+REUH5j9RdsA3D4+G5ExxyetlAFhsjwD85PEA3L51i/S/ly9fJi9gAb+ikIaYShBZWrSJE/t4WgDGY/OpEL6gDh8CtvF5U9ep5DHaqjQ2NdPoFj9I+Xzuge97p6uqKv6YjMWPvfDCM534VqX//YF/26vmqwioCKgIqAhIeMC0c+fONabT6UX9/QN/x3zYkUpVTjdNK4YJsb7+fpqx3btvHzzq6YW8bdO9G3O7mH2U1/uInRahmGeAo3hiLPgs7Cv4BaUWKKvkM7RJsirdtWsXLF68GOrr6+m+LRa0FyBOkoE+LQDTviTNbxhoZftXeVuRFR8NgAlmJQ1wVAYY623xAYcoaIHvkgEYM8FFZBUz8UVNbiBNAejWNDhuWdZ/GIZ5cvHi2bfKfQxGBeDOzr7qRMKZ8fjx4196nvuy6/hzdV1P6IYwhA6m458SgMeSHMidbKzfRz2RkDSC9DKBa0UYfkUHDkMwXXBJAkH2G5InMP6OH5D79+7BpY6LBMBY+hizrASngXWaDL/C845WcgYnOFEALv3ACRuQomUIflh834PWpmYqe7xjxw6w4gk6Hn7A0unhTtvOH2qe1vrvNQ01lzavWPFIfWeqCKgIqAioCKgI/K1FoKOjoxIAmjs7r/3S99jLyWRqiWnGUoZpUcLo0qVLJIP4+vgJeDwwQMDp+Xiv10luEM4CRwFwGILHC8Ai1kImiZyCemA87k9+8hOyLZ0+fXoJAJdUqYtI5snHDrdDsIg4rix7iPo9zDAyBI/mCxyV9Q2DtpBAiKKzom3F9yJDRQMw6YADTTFqgDUNbum6fiiRsP5PLFbVMXt208OnAmA0kK6t1ZqePOl/03O9V1zHXa4ZRoWuGxoPEF/8hg/UyPD/+CMsgYhqQLlMa1QniwLgwj4jZA9RF7tcBlhuW9nsL27EPZr5+QUidNEJxD5uXLsOZ8+coamU3l5eRyJq5CQsyvB1T4rWRAG4VBODYI8dgBfAQPcJqm7jurBp4wbYuGEDfYjQ/Nv1XM/zXNvO2+2O533V3Nr855qpk29vmDePu3Crh4qAioCKgIqAisDfUAQ6OzvjlZWV1SdPnn7Ftp0XNdA3xeOJhlg8Gcd75oMHD6ggxp/ffgdu37kDdfX1wMvz8oJSMriVskIxA/xNwyUklXgsO9D6ogRi3bp1sGzZMkpcoQZYLMYnxggVw4pqQzjrWpQNFNOHYfAdCaqhSmzBcWXI5clevs+S50N/y8cSABzQVYEg+fsx9iMlELT/oBBGMTvvIXpeNk1zbyKR+vdUqrpr2rSa/nLXZNTEKWMsfvNmT106/fgV13ZesR17k6abtYZhGrTgLDhJ4QAhSWrHDcBRwFlOj1sAT+lsChcx4gzD6XLcVoyYuG49vJivdCFe+HiMUvT8ohJM+z5fEBdQMXZKzP6ebG8n/S+u4sTRm9iPKKkoPHrpebSKCzLoBK4TXARXeo685IjITpsmL6uI2/zi9ddhbVsbzJgxAwaHhyGXz+cZ+E+YD19qprlnckvd59MbG3vnzZvHV9Gph4qAioCKgIqAisDfUATQDg0AYnv27NmSTeefz2RzL6EMIpWqqDEti3S3CMH/3//5v+QNjAXjYvEEmKZVADphhyrCwhnk2wdgnDkm2HVdWLFiBVmibdmyhRgGWSOHi/LQ719olccwGpCBNDzzHc4UlwNXsQ9x7uPJ7paD6vEBMF/8xrO/xUVwheOTcyyffWeMMde1fV032k3T/KK2tup3th27O29eQ9mk3qgA3N7ebs2ePTvV3f1om+v6u5y8/SJoeouuG7x2b8DpgR0bef7Kz5dmJzkojiV7iJIelNPoyp/L8UogilngUgAerV0CYMnVWOMZXQG/fJWoQZ0SgRezvyeOHacyyCh/QNG6nHkW2VmRFUb4JUuTYL9o6lzQEmG8QjLtQua9MPjgK0+5aTc3CKGpE88NpkocqK+rh1//0z/CksVLaEHek6FByGZzQ77vdcfjibframo+0bS6Uzt3Ls8o7e/f0Le9OhUVARUBFQEVgZII4AL/48ePz+vp6d/Y29P/q8rKyqUVFZUtWMUVQQtlg//5X7+Dr48dI0/g6uoaSKYqSrKZI3nh2wNgsbAd7+kiG9zc3Eyzty++9BIk4nF6fmBggOSVONMrJ+LCs9/hyz+e16PAVi6KEYZaGa7l38MZ5HLALDLAYjBBA4pC9TcZgrnyAJOXuC0aaBk6B2Df9z3XtfOGoe+3LOuzqqrqv8Ri/sPW1tZMuY/AWBlgvaury3JdbY3j2M/btvOGBvpMTdOqxPq5gtcvuUAErhCho4UBtnTkNLIKW1gCEW581P7G4wJRzP5ilrQo34jafyQQRwAwXlAMPo7UcOTYfuIEtB8/Affv3yehOoroCxljSTcsRpEEq3SxuacwAnChRPM4AVhAOHVQ5pPmF9szNDQIDQ31tIr0Z6++BtOmTiU4zuSynm3bj1zPuZxKJv80paX1y+7uyptvvjmyVKD67lQRUBFQEVARUBH4W4rA+fPnm7rvdK/ofvjol8lUxbpEIjHPMC0jFotreO/fe+AAHDrILdEqKqvoH97LRTJMjsW3nQEWM9XyMXAmGb2AX375ZXKGQPDt7+8n9pABOCxzkNtbmnEdufg/ClyjAFZsJ9o32jYCmsPgG9XOogxCMFBRclKaAUbO4UcXAEwVdX3fdl172DTND2Ix49PGxtq9kydPfqxp2ogSyIW2j9WpcbTU2XlroZ3Lb7Vd+x8Zg4UaQEOgvigWuwgAuACOodV6UceRs73h38eC5hGjmuCJ0d4nZ2LFIrhy7YrMRMsSiMDZQlRYQ88+zPoe+/prONV+kkoW4j64PVnRu05c+OCCUfYX/6EBNOmC0ZpCFPUYAcBF8+ii/IRnfEW1FayFjaNDBODh4UFYtGgRaX83btgINdXVmJVmjuvYru/d8Dz360Qi9e7qFQuPnD07//Gbb2rK+mysD4R6XUVARUBFQEXgBx2BR48eVZ49e3ZeT8/j10zd3G6Y5irDtJKxWNxAuLx24wYcOnQY3nnnbTCtOCSSKSpohbfy6PoB314GGAPLZ3E9nhgzDJpNxuJVu3fvhrlz50J1dTU8fvw4mP43SUoZlV2NkjrIPDKCoyRNLwFmsHi/HOTKMDweqYOYAQ/DeLEdgYyTyLIMAJN0NcgA6+hwxZ0iGPMzruv0G5b5+3gy9klLY93J+vr6tKaV55qxlAPUrmvXrk1Pp531rmv/M2PaSg2ghTeYT9ETWBZ8gINXgqodhQxxGX/ecLa3BFIjPmLlADcqA1xO1kDPBy4Q8iHGlEGUAWDsJDgdcfLkSQLgC+fOF+qIR62OFJ2JRnr4jwygA5G90JMECo2iKpmn/fnaQyGSKLaepkqwIl2QAaaKKLoO69atJd3QjGnTeZGOXI55zBvQQDtvxaxPzXjsi5ZJSy9s3Dg1p+QPP+jvdNV4FQEVARUBFYFxRAC1wF99dbQ5n89sSQ8Nv+L53vOmZdVbsVjMskwYHErDqdOn4d1334WBJ4PgeQyqqhCAhQVs8SBjZYBlQ4BxAVcAwKjzFQCM2uQpU6bAxo0boa2tDVpbWiGTThcKQNAxAniVoVVO5MmAjJuHeWc0gA0Da3QGt3TRW7msb7gdpZIMWUgrKsYVQZhvK0kgMHFYXJc16HnOg1gs9m8VFYlPNG3mpblzwR6Na8Z1Pc6fv96kafmVjuP+A/NhPQDMRhsITFyGAbjYLXjZOnyglUfUIzLLSh690RVVwhdN3mcYgEeD2acBYOFxgfEXpQdxP0Le0NPTAwcPHiQJRNfVq1BVVU3TFLxf8gsp2h/+G6ODGWCC5XIAHIx6CvuRrhw+hyNEBGDD0Eh6gR/ixsZGWLu2Dda2rYW62lrSCNv5vO/47m1N047U1dX/ydSMM7t3b7sz2ihpHN8nahMVARUBFQEVARWBH0wE2tvba3I5d9HD7gev5fL2K2bMmhmLxVIodcjbDlzt7IK9e/dCV9d1wFLJ6MmLi+FQmyo//hoAjLrkhoYG8gJ+5plnYM7s2eC5HriOQ57BiAdRwCmzVLmsq8xKo0GrOOcwwJZwWIQrxHj3yfdTlIDyIhil8EvnIGeAiccEzLM+3/evxWLWv1VXV30+Z87Um5qmuaN1yHEB8I0bN2qHh3OLXdd/E3z2DAO2FEslc6rTgwwwLRELHgGl/w8BcBT8yvDMO0V5F4gwmIu/fVQ5o+gaxelB6UHcL3bOe/fuweeffw7nz56Fe3fvwqRJjSR/ENMYApTDnQj/JhfgwLpMk8oz43UujB4lAOajvdLLihIMXJgXj1u0QjSVSpL8YcWK5bBw4UJIxROgGxpzXcfNO845pvt7Zs+e9duUad5ra2t78oP51lINVRFQEVARUBFQEfiGEbhx40aCZVnTqfPnXs3a+dcN01yeTCZqE8mkZtsO3O/mlmhff30cbt66Rfd90+Slh79LAKaZYd+nRJbIACNHoASjuakJdu7aBUuXLAXLNMDO22A7NrAy4BlOJoYzt1Ez6jKwjkcCEcU08sx3VGZZ3m/p++ViIuUBWAgKEIN0DXnORxOI+wBwNhaL/baiovLA/PlTH4yV2BsXAD948KCir29opm1n0DdvB4C2IZ/PpzRdxyIqBF4eY+B63BEBqR11MiKQ5HIgpdzLAab8fNSFKSd/CHZe6JNj7Z/aEkhtxbZyxxCrMKlghpTB9ZkHpmWSGF5MP+DvmP3Fqm8ff/wxPLjfDXY+B6lUBWV0Za8+odUVsRCdxA1K0mFmmVg4OJMSAA7S/tSZJDAWbaX280CA6zpQW1sLGzdugMWLF8H0adPANHRwHNvJ5/NDuqHvjcWtz+YsXvhhQzL5eNasWblv+F2i3q4ioCKgIqAioCLwg4kAulw1NTVVnTl5/rlMPveK6/tbk4lEaypVEUeWwazvrVu3YN/+A3Dp0mVKLFlWjP7JjggcMn3A9TfIP/gQldoo8RWSG8jQVY5zBLjiXZ24gGQRHjiOC2+88QZs2rgRqmtqKBGHXsFYTEtIIASzyGApHydclyDqgmG7ZUgVrCLzUPh9MkOJ94efG+tvvn/6/4KzBd+XgZGgGHAzA6CBiBDhGoZmM8Y6fd89GI8n3mtoqGyfOnXqQLkSyIXYjKe3Msasrq6upnQ6vdn3tZ8wn71g2269buhx9MnjEMaoYopBNbQ10syIk6WLKaBOkjfIo5Nw1vbbAuAomYUAYGyzkDGEAVjYj+C24uIjABumQZld9ODD96LNGdYQP336NOzZsweGBofAClZm4j5lABbHkjsmUislfYNPRWkGmMMu51qeVQ9LIMRIEVeC8g+eTVrflpYWeOaZrTB79ixobJxEi+scxxnKZrMPEsnEO5XVVZ/Pnj7l2KNHj3Lbt28fdZpgPH1EbaMioCKgIqAioCLwQ4kAY0y/efNm7GrH1dVpO789l3d+GotZ85PJZC0DHYbTaXj06BEcOHgIzp+/QIWtUAKRSCRLSvLS7RnX3nhuITssA7BIAPL7uKwIDm7tZZ4jJpESYihzRF//V199lWQQM2fOJPbK5fPgBQWwBB/wQ/G1ReIhs85Y1yhKthCVDZb3EwW3Y2WQw8fhACwWtfFYURZcx6w75ynBVLzCLtVO8HUdBgHYGc9jHyQS5r7lyxddBoDsWOuaxpUBxkZ0dnZWA8DigYGh1xzbfc0wjKmarlfo3ICYris2BQUZqAuWV0pGVYULw28YeMtle8tmgUNZZtEBxgPA4aCLKQhRuIIuCEK9jyYJQeGLoHPFrBicOXsGjh07RtXf8tkcxGN8mkR0RpFJFn7BuH98nQYOuB8Dy1/wlZ9yh8dpjfEAsLBBw46Rz2Vg0qRJtFJ08+aNBMKVFRXg+y5qhh55nnOlorLi/zY21O7/8ssvb/7mN7+JFmiP9QlRr6sIqAioCKgIqAj8wCOwf//+aXbWXt3/ZPjXmq61GaY5FWe2UQZBi9tPnYazZ8/RLC8CcDKZKlnTwy1NffBcp3DfF/d84hA5PuMEYMEkBFZBog6llugutWnTJvqHC+LwOOlMppABlrO75YBX3kYG5jDM4t+ylOFpADgKimXeEscIPycko+L9VAkuBMCY9MPsuK4xjzHvIQA7aFnJ/4zFjPOLF8++N5b8gY453r57586dpG3b03of9f7Edf1XrXhsqa4bdchvHDJ5mlqYgdCiMXJa4K+VywALUJV/jtam0QC4XBY5/DztP3CBkDuqPFISnsFyKt9jOPpwaQQSs6xA7qHBl19+CQcOHMBBAjDPJ6NqXpiCC7jlCnBivwjAArS1AICpw5ZogCUtNUkcipdLFLHj58anBKj4RWCXgp6Bq1evgrq6GlwQx1zHdoCxa7qhH08lkn+cMmXuiVWr5vaONUIab/9Q26kIqAioCKgIqAj80CJw7NixhuxQdn7fk8E3ffC3AtOWoReaz0BHCL585SplgE+cOEHSBoTgYmaVSwUEAIv7PsZA3OuDOX0eFmk2vGztgiDri0k34hSaYffBdXhxq2nTplJRjNdff52YK5PLcqOBoJiWYCnBHTJcRgHvaM+FtbxiWxlsxfWWXwsfM+p9o2V/eax4hES1OzxBIfnE50mTbehIl67j5LsA4IuGhkn/AWDemD+/pW88bDNuAO7o6IhNmjSp7ubNm8/ZtvtKIpHYpGl6C/MhxiuZIYlz/QtBcLAyj8sfikUnRpM9jOeDEwnAIdeI8RxDLIIrdFLp4PL7iyMQHVAC4XouaYEQcrFzYId85513aLUoTk/omg6JIAMsTz+IDiHaXzJSw44eTFmUukDg9EXQCSRfZVkDzPeLul+XXCDwfFatWgWrVq2E+fPnQUVFClCKbOfzwxrA6Xgi8UU8FftszfLll5qbm7FCysg5mfFcCLWNioCKgIqAioCKwA88Avfv30/dvHmzte/x4C7Hdnd4nvss07QKXTctBMw7d+/CxYuXaYYXM8LcZUm4QRQBGCUQAhjxZwHWytREKA/AZK9VgGyRKCNZputRlnnJkiXwz//8z1BZVUmlkm3XKcCiYAmZY6LsWOXLVg6Co6QQ5SBY3sdYcBuVGS4FaLHQicdXtF/EAtuOz5mG7muAeb/saca8z2bNmvm7dFp7uHBh49B4uuW4AZhqaPdA8viNU+s8z3nBNM3dwGAugF7FoZf/IxkECr8Ltl+YwQ9cF0IL4cpmc0dpeWQ2V+y3zGI70SHk3VJ2mhbCjbRcKwfATOPm1FThLXB4wA/Eb3/7WwJgXBCH+lvL4OUJ5TQ+HrtYsIKPZOiiorRCmhYZLwCLUSUPMyMQx+NVpFLk/bt8+TJoaWki6xZdN5xcNt2ja/q+2oa6tysTVvuWLVvuj2URMp4OpLZREVARUBFQEVAR+KFGALXAhw4dqsnn3TW5nP2Sbed/ZrveZMM0U3j/7Ontg65r1+HY18fg5s1bVIAiuK9K63ICoJAXzdNiLZ4cjGKQ0QAYZQ8ytFKijv4xGBoaglmzZsG//uu/wpSpUyCGi/IzGZ4FDopCiOOJGW4ZIuVZ7zC0hqFYBtXwQjiefCuuSxJ/h39OFIYLbaC6B3wWXT62nETUNXB0jQ3mcpkDvs8+mzFj9l8MIzcwbdq07Hj640QAGLc1z507tyCfdzc6tv2GruvLDcNqItDDBVhUuYTXbRYATOBHcoORxssTBeAoPW9hH+OE3+I+igAcFaio0RMaveFqS3wNQRf1OLhK9O0//xlOHD8O1bW1BL+oSxFWKUKHI0YusixCdErhAkGCB6FtoBmAogSiZIRGT4vMMP81nU5TVnrq1ClklL1w4XyyQkskEsyyzGw+m+vSDf2z5slNf4rFtGsbN27EEoEq+zueT4naRkVARUBFQEXgbzICWO327t27idu3H8x5/Lh/d96238jlc/NMK1aH1mODQ8Nw9959OH/uHGmBb926DalUii/4pwpkvC4rLsiKYpqwC4QIYjkAprtywDPkAkH75Yku/B+WQG5uboZf/OIXsHTZUpjc1ASDg4MlfsDiGGKGW7CGSMRFwWoYfmXAjcoEl9tHOEM8HgCmfVEUZSQVhTCKABzOVOsaS2vAHjqO8xffd79YsmTuwfr6elz8xlPiYzzGDcBiP5cv325Npx8vHxp8/CtTtzZY8cRs0zQ1nzEtb9tBVhM1MeTMTG/z2ciOEZV5Ha2to8Iv9Y1iJnfULHFwEMz+hksayscPZ4F59+M6GxqRaBrZn505cwa+/PxzEsjX1deDaZjUFq4LKrpMiN9l6YOAYU9SISAAFwzNpKmTUgCWFscFEggE4Jqaali2dAmsXLkSZsyYQZYh8XjMjcVjA27eOWWZ1kcLFsx8N5/P97W1taH8QT1UBFQEVARUBFQEftQRQEu0hoaGhosXu57L5DK/yOZybZYVa62urjZyeRt6+/qwIi4cOXwUOjou0myvWOhOs7lB0kuWVNI9O1gDFBXcsgBMibBgUTygA0KpkwPOOtfU1JATxOatW2DBggUEwGiHJrtB4PHDa5mwHXJtAtGu0SQQ4wFhGYbHs31YAlGIDyueqwzOwgGrmBWn+OCIoF9j/nVN835vmsa+trYVF/AUx7I/K5z3RHv9rVu36gb7Buf09Pa8YVjWM7F4fIVlxWIMwCgAsKaDV8gtclcI8SgHp08DvyWjrTIuEJyNI6xHxgHA8ntxHx7jxtQEt77PPQL37YNz587Bg+5uqJRnSpYAACAASURBVKquBlM3CjAehnYxWsT9ikVwtA05ZwS2JVj/Wjj6RgCwyLaLkJL/IPPBtm1obm6CDRvWw6KFC+n3XC6L8odMLG51W5r5hRk39ixfsvCrmTNnYn3scY2QJto/1PYqAioCKgIqAioCP6QIoAzi4cOHyVOnzrWls9mXcrn884Zlza+qrKxCieLwcJqKXR08eAhOnzpDECmyqmKW1yw4YvFCFlziyLXAowFwmFHI2QB4RVd84O9yQo1mexMJcnrauWsntK1dS5VgEYAdr8go+B5spywZwP2J9pSFUKmx5bS65eQQMlCX0w+Xan35OwoAHgCwiGnp8fWC8QAm3l3X9TVgdzRgZ0zT+F0qlfp66dI5dycysz3hDDAKxnt7e5sfP37yAvPhBcMwno3HEzWgaXGUQARnAx75MgfalyC1HQbR8UggymV+vwn8UoebAACL7C0ughMrLbE299UrV6j4BX4wUA6B0yK0JjHQ/sjyB+rI0oeh4AKB/n0I1BMAYGp/cOUwy4uFL1CTNHPGDNi4cT1lf3GEmM+jDIb1GqZ1pTKRfKeiInlwxowp5+bOneuMd4T0Q/oSU21VEVARUBFQEVARmGgEUAaBxgJ79uyb6zj2+seDT143DLOtoqKiBY1PMbmH2t9jXx+HU6dOQ19fHwEqL/zFp+oRXGVeEc+X+ADLcCn9LvOMgTLSIFOLml/cr0ieIbziInw8bnV1NezavQs2b9lCGWlcoJ+zbQ7NOodF2TVBzD6X2LsWpJTRKBiGVVmPW5qhDYFsyEItSgZRAr4CgssAMI8Pl5aiJAQ53nW9LDC/Q9fgQCIRe7+hofXCrFl1AxO59hMGYCyBfPHixep0Or8qn8vuREu0eDzeqhtGlYA4/rMogcDfZRu0cAPHAuFw1jgKimWD6cjXQweNAuCodvDREpcy8FLIvDP29/VR5vf9998n/S2+jgUyUPCMbgzyCEbsd+IZYOoiJSOkwqAikGIg/GLluZbWVli4YAGsW9dGNcNxhOg4eawPeFNjWntDff1vm5vrTq5evRrLBaqHioCKgIqAioCKgIqAFIH29vZJuZw798adu78ydH1bIpFYpOmG7nqehgvNz507D2dOn4WrV68CJsEQyAiChY+/7NYU7LfcQhsZvmT2EBlgkb2l2gABXIsiEAJsn3/heXh22zZoam4m5kBLNAHA2DaxD3xNll+G4TVKAhEFqPL7opwl5P2Ug+XwseS/0UlMrBeTs7+lAIwyCUwAu/2M+UdM3fyosrLyQEXF7Fvz5mn5iXTopwFg7ejRo4mqqqqZAwNDz9m283PLjC0yTKNRNwyDa04Q//nIiJ9M4BIhSRHGgl75JGSgHS/84vvD4FwSmMAHWN6uXLaZABiwAxVXPN65cwdOnjwJH3zwQWFEhqMwsiJz+fSIeIgLLLtAiA4pu0CMXAQXLHaj1ZClIMx7uQaObVOmd/HixYDev+j+kEwm8EPpAfhZz/fO+75/YHJ9/bsLF869PGfOnCcT6SBqWxUBFQEVARUBFYEfQwQePHhQcbenp/nyxcuvaaDtiMcSGxnTkgzAwoJV17quw/lz5+HY8ePkxoCQSYkvxkiGWMgGB7O9hVngIHjjAS6xCI54JIAnOQOMu8LsMzo/YPb3mW3PwvwF88kTOJ3hyTjyyBXFtoIZadlKTOaJSLaQLnbUtrKrRBh6Ze6JguAwWMvbcyvdYu0Ecd6CzYQHs6ZBznbyt5jP9liG+Y6u6xc3bVqOdQ0mVNhrPNdjRL/fu3evOWPGjIa7d7s35Gz7lbgZ32hY5kzTMJM4UiK4M4QNWGA1JgpjiFxwsKqx3OhohGw3MJDm/r3F0srFzK+0CI6olmNr8XDF3+mE6MCl9iRFYObAy4tlBApmDQEYRyc+dT4Uwp84cRy++vIrsjJLJOJkfYZTFgjBxdGWJAUJRmF4Ufk0BPe3I+E6/kerPXnGmXTAlOrnVfXo9YLlCG83l5z4ZAbd1rYWli1bCnPnzqH3e55nM+b3g6Yd1DT4rL6pfu+CGTPuzZs3b0IjpB/Dl546RxUBFQEVARUBFQHGmHXx4sWqi1eubXU9dwf48BMAvdEwzQorFoOHDx5C59UuOHj4EDx88ADsXB4SyQQFDmtNISTLM72yqwGfxC8+6B4fRWAB9BZmjgN5ABXDINkFZnZdAvBly5bBug3rYd369dQOzEoLwCzMFuPsdaBJFlpiGULlTGsUnIYBl7ZHb96AR+h1KtRVZB05Uxz+XSxoC/c27qSBJY+LlrHid2QjIajVdd0FDZ44dv4M07VPqhI1H2Qy/v3t25cMT7QHPxUAo2AcABL79x9Zks3ntyXiiZcM01xm6ma967q0T9OMBVlLHnxCyqA4hmhkSYZWaonw6BWIWuhQQdZ2ZPaY8VKAHFu5/CLIAJdsK1LRQQPkjipvp+lBm4PKbPIoBvU3KHk4evQoVYbBLDBmXHnBidKsL+5TlkJolN7nyC/r4uUO4oNLZyGOiZ0FO73sh0eV9Xygzp5MxKFpciOVRVy8eBG0tDSTID6by2U8z7ltmOaHVTXV72te7sLPfvazCeljJtqZ1PYqAioCKgIqAioCP+QIYIIvUV09797tu88/GRj6h0QsOduKWZMs9NsdzsD9+/fh0OEjcPXqFXjY/YCv/QkWnGESDB+2naOKcQirnH+4GUCREKSFX6FgFRmBSy4LdqmuS/d2XO+DDwTg1tZWKoqxY9cOqKmtIVYQkIusItojnhe64DDoRkFuoVnE6VzGOhrYUltlKA75BBffS8v6IrqIRplrkpv6Pv0eJPMgFrMAuQwX9mu6ntE0rduxc18CaJ8vWzx3X0tLy6CmaVwAPYHH0wIwwfpXR45MZba/zNSNN3TN2GQY5kwUknNBOc9e8sDyrDQvliFlb+XCGDIABwvUKGDyyYQAGItGcK9cDsC8/HJQejlILcuyBtqXlHIWmdiwVIIB+hkXXenw0pNZg25QwQms+PbZZ5+RBdrDhw/BNHG6gZc+FhdP+AAXyxFyU2fxIF205PVHIxzMDAMutOPxEttTBjjwBKZpDIyKD5DJZqGmugpmzJgO69atgzlzZkN1dRWODl3HcfqZ5p81TevD1uaGTwYHB++98soryvpsAh8OtamKgIqAioCKwI8rApjgO33lSvOtq9c2pgeH3tB1s80wrRkxK2a4rqf19z+G9vZ2OHf+PFy/dq0AwAiZKIfAW3U+nyP4RWYQstBgXrfIlRF6YUIUydFKQCM+h3pelFmg1BIfCMMI3zNmzoCfvvpTaJ3SSsCLz+NDLNATTCK7VggAlsFXNKycpIGyvEGbZf2vnEEm/XKQCBTblrwu+AXtAiLOXyT6+GvIXbz2Au6St59mz3sc176iA/wJDP/w9i1b0PrsqRb2PxUAi0CdPn26NusZ0+xM5hc6wHOGYa3QNC3JGJjCY1eciDhXnqctYCAHY6FOCFpDMoIC9BVnCbj8QXhE83KB9BRllrkdmJwBLnSmQA4RVfaBd06yrAjagnW3A4sTTQMjyFrzEQkWv0gT9L733ntw6dKlQpYb9yEDtRh5jRuAaVoBK+ihKzCeBUZK7iQ05gjAXKNzRxhvbJxEPoArV66AKVOmQCxm4vlkfObdMQxjXzyV+HTh3FkH0+n0YFtbm7I++3F9l6uzVRFQEVARUBGYQAQwgdfV31/VefLssvTQ0G7XcXYAaEstM5Y0DFPPZLJw4cIFcoPo6OgoZFnxXi/u+46DemB+v+YL6UvFDxxAoxtVKHpBLyN0ckmA5+E/t+A/LP6eNGkS/PRnr8L8+fOhtraWMsO4PWmTg4eYiRbg+1QAHDRazgLLsCueF1ngqGMV3hsJwDwgAtQFm1H9Bb4Gi8XjaDbmXsvnc+3xuPXfVana0ytWzMeqtk9V1OsbAfCdO3eS6XSirqfn+gsA+vOmaT0HwOp9n6Xkym8y6ROsShelFIX5X2LEwi9/cQWkeE3og/XAXYJDLwfHsASiSNfRnY2vkvRBR9INjl30+NPA1NDHz6PRl2XFoK+vH7q6uuDtt98mY+zJkycHr7slfn8TygBL0wZYbhkvOO+wvKoerwSDgRMjsAD+GYOpU6fCihUrqPJbQ0M9tYWB169pcDGVrPhzKpU8tHPn9qceIU3ge0NtqiKgIqAioCKgIvCDjwBqgfcdPTojn86tG+h//Ibvs02maTbEYwnDdX24ceMGyR9PnjxFi+ALs7kS1cpFKMIBicp+FmGVSKQwm427FHJK/pNXnUPYxgIY6Pj04k9eghUrV8L06dPJkhXbhMfALLCAVOEIIVu3iWOG2xPZPolTwlIIAbthCYQAWhm4o9wjCvFhxdLHQjqLbItcYxi6E48nhj3PPWlnM/traqo/rqurvPZNFvZ/IwBmjBkPHz5MXLt2fzmA/wwAvMYYzNY0bRJjxfn+sNZXRvWS1yQwLnjVhXqO6AgUUJIRCGkFtx7j+xbuE8ECtlAZZnmXwuYMU6rioheNojHnGiy6w2WglkVlEI8dOwZ79+4lLRCOvngHxdFZ0Ry72JmL8oWwBEJuh6h6jFlgTPnzC46lFkUWmAMwNQcX0AFAVVUVzJkzhwB42rSpKH9grusw13NuAYMTtbXVv6+srD6zbduGO5hSftpR0g/+20ydgIqAioCKgIqAisA4I4AyiCPnzk3yMpl5D+89esvzvBc0DWYnExUW8gXOAl+40AFnzpyFBw8e0Gws8gGCJz4w+4o8IGzLxnnYIgcGOlhZRiBe5GuCNNICI+wiUC5bsQI2bd4EbW1tlAFGqQTykIBdfK8AcpFhjYLfUSUR4wBgfD9CsABeGXzD0BwF3cg7pZINIYVALziW0TXtHjD4Qgf3s5qaypOpVKrnmyzs/0YAjCf3m9/8Rn/rrbdaBgaG12Vz+V8AaKt1zZip60ZcJPkLmpaCDpgwrkSPG6gbCiMfBFsxmBKNlOEX384lEKTQLWiAA14lWKTFZCEtsAymYlqgKDkIRN5Uvplx0CT9CXdrQBzu6LgAn3zyKVy6dBGwJGFVVTXpf7GtAoBloXmxI4Q1wBzUSyGYgWZgUQzU++BUBzpp8A5BIAxBZRcfnR8Myv6i/AFXgtbX16EThe95nuO69nnfZwcaGyf/d3V1Q9emTUv6J/oBVNurCKgIqAioCKgI/Fgj0NHRUWlZ1uSLF6+9abv5F5nvr07EUymUQeA6oK6ua+QGdfHiRYJOzMRms1x/i3CKoIr38ad5lMyCB7paAYwIt/hA/S+Ct+d7UFtfD88//zy8uPtFGBouArCsvy1ljaKeV4bV8O8lf48TgMWs/XjgNwzByE7IUSghwUGEWAjHGPMY8/pdx+3Qde2D6sr4ZxUVFbcWL16MVW2fSv4wksCe4kqhXubKlSuVvb1PFuRy2ec0XX9e141VGhj1um4aovoZly0EJX8Lx+HpfHpI0gie/hdPF9EYn+FZXg62sgZYjG64u1pxZ7IVmnx68miIVhr6QdlBnFrQ8SJg5/UKWhoc3aHv3tGjX8Of/vRH0gLjRcLzExdK1NiOshoRiwJHhpgvFuSdpQjAmAFGyQWCL44q0R4EF7/RCJMxSMTjBL7o/4vaH7RhMwzd9n1viDH/MAD7cvLkaR8vWNByv7W1VS1+e4q+rd6iIqAioCKgIvDjjEBnZ2e8oqKi6ty5yzuz+cxOO28/b5rxSYZuJNCB6f79bujs7KIZ4Z6eXkpYcS9ggESCA7BYT1RO7ysiW+JCVViPVMp1AhaF5KLg8OC5MJzJwO7du+Gtt94iKBZllOWkIcoycR8iKx2VXZahNRKMy0BwCexG2KGVg+Fwz+LFO1xaRIiL/TgAk8R12PP9m7ZtHzAN7fPWpklHdV1/vGTJkgk7P8jH/MYZYNxZe3u7lU77zb6fX+J5/ouarm8xDWuuphkpdEQTMMugWPJ3xIUvcqBc1C3wxOUdQV4dSRngYCeUAcaFcyKrLOoES++R318AaVytZ9KiMXA9ruNBbU2MrEv49AWCMl4I3O727dtw4MABeOedd2i0JzK9vDwfr/ktOtxInYt0giO+T1DmQK0KMsBc0yys5PBDZZA/nsanWkwT6uvqaLoDM8DoAsE7sz/sut590zQ+isXMPdXVk9q3bVszoGna0w1Df5zfe+qsVQRUBFQEVAR+5BFAiScAWHv3HlwznMluy2UyP7di8ZmGbtYhYCL03rx5iwD47t27kM1yi32898tliCV31LIRlQFYbCQAVWSDRTa3RAaqaVQPoO9xP2zevBlee+01aGpqouOjPEKwiZjtLi7KKzYlnCWO+psAVnJ3kOUMMiiHF8DJkF3uPbwlnPFE3LDCbdB2xpjve753h/neWQD/o1gidnzezJlXp06dmp9o4YvwBfhWABh3evbs2QrfjzX29T3aCaC9EIsn1msAk/iCOAF/aPMVnG6o0oXErAXY5cELRA48tVsATOpoQt5AkgUsVBwUrgiOV6IvHlFZg2t79cBrznVtkj3gBYyZpTW0McOLkNzefhL27dsHn3/+OTQ2NtI0h8j6YluFVQk+JzpeMcVfDoDlqQgOwJQNL8A5FDLA2EcwC11TXQ1TWlth/fr1pAHGhXie5/q+7/Y6jnspHk/+qamp7vOhob5bL730kip88SP/IlenryKgIqAioCLwdBE4fPjUjMHB/o1Dw+l/jFmxZaZpTcGZb5RB3L//gBbDoRziwYOHNBssJ8M4HEq+VxEcEoZf8bfIfnIHCCx6xQFRzDALLTC+1v9kgJJhW7duhS1btpA8AnXKyCiiIhwRVKgabxhQZZiV5QkFKI7IAMvALuQP5cA3nHXm66cEAIfLNVN7Xca8vOd5ZxiwA6mKxF8gkeja3tbW+3RXs/Rd3xoAM8bM3t7eZEfHlZU+wFbTtF5mHpvHGOCCOOHnEHgBj2w6B2App1vwyJV90yjXW1xxGVilYfywmloxQ1yipyi56PKR0Ue4MMoCj6q4UcljKmzCrYzJvlrXID2cho8++oRGe1euXIG6ujrqZPiQM79hoflYACx3MjwPrCTD/faK8RBV49CtDQG4taUFFi1cSIvf0PoMF8N5npNlzL8FAEdisfhHc+e2Hlm8eDGWBlTZ32/jk6L2oSKgIqAioCLwo4tAe/uVSf39D1dkMkNv+AAbddAWGIZppdNZHV2hUAN86dJluHz5SuADzKWKwrc2LH8oB7wisCLDW5z+5x7AyApCxoDbClcH5IO86xAHoAvEL3/5S2hubiYARkYJl0SWM8uRkBuSMFC7QgUuxAy3DMzi9/FAMB8UFHlPnDvfL/+L+R74no8Fvfo0Tf9MN/UvG+trjqIPcFtb27ci6/w2ARj3ZRw/fm5a1k6vZK7/E03X1wDo85ivJQCwyHNYA1z8LPGCFsGJC8Pf4O/iAEoCYIRXSSLjBdpgHrjwviI+s0GdbT41wG1FeMcLfIANHQxM+WtYd9uBnp4e+K//+j1cOH+BKsFVVFQURntCKlHoAIVSx0VT6CgNcFgATm0xDAJuMYosdipcAOdT9bd5c+fCmtWrSfvb0NCAcgycJOgH8C+g/CGVih2cNq2lY8GCBSgQn1Bt7B/dt5s6YRUBFQEVARUBFYEyEbh//36qs/PmnOHh4R25fG4HY7A2Hk/UOLZrDg4OwY0bN+H8+Qtw4kR7oZIZL1lsBBrWkbfg0WanxWsi0yvLKoVEgMs1ueySXKt0DRzXJeD9l3/5F5g3b14BwqNkD8RJUgJQBtmRWVrJ1aFMBrjwnlH0vwJueTZ5ZLA5h6HZAOcw5oPte+4jx8lfMQ3zo3g8caC6Otk1NDSU3r59+7eS2PvWAFiczuXLl6u6+4Zm5NPDW2Ixa7uhGxuYr08G0ONUWbhMJ+Nr5HhzBIhSUGWtL0EutzvDR1ECgS4QwgMYrSF4xjlKV1OAbNTr4giDamRzTz0Bvzh6M0w9cHfQCHjR/ux//7//mzo7jrSExEHuhHg83A++JtuQ8GOWSiDC8CsW/qEEArU22NGFkJ2PBDXwPSwFmIPly5bBls2byQUC22IYhg/Abus6HKmsTP0+maw4v2nTqns4SPwmKyTVN6KKgIqAioCKgIrAjzkCaIl24sSJyel0fmVvf99rnufvqKyoaGU+JHI5m2QQZ8+ehQMHDgXOD3z9kFgcj+uJSiyvRlmbFBVnWb+LvCHYAtcmEQAzHwzLogq1ruPAL3/1K1izZg1JIzFhJhbNIZcYugGu546A3ygAlp8j3qKEIJdsRkknxPaFDDCfQg+VT+bJxnDmmYMeo/aRpazv+xpjg8zzruRymQOWFf+isnLS6a1bV/Vrmsb1IN/C41sHYJRCnDx5sjbrOHMyg5ntHtOfq0hWLQaABtd1ElTfzDBoIZdtO5TVpIBKwZVF3jQS8IrYLAMwXx8YAHMg0CboHYcGmO8XpxWKlUe8YCEcWXH46LXHrUbu3LkDZ86chvfefQ8ePnxE1VZoBSauqHSxM3HAlU2nBbwKE2reTsH4YkTF3yeDOs8Ac9s1EQf86dj8OAi8bWvWwMYNG6CmpgY/ZL6uazZj/jkAfV9jY8MfKypqbq5btxA7ylPbg3wLfUvtQkVARUBFQEVAReAHHQHU+x47dqzKMIzpd+50v2y73kuJeGwZgF7tub7++PEASSCOHDlKi+EwYZZKVRSSZLyqa/ERlf0dLVknv1fO5hbcppBhTJMAOJ/Nwo6dO2HDxo2wfPnygiewLFko1jkoxb9ymV9xfJyZ5vUK0OsXM7WlMMxphv9H29BMNned4ElGXMgvxwHZD8g9AwGYBgp89h8TdznP87oY84/poH3CmHHB96feefHFufa3yTXfOgDj6XV0dMRisVhNZ+f1NsaMrVVVNc8wBnNc1230mK9ruq7haMR1MAPLU/nC7GyELAAF4IHxM2VJg/Q4BspAsS7JFrA0ilEssTwOAMb8Ov0LHtgGtN+gqnAoh+Cl98he7Ny587B//z44ceIEDA0NQ3V1dZAxZsHoCmcgDOrwAsijOlm5KYdi59eoIyMAi23xJ8J0PmdTR5kxYwYB8OpVq6htuq7bmsaG0PfXNI0vWltbP4rHm3va2pT12Q/6W1c1XkVARUBFQEXgexEBtETTNK2m43Lnc45t79Y17VnG9BbmQxxnZdEN4vTpM3D69GmSS1ZX19IMspjSJzgcIfPkpyYn/J7qZJHidB0y6TTY+TwsWbqUAHjbtm00YyySceHKdGHWCmd2S9rCmbaY0QWsfVCaCeYAjPUKOFYSABu8FLSQmQpds2A5vsYK3xNMklOyk6UBWC/z4TDT4GB1ZXKfruv3N2zYMPhU8RnlTd8JAAcXVTt79mzr0JC9LJ/P/8wwrHW6rs/PO07c830DLzrafGHKGzsJ6lfQzkMEVYxYfKymIgEwpskJLkMAzCgDLNTTIyUQ4REWsjP+49MDPnroBh55LuTIgy4WVHNxYf/+/fDxxx9TGWQczQh/OgGnvEQxz9qKTvVUAIwid5RiAB81idEe/m7nHRpVrlq1ClYsXw4L5s8PJBpsGEXhlmW9n0olPp8yZdJR27aH29raeEka9VARUBFQEVARUBFQEXjqCPzxj380Nm7cGOvqurUinc08m8lkfw6MzQOm1+K9vre3D65fv0EOUTdv3oTKympiCp4FLXJBGIK/MfwG4go0ARDMgbPEKIF45ZVXKFGHx0TO4b7EyDocXuWHDLNhWBd/My2YrUfwRdAtVKnle6J9SACMSWIeA9Qq8+IW3FIW5+65thWfR2tXTB5iWw0NmO+6j/J5+2o8Hn+3oiJxuKmp6crs2bMzmqZ960zznQEwBuTQoctVlpVrSaeHNngePOv77BkfYDIDVqnTw6BUusj+BuvSaLTALxBGozQDjADMZQ4Mg1WUCQgAFuWCpcl/dHso/CncJYIRjVjARkUogsVrtpODVCpJF+7Rw4fw5Rdfwp7P95B0Q0gaSssa8+IbI3W9YlgjulqxUVEL4PDEDcwiB2bVGB+SPzgOddz6unp45tlnYcG8+dDS3Cxs4Xo1DbqSyfgf6upq93pe09Vt22biNIFa/PbUX3fqjSoCKgIqAioCKgI8AiiDwKTmofb2GdnHg2sGngz+ijFYrWn6NHx9eCgNjx71wCeffAKXL18GzNEh/ImFcPICsAINBLPX45U/BO0YwRlIN24wk47HQ6DEAlkIwOgGgVZo6B4lOEJAsWhHWPoQBmDxOjpwcXUDr0oroLlEDxzKAHMIDnS9nht4JGNccJab65cRzBGKTdPwmOsNeZ57yXP9w8lk8quqqoYLFRX6w8WLF7vfBdN8pwCMRtInT56szLjujMxAdqvneTt8TVui63qLaZopDUUluLgLF6IZWKWkqHstZFI9HzALzP/mQukiAKN+Nig+QZoUngUu6VC48i640qUdjWO3WHDHK7Zw6QNKIZLJBHWYyxcvwd69e+Hw4cNQU1sLhmmA44iqcUKry9UUYv9FuJUXvpVWtIuCZTy2AGA+UsOCHKxQZ7y1tRV27NgBM6ZPh+rKKuZ5LorBbxmGcSqVqvjD7NnNRxctWvTwu+go6otQRUBFQEVARUBF4MccgY6Ojvrunp4Fj3sG3mLAtgJoSzGTl8/b2uCTIfjiiy/g3LlzNFuM92+xKJ4v/CqNnOCF8QJwyVohWU5BdRD42ioE7YGBAZg1axa88MILsGjRIqivr6fFcFQ2OZjBHgt6R2SByY+AO2YVMr1SBrgAwwEA87+xeIZwdsA98iw11/1yKEYADtZhuRqwjOu4txjzvjY08/OqqtS5uXPn3m1qasLs73eynuk7BWCkUYTgixfvVvf03F6QzWbX2q6/UzP05TEr1qLzKhQaAiXqWw3TKvHUxSDyDLCQRtAeg1Q/ZoCLGmAGqAEuPR3S0QbCiJGdjFtt8FEVtz4rXjCezUVR+bGjX2OlO7h0+RJUVVdTB8OORGoXXedaYB9T+aJdvINwDS+fJuDHqA2SQQAAIABJREFUHgcAo7WJyRfB4T4wA4yLBKn4RU1NoVM3NzVBzDR9z/PSmgYXEon4F6lUxadtbUsv1NfXD31XneXH/MWnzl1FQEVARUBF4Mcdgfb2+6mBgWtTh7ODux3b3em5/lbLMlOO45qYBUZWOHPmDFy8eJkklJh9jYLfclEsB8NRzxeSaJwgiUEQcFH3i9XgcBHchg0bYNq0aZTMEwAsinXIbZATcuV+RwmEAGNNM/hyt7AtmgzABL9BgjNYBEcFxwiCeUITc6CWhc4U3pCTzz9gDI6ahra/vrb2QH19/cM//OEP6d/85jff2Wz2dw3AYurAOnbs2OTh4dysvONtdpm3UQOtLWYlag1DT7quhzYQUva26J+LxSkKGWBqbQCukgaYW6Bxq7DCQ664Eqp+gtuIFYrcUoQvfMMRCl4Q0zBoxHT//j04cGA/XL50Ce53d0NFRSXJE9C9ggMqB2DseHIGuDhVMV4AlgY3gWaG62ZwARzv0NiJcTS3YcN6qK+txza6AOyhrmuHKypS78Tjyfbm5to737Q29o/7602dvYqAioCKgIqAikB0BPbuZaZhnK4bHu5pS6ezP3E996VEItHkeX4qm8mSGwRaoh07doJ0rbhQvSAhEAv2g12Hs7Cj6YFHyxLTfsjezCM5AW6LOmCUP2zfvp0qxKH2FgEYQRiTjZx3+GM88MsziZxTOPQGGuAAgoUjBEpaBRiLRXB8PZOwP+MJRyoUwjXSHmiQ9T33uuO452OWsT9umqdTqdQVx3Gy35bfb7n+/J0DsDjwjRs3EsPDwzW9AwOLhoaymxzb2ZVMpmabpjWZMWZ5PtMw28l9eVEPwsXb5HMXygAXJBAoWUA/X+xYGjowBPZiEcAroFS0B3UppqlTdhUvCFp0+MyjhXExy6KVnJ2dnbB331dw585tGBoehkQiRW0SJQixE5C+JcgAyx2ad1jeUcbMAMtyXQTrwEAbQRsBGDsQanpwRIcQXFVZyXTQ86apX7Usa8/kyZN+53nxm1u3Ln+svrhUBFQEVARUBFQEVAS+mwgcOXIk6TjOzEeP+l9yXPf1ZDKxgDGtznEc/datW1Qs6+DBw8QJsjWqXDGWJ+GKOloBuGIhW7jlY8kkmKajdy6xAmcbkzLQKINAbmhsbCToxISffNyxILjk9aDwQjHrGzg+FKCX/60HWWF0gECtryjWwRh6I/N6C5jUM0zd03Ut43ruA9/3Tnied2hSTc2Rurq6W6tWrRr4bq5e6V7/agCMZtJdXV3W48e5yUPZ/kXZrLOBeWyrputLTcNsROoTelcEYMuKcSmBlAHm6+JGSiAoA4uF5gQAR8gewh2IC9TRVDpf0KWg9y+OWiqSSbh+/TqcOXsGDhzYB729vbRNLJ4goC2m8Hn4ePY3qkNzAOaPouSidMTFtTXCKBsr4mEH5VILvugRvYhXr14NK1eupKmNmGU5zGeD8bh1NJ6IfzZ39ry/1NUle1tblfXZX+NDo46hIqAioCKgIvDjjEB7e7uVTCYbOq/f2uLk8y9qurFZ17TpAFqyu7sbOq92wokTJ+HBgweUYEMZhEjAyYArywe+CQAje7goKwi4ASFYuEht3ryZnKOwMpxYUB+l/8X2Ra1LKsosQjZo5PjAnQRwQRyuv6JZ8cAjmM+Qcxs0LgktykyRdbj5gDfEwL9nGFq7YZoH44nE0YSu33Vdd+i7zvwWwP6v2YVxJWV3d3fy3r17zUNZZ15mOPMM02CdrhvLTMOqYaAlME3PM6u4KI5rfH1RLCMAYDFVgC4Q9HoEAAfVKQodT0CoPKLh5Y95NTiUWQgdMGaDUch+/PhxOHW6nToxSh3khXq8QwcL3wLf4fCIjnceGYC5iHzkqMsPIJhjsOjI+Ty3DcGpjDVr2mDJkiU0taEBDPuuez+RSnxcVZH8Yu3a1Qdv3LiRVdZnf83erI6lIqAioCKgIvBjiwAm87q7IXH6wr7Fnp3daOedn2qgLTdMc3JfXx/cvnUbLlzogCtXr5KLVEVFhTQTHLVYPqCTkERCjutoGWACW8+nBfSY+UWGEt6/CxcuhGXLlsHatWspI4wPkcALA++oAExcInyACZeLPsBMBmC9mAEOAFgub+y6ZDuLjg55xvxrAN75eCxxwIqbp2unTbs6dPv2t1bmeDz98q+WAZYbc+fOnWQ8Hq85e+HymrztbGQMnjNNa5amGY2e5+m8RDUPJF7cKABG+iQZSxQAl5VAkMlyoSm4b5RBoIwCpwcQThGC8SKh68PRo0fh5q3r9JZkKkVTDP9/e9f+1NaRZvv27Xt1rwR6IBAIhI0xL2OP7cTxZOJ1TUhld2Z3U5v5aaa2NjV/SzL/zdakdrKzlZ3aqY1rkjibTBIDtsF2DAYTA0LiIST0vI++vfV1q5H8iPMcg+NWlQqD7pWuTrfk01+f7xw58Py6gHjzixV2bg9rab6hCwTX1jQdKcRSbF9qAaEbY2Nj6OzZ59DIyCgQYgb52L7n3O7s6Pz3aDR2eWrqwk1uxPY36pT8JhNJHaMQUAgoBBQCCoFnBYFr166lipXKRC679VtdwxeJQcb39va0fD7Pd5BnZmbQ3bsrKGyHuazzwdujXCC+TROcfD5ZAQYCDPIHkBdIkguptaABfvXVV3mCLZBgwXVafVYPF+QeVaSTBFhwFbGz3bR+ZU1bNB5o0ZJACAcI6YMsKsiNRg2a92umaW5pGvtE0/Hl3q745WQyuXb8+PHSk547B0KAwVT617/+NfnoypUBd88Zdzz3Z47vv4QR/okRMruwphnclIETYNQiwNxKpC0Io802jduf7Qdh3E9yWxPlfgIsV0PcDQKCva0Ql0Ssr6+jS5feQ59++ilfTYFuxbIs5LgugoY7EUEIZwNpRUjHhE9wWZmGn2LV8w0JsFiXiZS7JumHv8A2QTKZ5NIH0P4eOXIksCzbQyxYpNT/LNYZ+0M02nX1pZfOZBX5fdIfHfV6CgGFgEJAIfCsIrC4uBjd2dnJ5HK7rzNGX9Ww9lK1Wgttb28TCMMAN4i7d+8iBASxSTjbi2Qtbez9+QCPIsHfRAMMzyJ1xi0ZpcPTY1977TU0MDDAq9HAaeDxRwVitI9l61pl85ukNMC0ZDkYN3vjpASiqWvGgvAKmYfkSjzueI+x4J6moau6oX9o252f98TDK+BodRA72AdCgCXI2Ww2vLi62uuVa+OVmnMxYOwl0wqNY6QnNKRZMGfAfxoqrUJvIgZANsHxCnGzCis1uFCJBW852RzHB3G/Uiwa5oT0AbzzxHFiRYM4AQbrM5i44P4wPz/PiS+smsC3zuXle7n64aVaXoHGnAC3PIzFtQj5gyDxrQqvKPA+KjQD6K+wB4FUF9/zkGXbfNKef+EFNDQ0BEJ2X9f1PaKTzwyCL9mx+KWh/p6l0dHRHzwi8Fn9UlPvWyGgEFAIKAQUAl+HAGPMnJ+fT9y7l7vo+94vGKOvNRpuolgqhXMbOe4GsbCwgCqVGn8qSTjl//8yhKtdksA1wk3K0v76jyfA0gYNpJwghYCkNyCoDO3tlXkD3M9//nMEcoh0On1fTsKDkkxBeluexUBdoLS4b7DFvX1l4luT5cruq2YYmORckgADNQqCwGcsqCPElpGmXUcYfRQxrZnkyNE7y9PTld/85jeQafDEbwdKgOHdQsa2ruvxlZW1s7Va44Lrea8YhjFiELNHA20B9xIWJBJocLvXryTCQGJh4oD+JWSYXP8Cd5hgoOcFMiqF4XCcsC4TCSRyhSI6FnW0trbGzayvXbvKbdBg24CTUkqbSxoxRnIF9DCZbVV95apPyCUE+ZarqvZ4RPGMokkOrgMkGKA7huALkD+AfgcmsW3bDZ9665Zl/XlwIPPHzk77+uTk5LamaSKZQ90UAgoBhYBCQCGgEHgiCPz+9783u7v7R6vV8i99z/+t63pHHaeRKJcraHZ2lhfRsht5zh+An0hOAP+WnEQ6N8AFC07SlBu0vYOvqwBDlVkeI/kNOD5AtRea6KGABp7Ap06d4lVgeE14XN7g3PbUOs5ImrxFchVOzoH8YoyIRvhP/jtvhmppm9uBbzbDMcaCPZ+6mxpGl3ViXu7tTn0UBJH8xYsT5ScyUF/xIgdOgEFQvrKyYm5u7qXLtb3jjXr9nO8H5zXEntN1PYkxieiYECmH8IEI86pvk4jyLkShBW7PChEJcS3/5PatBxhYSZJhssGKCYgyCNhv3ryJ3n33XVQo7HCtDLhRyBhD+WxNszVBhNuWUHL11O5H/Chh+YPnSQIMs4gYhFd/K9Uy79wE6cOZM2cgzYXatlWk1L8RskJ/Gj0+/q5potWRkREVfHGQnyD12goBhYBCQCHwTCIAQV+zs7O9+XzxZ65T/5Xnuuc9nw75vm9dv35dm5ubQ3eWllG93uBcQdqiyZ1h4Y7QKozxanCrsHofQW0H+H5CDLpbfb+oJyvNwFuA5IpUWR29/PLL6MUXX0SpVGq/x6j9eYRsU9wetEqTPIYX/Lh9m9D7ChomCHD7eWIHnFHGkBswuosYu6Np7Boh+FNim3OJjo4VQsiBN+4fOAGWgH/88aodWFsJt1I5VtmrnPe94CWd6CeIbqSJTmKwgcAQw9CIJprPRLOYtN2AoQMnByC2Uv8C3BR+l/F7fFBFPZ7/nZtCG/r+pATnh88//wy9//4HfIJAHLJMfONVZKjitsdtSPIt7df2yfD9sLa2FR4Ht5BJwMqQV4DrVe7fBys22LqIdnbWQ5aZxVi/bIWMP4+Pn/0LpXvF0dFRiKVTN4WAQkAhoBBQCCgEniAC4Gx18+ZWJL92e7zuVi/W641/Yog9h5DWvbi4iMENYm7+Bo8nBr4hU9jkbrDsG+KXLKUPwl1MUMuvaOhvf4wLEiA1lqfm+oIXgca32asEfU3lchk99/zzfDf51MmTvAoMzw1ZA0DCgRfB8cBVBAkXv/OcA/Fi+5auYtdb9ji1JxQLaSfGGjTkg6ShwlhQYFqwgDG6GjKszyzLvpVOd62Pj49XDkPf0qEhwGIi3TQwxp2bm5tH6nX3BA3Q3yOEzjLGhjWEwwxphqSg7RVg0P0S0P42y/rSCBrIJKyAXM9FEMEnAjagUxLzLQAgweDRB4MGWwV/+MN/oI8//j8EXn6hkIUikXBTtwMTAyEPyDSfCK1PGCe3TRu0hz93zTzstrhAeQzIOh6c4NLEgTtRUA/99Kc/5RYmsH1hhUI7pmHcjnRE/mia5uXJybFrH330kXNQ2pkn+B2jXkohoBBQCCgEFAKHEgHgLpcvz3ZrmjOcy+beYAi9ahhkLJvdIBCmdWV6ljfWAwkFOYJIeZVxwOItQQgXFMBabhHCFepxt/bHWzvNglcINyuf9zDBcdVqFdl2GA0PH0Ovv/46ymQynIxDz5PnifwDOJYTXuiP4teHOF+SvU7C9lVcUXuFWMpAJZkPggC4eBVjtKZp+LZthz60LONaR0di0bbR7jvvvFP/W8Ybf5tJcmgIcJMMwvUY09PT0VrNTzm+f8ppNJ73PPd8QIOjCKEUJiSs6wRjWGbAgMD2AY9Fbpbv9weJeyq0OTM0E+OaDWlyFQN6GZA7wER9773/Rbdv3+aDK4iysC7Zn2hc3vswZA+SYHn8gzpfOUkfntetTkkgviDHgBUarNYmJiaCvr60FzLJEiHG552dkf+0rM5rQVBbnZqaoodhFfVtJpw6ViGgEFAIKAQUAj8mBK5duxYxDKP7i5sLv/I8+guG0IVKpdyRzW4YM7OzaHHxDsrl8qijo4PzCtkTBBjwHqMA2nikw9SjXawkXg/KKh8kwrxfqUlS5WPwEyrQ0NME4Riwszw4OMgt0+B46Vwli4ftHEYQW5D7NqUPbQW9tmvhylKEWIMxtosQu6tp2jwhxlXbtm8mEvZqOp3ezmQybrM6fCiG/1ARYIkI6Go2NjZC97a2unZyWyfq1dpLvkdPI4TGDNPo14kR1rEOUXGwlBKWDmBHxtPdCKK+kDgAmYS/wapKyCEgIQUkERAXSHgznOM0OPm9fPky1//CVkUikeCXIiYGxAsKPTFEFHPh9yNukgQ33dGaE1BsRexbpnE2Lbc6xH6HUDDLYQiQ4zqos7ODr9DA/mx4eNhLJBJl0zA+MwzyfirV9afR0dGVnp6eAxWPH4rZqy5CIaAQUAgoBBQCB4wAY8zY3d0NX7788cVGrfGq63n/EgRBX7FY7Lg+P4/mrs+hpaW7qKMjwotrsJMsnKpETY07UrX1LD3u7YgaXIu6yWY1+XcZwcytWx2RdAtcB8gu8BHgFufOneP8QlZ94RlFCJmoBMuqbjtRl3avGDiVIMEsYNDfBlpfBsQWZA2buo5XEGbXsI5n453hOcPo3onFUOXkyZOtrrsDHq/9xcQhuY77LgO2FGCEb968STY2yglmBP1etTbpet4Zj3rnUcAySEM9hBgRgxi6jrEGjWNiMgnbNDFwYiUEE0SSWNHtKCq88DJLS3fQzMw0+uCDD/Y7NaU+Bs4R4RjCZQLsyeTK6OHmtkdVhoF8Nx0smiRd6paFkFxMZG5DzKvVlE9CiDsG6cOJiQnU3z9QsSwrGwqZf4pGO/6HEG16ampq9zCtog7jHFLXpBBQCCgEFAIKgSeBAHCW999/X2fMOF7aLVys1er/xhCarNWqfXeWltDnV6bR/Pwcsiyb7/BC7U4W2OT1teuBZZOceOzrpRDAVeRxQHIhQRbkFsAnoPIrNcfwmpVKFZ04McF3mEdGRnjWABy/u7vLrwnOk410LacsoTOGO/AnuH4GkVx+4AXUq9CA7WBN+9I0zTnTtOYMA6QPZA0htA3mFod1t/pQVoDbJ+yNGzdMy7LsfH43vbdXHqrXqxM+9ccZY8d1Xc/oOokbhESwho0goMRxXF3TcLNZESzFRC423IGMCvE2QqVSEWWzG+jGjXnu1be0tMQnAdxBG8MJLz9H2IsIG7T7JRCPdnhoQfqgNgZeVzbotXdcBpQbRDdXgQwCL7j+99jQkJPqSeV0os9blvXfPT2pvyDkfnnhwoX6k/hQq9dQCCgEFAIKAYWAQuCbIfDpp7eShcLaT6rV+usB9f+uUq1NrmfXw1euXMFgi9bOAR6UQUiecT+veFgL/DhtsCS6knu0V3JlgxtUgmOx2L7N6vDwMA/LaL8eqVGGyjFIijHGASGEaRqGaq9HaVCj1N/zqb+jaVpW09CqrhtLJjGXwmF7xbb1zUwmUz7sTfqHngDLaQd+wa7rRiqVSiyX25r0fe8kpeiEhrVBQkhvJBzu8D0vXC5XLV3HBGOCTRNysT1ogNOaEwN+ao16Q1u8s4CvXr2qffHFF6hQKICMmJmmqUFlGIgyr/ryuGVBgOF3zA2m7w+xeDQJFpXd9pUd/4vsztRhJSWIuJz00hQbth9GRkbYhQsX2EB/f6ErkVjQsPZhOBy+dOLE6PTy8nL5lVdeUb6/3+z7SB2lEFAIKAQUAgqBJ4IAhGN8/PH0oO+7L+7uFv65XC5f3Cns9s3MzJgzMzMaNKOBDFMW4uRFSR4h9buSG8iqbruW90FnCDhXNKu1+pXA+aFWq/NqbpPE7jfehUImA1s213VZf3+/durUKXbu3Lmgu7ubhUJm0Gg0gkbDgW5/FovGAg1rVEPMtywbbM0anudWGw1ny3PddY/6KyYxljs6IsvJZOzLcDhc7OnpqY6MjIAk4vGl6ycyIo9/kaeGAINf8PT0tO66LikWnSQhXrcbBN3U8Qd8PxhAiPY5jtvtOE5Cx8TWdc3Euo59j+pBEGiMUW2nULCy2Q1rYeG2vbq6am9tboaKpZIBpDgSCTNCoLlO56JdYhhNsTrogFtEFaQKraSUpiPwQyi263pbAyAJcHtzHFeO+5RXgOGW7utDY2Pj/vkXXnB6elJ3EvHY58S0/suytPlIJLJ27tw5/2mYWIdgbqtLUAgoBBQCCgGFwBNDAHjK1atXo5Tqg/n8xj9Wq9V/KO1Vnrt580Z8bm6OrK+vcUcG4c0rim33k1vgGrJhn1PaBwppsiLcdOBty0MQDWzQYNd+jHSFEDvamqYF4bDt12o1v1KpMsMgZjyeaPSl06XMwEAjk8lUjx49uocYgl1mR9d1nxjENwhxCSEO6HwpC0oaxmsI4RzRtE1CzIJt6yWMB8rpNPLOnTsHzfmtEIYnhv63f6GnhgC3vzWQRSCEzHq9bm1sFBKu20jW67VuSv2459GoriNL13TCeMcaw1DIZczXstmsvbS0FJmfn+vY2SkkHMfpdl0nxhgK67puUUo7KaV2EASYENKsBmPQeWO4a6L8ux9+IVdtXy2FeDjyuH1rQq7YpMYYiPHYyCgdH5+onT17phCLxT6JJ+IfplJd71Wrdu6gU1O+/fRSZygEFAIKAYWAQuDZQeDKFWYkk8XI0tLVn5WrtVeq5covl5aXhr744nbs9u0veOAW2LOC3FI6QrQnxcod53bEBEmW9/ux3N+hbvr2BkEAnAUIKPU8D1NKYecb4ogZxtiNhMN7AUN7PvWqGtNcYpBCJBzZSKf7asPDw+XTp08XNZ00UICcIPB90zT9UIj40OiGkF7DmFUxtrY7OszS8PBwxXVd13Ec72ncmX4qCfADEwNDs5yu6yFKqeH7PikUClxfYNs2DLgG90ajoRUKhdD29radz+cj+fz2QKlUPLa5uTmYy230bWxspMrlcqZed7oo9UH4osN5ts3L/oSxwAxHIjpUieG526UQX0WEeVpKU3Msye6jvgbk5CbEYGdOn3VOTIxvT4xPrIY7wu90dUXfT6fTtyYnJ+uq8e3Z+RJV71QhoBBQCCgEnl4ELl26dLTheS/Uqs6/rq6unru7fHdodnYGCnGoUqlwq1NJgKUVmWx+e7TO96sJMDSrNWWezPN8j1LPcV2v4TqOQQMoyHLtLsUarobD4fV4IrHek+pZ7+3pyfb0JFcHBwe/jMfjtUQiUTt2bLJuWRGPkAallDK4gyyCEEIrlUowPDzsT05Owk70U1HlfdwM+jEQYKk3ACKMNzc3H/IpgyCJjY0NrVwu462tLX1zc5Osre1EHKcWrdUqsb29QmehUOioVOqdnteIuC4NYax1IoQSjAV9u7u7R0ul0hEN40jAglBAKVSDxR2LwjD4EIOGGKKTCTEe8vkDIiwa6oQBNhwDN9Fs50PwBu3qSriTJ04Wjh07ujg0NPyZZVl/6es7ci0cRttK+vD0fhGqK1cIKAQUAgqBZwuB2dnZeLFYHCqWq1PZtfWXNzby5+fmrieWl5ettbVVDCFcoN1t5QOIZvuWB69o2udZW80+pGZDP/V9n/nU0yD8q+keARpKIKUeVGpN01zrjEZv6Jq+iTEuYIzLkIys60bDtsNluzNcjkVie6aJ96LRaAWkD6FQiAKxzWQy1HEclkqlOMG9ceMG2LGycrnMpqam9kvRPwYp5lNPgL/rR0pqiiF4A+6UUlIul0mpVDLW19dDW1tbHfl8vmttbS2zsrIyXCgUhmhAYzTgEglDQ5qNNGxjrIWdhtPlU7/DMAxMiIEN3cDgyNZscOMEmUcTNpvfoJsStj+a2xIBpTTo6ko4mQHomhxbHhwcmMlkBj4IhaJzp0+Prw0NDYH25tALyr/rWKjzFAIKAYWAQkAh8GNCAKSavu/Hc7ncxPp6/u+2trcv3rxxY3RhcbF7eWkpDOxW1+HOA7c0KIZ5ngcVVyiMwc71fuIaVG/hcaj0IoQaDLEK0oISClCVsaChabiBNB5C0Qgoa4QjkdWhI0fmk8nk+uDg4FYqlaocOXLEHRwc9HE8TjuCwBsYGPCGhoagWe2pr+R+13nzzBJgCVjTcxj97ne/41i8+eab6O233wYPYq2rq0t3HIfE4/EOQkjU87xIEAR2vV63c7lc9+bmZt92oTA4d/36+c3NzVHHdUwWMFND2CCGwXXDnucJ8zRBghms+mw7zKDpzvd9n1Lq6YS4mYGB8uSJic2hoWOfDA4O/PX48eN/jUajO6dPn64p8vtdp7c6TyGgEFAIKAQUAgeDAARkLCwsxJaWvhxfW1t/fnZ29uWVleWxe/dWU6W9YsjzPMM0Td33fex7HvM8z683Gjpod4E0AGeA//85sYUbpbpthwud0eiXmUx6urun5+5AOr3e1dVVisfjlXg8Xq3X6zVCSCOVSjXy+Xzjk08+cU+ePLlfQHvzzTf3//2sc4tnngA/7mMhAzkQQiSfzxvVapVsb2+TXC5HlpeX7Xv37kXWcrno7MxMqlAodEcjkU7TNMO6bliYEBMhFmI0sIOAxvwgiDHGOlmAoPRrIg2Bp5pvGIabiMdr/emB9YmJscW+vtRcKpVaSCQSd03TdJ5GYfnBfNWoV1UIKAQUAgoBhcDhQeCtt97Cb7zxhpHP55PZbDYzP3/rxNra+smt7a3Ju3fvdpX2ShHEmK7r2MO67hpEryGE9hhjJYZQFSHcIBg7GsaOT6nj1OsepbRomqGdzNBgrjeZLEIjWjqddvr7+70jR474UNkFGUOza+6pcWQ4iFFTBPh7oi4ryECS19fXo9lsNlwsFq3t7W1zZ2fHLpfLkbWNjZ5SsdhdLld79oqlSLlcsRuNumEYJOjs7HQHBjPVTH/m3unTJxfi8fi9rq6u7YsXL6qo4+85Nup0hYBCQCGgEFAIHDQCUAm+c+eOfevWreSdO3dGc5vbZ65cuZLK5XIdvuvqIdtudEbsGuhxo/FoPtWdytu2XYrFYtVkMtno7e11Y729ztHe3rrjOLXJyUkHWojg/qxXcb/P2CoC/H3Qazu3SYTBq5g34uXzeW13d1ejlIIMwtJ13aaEhOvFaqjRaBj1eh1sijVih4POzqiXSkQqY2NjJV3Xq1NTU8+0LucHGhL1NAoBhYBCQCGgEDhwBIAfvP3229CgD3KHKKU0eevWrUi5XDaBI9i27YXDYWhea4DXrq7rNbAWi0ajNJFIsN7eXt6U1mxE47lXoDwLAAAAoUlEQVTHivh+/2FVBPj7Y/i1zwBaYLBqqycSpLG8rAP5rVQq+9hXQ6EgRqmfTqe9d999l7711lvPrCj9a8FUBygEFAIKAYWAQuApRYAxRq5fvx4CN6rd3V3gA1oymYQkNkoI8W3b/tHYjB32IVIE+LCPkLo+hYBCQCGgEFAIKAQUAgqBHxQBRYB/UDjVkykEFAIKAYWAQkAhoBBQCBx2BP4flLcjkYdJ8R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– </a:t>
            </a:r>
            <a:r>
              <a:rPr lang="en-US" dirty="0" err="1"/>
              <a:t>integrare</a:t>
            </a:r>
            <a:r>
              <a:rPr lang="en-US" dirty="0"/>
              <a:t> in </a:t>
            </a:r>
            <a:r>
              <a:rPr lang="en-US" dirty="0" err="1"/>
              <a:t>aplicatie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     Am </a:t>
            </a:r>
            <a:r>
              <a:rPr lang="en-US" sz="2400" dirty="0" err="1"/>
              <a:t>declarat</a:t>
            </a:r>
            <a:r>
              <a:rPr lang="en-US" sz="2400" dirty="0"/>
              <a:t> controller-ul </a:t>
            </a:r>
            <a:r>
              <a:rPr lang="en-US" sz="2400" dirty="0" err="1"/>
              <a:t>folosind</a:t>
            </a:r>
            <a:r>
              <a:rPr lang="en-US" sz="2400" dirty="0"/>
              <a:t> </a:t>
            </a:r>
            <a:r>
              <a:rPr lang="en-US" sz="2400" dirty="0" err="1"/>
              <a:t>libraria</a:t>
            </a:r>
            <a:endParaRPr lang="en-US" sz="2400" dirty="0"/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</a:t>
            </a:r>
            <a:r>
              <a:rPr lang="en-US" sz="2400" dirty="0" err="1"/>
              <a:t>Butoanele</a:t>
            </a:r>
            <a:r>
              <a:rPr lang="en-US" sz="2400" dirty="0"/>
              <a:t> </a:t>
            </a:r>
            <a:r>
              <a:rPr lang="en-US" sz="2400" dirty="0" err="1"/>
              <a:t>folosite</a:t>
            </a:r>
            <a:r>
              <a:rPr lang="en-US" sz="2400" dirty="0"/>
              <a:t>: </a:t>
            </a:r>
          </a:p>
          <a:p>
            <a:pPr lvl="1">
              <a:buFontTx/>
              <a:buChar char="-"/>
            </a:pPr>
            <a:r>
              <a:rPr lang="en-US" sz="2000" dirty="0"/>
              <a:t>0 (in loc de K_DOWN)</a:t>
            </a:r>
          </a:p>
          <a:p>
            <a:pPr lvl="1">
              <a:buFontTx/>
              <a:buChar char="-"/>
            </a:pPr>
            <a:r>
              <a:rPr lang="en-US" sz="2000" dirty="0"/>
              <a:t>1 (in loc de K_RIGHT)</a:t>
            </a:r>
          </a:p>
          <a:p>
            <a:pPr lvl="1">
              <a:buFontTx/>
              <a:buChar char="-"/>
            </a:pPr>
            <a:r>
              <a:rPr lang="en-US" sz="2000" dirty="0"/>
              <a:t>2 (in loc de K_LEFT)</a:t>
            </a:r>
          </a:p>
          <a:p>
            <a:pPr lvl="1">
              <a:buFontTx/>
              <a:buChar char="-"/>
            </a:pPr>
            <a:r>
              <a:rPr lang="en-US" sz="2000" dirty="0"/>
              <a:t>3</a:t>
            </a:r>
            <a:r>
              <a:rPr lang="ro-RO" sz="2000" dirty="0"/>
              <a:t> </a:t>
            </a:r>
            <a:r>
              <a:rPr lang="en-US" sz="2000" dirty="0"/>
              <a:t>(in loc de K_UP)</a:t>
            </a:r>
          </a:p>
          <a:p>
            <a:pPr lvl="1">
              <a:buFontTx/>
              <a:buChar char="-"/>
            </a:pPr>
            <a:r>
              <a:rPr lang="en-US" sz="2000" dirty="0"/>
              <a:t>9</a:t>
            </a:r>
            <a:r>
              <a:rPr lang="ro-RO" sz="2000" dirty="0"/>
              <a:t> </a:t>
            </a:r>
            <a:r>
              <a:rPr lang="en-US" sz="2000" dirty="0"/>
              <a:t>(in loc de K_RETURN)</a:t>
            </a:r>
          </a:p>
        </p:txBody>
      </p:sp>
      <p:sp>
        <p:nvSpPr>
          <p:cNvPr id="1026" name="AutoShape 2" descr="https://encrypted-tbn1.gstatic.com/shopping?q=tbn:ANd9GcR0gsyjIfPUr2au083hdZlwmcEweNh7UhpmKitGl5OjxBENRXNjXwlCPwBJmcGAillwW2DFuB8nz-PFNMSQlw-I6-Wof0NjBiHq65USQ6-0Co03B-bcGVn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17" descr="Pygame Logos Page — pygame v2.6.0 document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371600"/>
            <a:ext cx="2438400" cy="684189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133600"/>
            <a:ext cx="4572000" cy="1368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3962400"/>
            <a:ext cx="4144962" cy="198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9" descr="Meteor - Kostenlose natur-Icons">
            <a:extLst>
              <a:ext uri="{FF2B5EF4-FFF2-40B4-BE49-F238E27FC236}">
                <a16:creationId xmlns:a16="http://schemas.microsoft.com/office/drawing/2014/main" id="{7670B6AC-5118-4910-836A-1FCDB793D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3437158">
            <a:off x="418184" y="1671527"/>
            <a:ext cx="382831" cy="382831"/>
          </a:xfrm>
          <a:prstGeom prst="rect">
            <a:avLst/>
          </a:prstGeom>
          <a:noFill/>
        </p:spPr>
      </p:pic>
      <p:pic>
        <p:nvPicPr>
          <p:cNvPr id="10" name="Picture 19" descr="Meteor - Kostenlose natur-Icons">
            <a:extLst>
              <a:ext uri="{FF2B5EF4-FFF2-40B4-BE49-F238E27FC236}">
                <a16:creationId xmlns:a16="http://schemas.microsoft.com/office/drawing/2014/main" id="{B263FED1-519C-4B14-8967-FB36033FA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3437158">
            <a:off x="500882" y="3813042"/>
            <a:ext cx="382831" cy="3828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– </a:t>
            </a:r>
            <a:r>
              <a:rPr lang="en-US" dirty="0" err="1"/>
              <a:t>integrare</a:t>
            </a:r>
            <a:r>
              <a:rPr lang="en-US" dirty="0"/>
              <a:t> in </a:t>
            </a:r>
            <a:r>
              <a:rPr lang="en-US" dirty="0" err="1"/>
              <a:t>aplicatie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Cand</a:t>
            </a:r>
            <a:r>
              <a:rPr lang="en-US" sz="2800" dirty="0"/>
              <a:t> se </a:t>
            </a:r>
            <a:r>
              <a:rPr lang="en-US" sz="2800" dirty="0" err="1"/>
              <a:t>apasa</a:t>
            </a:r>
            <a:r>
              <a:rPr lang="en-US" sz="2800" dirty="0"/>
              <a:t> un </a:t>
            </a:r>
            <a:r>
              <a:rPr lang="en-US" sz="2800" dirty="0" err="1"/>
              <a:t>buton</a:t>
            </a:r>
            <a:r>
              <a:rPr lang="en-US" sz="2800" dirty="0"/>
              <a:t> al controller-</a:t>
            </a:r>
            <a:r>
              <a:rPr lang="en-US" sz="2800" dirty="0" err="1"/>
              <a:t>ului</a:t>
            </a:r>
            <a:r>
              <a:rPr lang="en-US" sz="2800" dirty="0"/>
              <a:t>, se face un </a:t>
            </a:r>
            <a:r>
              <a:rPr lang="en-US" sz="2800" dirty="0" err="1"/>
              <a:t>eveniment</a:t>
            </a:r>
            <a:r>
              <a:rPr lang="en-US" sz="2800" dirty="0"/>
              <a:t> de </a:t>
            </a:r>
            <a:r>
              <a:rPr lang="en-US" sz="2800" dirty="0" err="1"/>
              <a:t>tipul</a:t>
            </a:r>
            <a:r>
              <a:rPr lang="en-US" sz="2800" dirty="0"/>
              <a:t> </a:t>
            </a:r>
            <a:r>
              <a:rPr lang="en-US" sz="2800" i="1" dirty="0" err="1"/>
              <a:t>pygame.JOYBUTTONDOWN</a:t>
            </a:r>
            <a:endParaRPr lang="en-US" sz="2800" i="1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Interactiunea</a:t>
            </a:r>
            <a:r>
              <a:rPr lang="en-US" sz="2800" dirty="0"/>
              <a:t> cu controller-ul se face </a:t>
            </a:r>
            <a:r>
              <a:rPr lang="en-US" sz="2800" dirty="0" err="1"/>
              <a:t>prin</a:t>
            </a:r>
            <a:r>
              <a:rPr lang="en-US" sz="2800" dirty="0"/>
              <a:t> a se </a:t>
            </a:r>
            <a:r>
              <a:rPr lang="en-US" sz="2800" dirty="0" err="1"/>
              <a:t>verifica</a:t>
            </a:r>
            <a:r>
              <a:rPr lang="en-US" sz="2800" dirty="0"/>
              <a:t> </a:t>
            </a:r>
            <a:r>
              <a:rPr lang="en-US" sz="2800" dirty="0" err="1"/>
              <a:t>daca</a:t>
            </a:r>
            <a:r>
              <a:rPr lang="en-US" sz="2800" dirty="0"/>
              <a:t> s-a </a:t>
            </a:r>
            <a:r>
              <a:rPr lang="en-US" sz="2800" dirty="0" err="1"/>
              <a:t>generat</a:t>
            </a:r>
            <a:r>
              <a:rPr lang="en-US" sz="2800" dirty="0"/>
              <a:t> un </a:t>
            </a:r>
            <a:r>
              <a:rPr lang="en-US" sz="2800" dirty="0" err="1"/>
              <a:t>eveniment</a:t>
            </a:r>
            <a:r>
              <a:rPr lang="en-US" sz="2800" dirty="0"/>
              <a:t> de </a:t>
            </a:r>
            <a:r>
              <a:rPr lang="en-US" sz="2800" dirty="0" err="1"/>
              <a:t>acel</a:t>
            </a:r>
            <a:r>
              <a:rPr lang="en-US" sz="2800" dirty="0"/>
              <a:t> tip, </a:t>
            </a:r>
            <a:r>
              <a:rPr lang="en-US" sz="2800" dirty="0" err="1"/>
              <a:t>iar</a:t>
            </a:r>
            <a:r>
              <a:rPr lang="en-US" sz="2800" dirty="0"/>
              <a:t> </a:t>
            </a:r>
            <a:r>
              <a:rPr lang="en-US" sz="2800" dirty="0" err="1"/>
              <a:t>apoi</a:t>
            </a:r>
            <a:r>
              <a:rPr lang="en-US" sz="2800" dirty="0"/>
              <a:t> se </a:t>
            </a:r>
            <a:r>
              <a:rPr lang="en-US" sz="2800" dirty="0" err="1"/>
              <a:t>verifica</a:t>
            </a:r>
            <a:r>
              <a:rPr lang="en-US" sz="2800" dirty="0"/>
              <a:t> </a:t>
            </a:r>
            <a:r>
              <a:rPr lang="en-US" sz="2800" dirty="0" err="1"/>
              <a:t>daca</a:t>
            </a:r>
            <a:r>
              <a:rPr lang="en-US" sz="2800" dirty="0"/>
              <a:t> a </a:t>
            </a:r>
            <a:r>
              <a:rPr lang="en-US" sz="2800" dirty="0" err="1"/>
              <a:t>fost</a:t>
            </a:r>
            <a:r>
              <a:rPr lang="en-US" sz="2800" dirty="0"/>
              <a:t> </a:t>
            </a:r>
            <a:r>
              <a:rPr lang="en-US" sz="2800" dirty="0" err="1"/>
              <a:t>apasata</a:t>
            </a:r>
            <a:r>
              <a:rPr lang="en-US" sz="2800" dirty="0"/>
              <a:t> </a:t>
            </a:r>
            <a:r>
              <a:rPr lang="en-US" sz="2800" dirty="0" err="1"/>
              <a:t>cifra</a:t>
            </a:r>
            <a:r>
              <a:rPr lang="en-US" sz="2800" dirty="0"/>
              <a:t> </a:t>
            </a:r>
            <a:r>
              <a:rPr lang="en-US" sz="2800" dirty="0" err="1"/>
              <a:t>corespunzatoare</a:t>
            </a:r>
            <a:r>
              <a:rPr lang="en-US" sz="2800" dirty="0"/>
              <a:t> </a:t>
            </a:r>
            <a:r>
              <a:rPr lang="en-US" sz="2800" dirty="0" err="1"/>
              <a:t>butonului</a:t>
            </a:r>
            <a:r>
              <a:rPr lang="en-US" sz="2800" dirty="0"/>
              <a:t>.</a:t>
            </a:r>
          </a:p>
          <a:p>
            <a:pPr>
              <a:buNone/>
            </a:pPr>
            <a:endParaRPr lang="en-US" sz="2800" dirty="0"/>
          </a:p>
        </p:txBody>
      </p:sp>
      <p:pic>
        <p:nvPicPr>
          <p:cNvPr id="4" name="Picture 19" descr="Meteor - Kostenlose natur-Icons">
            <a:extLst>
              <a:ext uri="{FF2B5EF4-FFF2-40B4-BE49-F238E27FC236}">
                <a16:creationId xmlns:a16="http://schemas.microsoft.com/office/drawing/2014/main" id="{4969293E-20C8-483F-B89B-B216CEF7D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437158">
            <a:off x="807099" y="2677231"/>
            <a:ext cx="382831" cy="382831"/>
          </a:xfrm>
          <a:prstGeom prst="rect">
            <a:avLst/>
          </a:prstGeom>
          <a:noFill/>
        </p:spPr>
      </p:pic>
      <p:pic>
        <p:nvPicPr>
          <p:cNvPr id="5" name="Picture 19" descr="Meteor - Kostenlose natur-Icons">
            <a:extLst>
              <a:ext uri="{FF2B5EF4-FFF2-40B4-BE49-F238E27FC236}">
                <a16:creationId xmlns:a16="http://schemas.microsoft.com/office/drawing/2014/main" id="{B9F0DFFD-6295-4257-B992-C5A5B5F8D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437158">
            <a:off x="807099" y="1679442"/>
            <a:ext cx="382831" cy="3828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971800"/>
            <a:ext cx="711517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  Am </a:t>
            </a:r>
            <a:r>
              <a:rPr lang="en-US" sz="2800" dirty="0" err="1"/>
              <a:t>folosit</a:t>
            </a:r>
            <a:r>
              <a:rPr lang="en-US" sz="2800" dirty="0"/>
              <a:t> </a:t>
            </a:r>
            <a:r>
              <a:rPr lang="en-US" sz="2800" dirty="0" err="1"/>
              <a:t>libraria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  </a:t>
            </a:r>
            <a:r>
              <a:rPr lang="en-US" sz="2800" dirty="0" err="1"/>
              <a:t>Jocul</a:t>
            </a:r>
            <a:r>
              <a:rPr lang="en-US" sz="2800" dirty="0"/>
              <a:t> are un </a:t>
            </a:r>
            <a:r>
              <a:rPr lang="en-US" sz="2800" dirty="0" err="1"/>
              <a:t>gameplay</a:t>
            </a:r>
            <a:r>
              <a:rPr lang="en-US" sz="2800" dirty="0"/>
              <a:t> </a:t>
            </a:r>
            <a:r>
              <a:rPr lang="en-US" sz="2800" dirty="0" err="1"/>
              <a:t>asemanator</a:t>
            </a:r>
            <a:r>
              <a:rPr lang="en-US" sz="2800" dirty="0"/>
              <a:t> cu </a:t>
            </a:r>
            <a:r>
              <a:rPr lang="en-US" sz="2800" dirty="0" err="1"/>
              <a:t>cel</a:t>
            </a:r>
            <a:r>
              <a:rPr lang="en-US" sz="2800" dirty="0"/>
              <a:t> din Chrome Dino</a:t>
            </a:r>
          </a:p>
        </p:txBody>
      </p:sp>
      <p:pic>
        <p:nvPicPr>
          <p:cNvPr id="7" name="Picture 17" descr="Pygame Logos Page — pygame v2.6.0 documenta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295400"/>
            <a:ext cx="1981200" cy="555904"/>
          </a:xfrm>
          <a:prstGeom prst="rect">
            <a:avLst/>
          </a:prstGeom>
          <a:noFill/>
        </p:spPr>
      </p:pic>
      <p:pic>
        <p:nvPicPr>
          <p:cNvPr id="1043" name="Picture 19" descr="Meteor - Kostenlose natur-Icon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763032">
            <a:off x="3620246" y="3010645"/>
            <a:ext cx="2300327" cy="2300327"/>
          </a:xfrm>
          <a:prstGeom prst="rect">
            <a:avLst/>
          </a:prstGeom>
          <a:noFill/>
        </p:spPr>
      </p:pic>
      <p:pic>
        <p:nvPicPr>
          <p:cNvPr id="1044" name="Picture 20" descr="C:\Users\Cristina\Desktop\CSR\Anul4\Anul4_Semestrul2\IOC\EndlessRunner\Assets\Dino\DinoDe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00200" y="5029200"/>
            <a:ext cx="1066800" cy="1252869"/>
          </a:xfrm>
          <a:prstGeom prst="rect">
            <a:avLst/>
          </a:prstGeom>
          <a:noFill/>
        </p:spPr>
      </p:pic>
      <p:pic>
        <p:nvPicPr>
          <p:cNvPr id="19" name="Picture 19" descr="Meteor - Kostenlose natur-Icon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3437158">
            <a:off x="231642" y="1450843"/>
            <a:ext cx="382831" cy="382831"/>
          </a:xfrm>
          <a:prstGeom prst="rect">
            <a:avLst/>
          </a:prstGeom>
          <a:noFill/>
        </p:spPr>
      </p:pic>
      <p:pic>
        <p:nvPicPr>
          <p:cNvPr id="20" name="Picture 19" descr="Meteor - Kostenlose natur-Icon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3437158">
            <a:off x="231641" y="1984242"/>
            <a:ext cx="382831" cy="3828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– </a:t>
            </a:r>
            <a:r>
              <a:rPr lang="en-US" dirty="0" err="1"/>
              <a:t>navigarea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meniuri</a:t>
            </a:r>
            <a:endParaRPr 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4495800" cy="240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143000"/>
            <a:ext cx="3657600" cy="2538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3810000"/>
            <a:ext cx="5029200" cy="295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Controller –player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o-RO" sz="2800" dirty="0"/>
              <a:t>  </a:t>
            </a:r>
            <a:r>
              <a:rPr lang="en-US" sz="2800" dirty="0"/>
              <a:t>  </a:t>
            </a:r>
            <a:r>
              <a:rPr lang="ro-RO" sz="2800" dirty="0"/>
              <a:t>Deplasarea caracterului se face prin K_UP si K_DOWN, care au fost declarate la inceputul codului.</a:t>
            </a:r>
            <a:endParaRPr lang="en-US" sz="2800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819400"/>
            <a:ext cx="452762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3048000"/>
            <a:ext cx="4144962" cy="198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9" descr="Meteor - Kostenlose natur-Icons">
            <a:extLst>
              <a:ext uri="{FF2B5EF4-FFF2-40B4-BE49-F238E27FC236}">
                <a16:creationId xmlns:a16="http://schemas.microsoft.com/office/drawing/2014/main" id="{20A8AA34-B291-45EA-AB17-C7B767F43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3437158">
            <a:off x="265784" y="1679441"/>
            <a:ext cx="382831" cy="3828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Caracterul</a:t>
            </a:r>
            <a:r>
              <a:rPr lang="en-US" dirty="0"/>
              <a:t> playable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important aspect al </a:t>
            </a:r>
            <a:r>
              <a:rPr lang="en-US" dirty="0" err="1"/>
              <a:t>definirii</a:t>
            </a:r>
            <a:r>
              <a:rPr lang="en-US" dirty="0"/>
              <a:t> </a:t>
            </a:r>
            <a:r>
              <a:rPr lang="en-US" dirty="0" err="1"/>
              <a:t>personajului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– run, jump, duck. </a:t>
            </a:r>
          </a:p>
          <a:p>
            <a:pPr>
              <a:buFontTx/>
              <a:buChar char="-"/>
            </a:pPr>
            <a:r>
              <a:rPr lang="en-US" dirty="0"/>
              <a:t>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actiunea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o face, </a:t>
            </a:r>
            <a:r>
              <a:rPr lang="en-US" dirty="0" err="1"/>
              <a:t>acesta</a:t>
            </a:r>
            <a:r>
              <a:rPr lang="en-US" dirty="0"/>
              <a:t> are </a:t>
            </a:r>
            <a:r>
              <a:rPr lang="en-US" dirty="0" err="1"/>
              <a:t>animatii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(care </a:t>
            </a:r>
            <a:r>
              <a:rPr lang="en-US" dirty="0" err="1"/>
              <a:t>sunt</a:t>
            </a:r>
            <a:r>
              <a:rPr lang="en-US" dirty="0"/>
              <a:t> iterate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step_index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dirty="0"/>
              <a:t>Are collision box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interactiona</a:t>
            </a:r>
            <a:r>
              <a:rPr lang="en-US" dirty="0"/>
              <a:t> cu </a:t>
            </a:r>
            <a:r>
              <a:rPr lang="en-US" dirty="0" err="1"/>
              <a:t>obstacolele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Este </a:t>
            </a:r>
            <a:r>
              <a:rPr lang="en-US" dirty="0" err="1"/>
              <a:t>pozitionat</a:t>
            </a:r>
            <a:r>
              <a:rPr lang="en-US" dirty="0"/>
              <a:t> in </a:t>
            </a:r>
            <a:r>
              <a:rPr lang="en-US" dirty="0" err="1"/>
              <a:t>stanga</a:t>
            </a:r>
            <a:r>
              <a:rPr lang="en-US" dirty="0"/>
              <a:t>,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ramane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tot </a:t>
            </a:r>
            <a:r>
              <a:rPr lang="en-US" dirty="0" err="1"/>
              <a:t>parcursul</a:t>
            </a:r>
            <a:r>
              <a:rPr lang="en-US" dirty="0"/>
              <a:t> </a:t>
            </a:r>
            <a:r>
              <a:rPr lang="en-US" dirty="0" err="1"/>
              <a:t>jocului</a:t>
            </a:r>
            <a:r>
              <a:rPr lang="en-US" dirty="0"/>
              <a:t>.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inaltimea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in </a:t>
            </a:r>
            <a:r>
              <a:rPr lang="en-US" dirty="0" err="1"/>
              <a:t>starea</a:t>
            </a:r>
            <a:r>
              <a:rPr lang="en-US" dirty="0"/>
              <a:t> jump.</a:t>
            </a:r>
          </a:p>
        </p:txBody>
      </p:sp>
      <p:pic>
        <p:nvPicPr>
          <p:cNvPr id="5" name="Picture 19" descr="Meteor - Kostenlose natur-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437158">
            <a:off x="307842" y="1679442"/>
            <a:ext cx="382831" cy="382831"/>
          </a:xfrm>
          <a:prstGeom prst="rect">
            <a:avLst/>
          </a:prstGeom>
          <a:noFill/>
        </p:spPr>
      </p:pic>
      <p:pic>
        <p:nvPicPr>
          <p:cNvPr id="6" name="Picture 19" descr="Meteor - Kostenlose natur-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437158">
            <a:off x="307843" y="2593841"/>
            <a:ext cx="382831" cy="382831"/>
          </a:xfrm>
          <a:prstGeom prst="rect">
            <a:avLst/>
          </a:prstGeom>
          <a:noFill/>
        </p:spPr>
      </p:pic>
      <p:pic>
        <p:nvPicPr>
          <p:cNvPr id="7" name="Picture 19" descr="Meteor - Kostenlose natur-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437158">
            <a:off x="307842" y="3889242"/>
            <a:ext cx="382831" cy="382831"/>
          </a:xfrm>
          <a:prstGeom prst="rect">
            <a:avLst/>
          </a:prstGeom>
          <a:noFill/>
        </p:spPr>
      </p:pic>
      <p:pic>
        <p:nvPicPr>
          <p:cNvPr id="8" name="Picture 19" descr="Meteor - Kostenlose natur-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437158">
            <a:off x="307842" y="4803642"/>
            <a:ext cx="382831" cy="3828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Caracterul</a:t>
            </a:r>
            <a:r>
              <a:rPr lang="en-US" dirty="0"/>
              <a:t> playable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/>
              <a:t>Animatiile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caracterelor</a:t>
            </a:r>
            <a:r>
              <a:rPr lang="en-US" dirty="0"/>
              <a:t>:</a:t>
            </a:r>
          </a:p>
        </p:txBody>
      </p:sp>
      <p:pic>
        <p:nvPicPr>
          <p:cNvPr id="4098" name="Picture 2" descr="C:\Users\Cristina\Desktop\CSR\Anul4\Anul4_Semestrul2\IOC\EndlessRunner\Assets\Animal\Frog\duck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2743200"/>
            <a:ext cx="914400" cy="914400"/>
          </a:xfrm>
          <a:prstGeom prst="rect">
            <a:avLst/>
          </a:prstGeom>
          <a:noFill/>
        </p:spPr>
      </p:pic>
      <p:pic>
        <p:nvPicPr>
          <p:cNvPr id="4099" name="Picture 3" descr="C:\Users\Cristina\Desktop\CSR\Anul4\Anul4_Semestrul2\IOC\EndlessRunner\Assets\Animal\Frog\duck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2667000"/>
            <a:ext cx="914400" cy="914400"/>
          </a:xfrm>
          <a:prstGeom prst="rect">
            <a:avLst/>
          </a:prstGeom>
          <a:noFill/>
        </p:spPr>
      </p:pic>
      <p:pic>
        <p:nvPicPr>
          <p:cNvPr id="4100" name="Picture 4" descr="C:\Users\Cristina\Desktop\CSR\Anul4\Anul4_Semestrul2\IOC\EndlessRunner\Assets\Animal\Frog\jum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2743200"/>
            <a:ext cx="914400" cy="914400"/>
          </a:xfrm>
          <a:prstGeom prst="rect">
            <a:avLst/>
          </a:prstGeom>
          <a:noFill/>
        </p:spPr>
      </p:pic>
      <p:pic>
        <p:nvPicPr>
          <p:cNvPr id="4103" name="Picture 7" descr="C:\Users\Cristina\Desktop\CSR\Anul4\Anul4_Semestrul2\IOC\EndlessRunner\Assets\Animal\Frog\run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62200" y="2819400"/>
            <a:ext cx="914400" cy="914400"/>
          </a:xfrm>
          <a:prstGeom prst="rect">
            <a:avLst/>
          </a:prstGeom>
          <a:noFill/>
        </p:spPr>
      </p:pic>
      <p:pic>
        <p:nvPicPr>
          <p:cNvPr id="4104" name="Picture 8" descr="C:\Users\Cristina\Desktop\CSR\Anul4\Anul4_Semestrul2\IOC\EndlessRunner\Assets\Animal\Frog\run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71600" y="2743200"/>
            <a:ext cx="914400" cy="9144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524000" y="23622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run1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4600" y="23622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run2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05200" y="236220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jump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5800" y="236220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duck1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10200" y="236220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duck2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34200" y="2971800"/>
            <a:ext cx="61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Frog</a:t>
            </a:r>
          </a:p>
        </p:txBody>
      </p:sp>
      <p:pic>
        <p:nvPicPr>
          <p:cNvPr id="4105" name="Picture 9" descr="C:\Users\Cristina\Desktop\CSR\Anul4\Anul4_Semestrul2\IOC\EndlessRunner\Assets\Animal\Parrot\run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447800" y="3733800"/>
            <a:ext cx="914400" cy="790575"/>
          </a:xfrm>
          <a:prstGeom prst="rect">
            <a:avLst/>
          </a:prstGeom>
          <a:noFill/>
        </p:spPr>
      </p:pic>
      <p:pic>
        <p:nvPicPr>
          <p:cNvPr id="4106" name="Picture 10" descr="C:\Users\Cristina\Desktop\CSR\Anul4\Anul4_Semestrul2\IOC\EndlessRunner\Assets\Animal\Parrot\run2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438400" y="3733800"/>
            <a:ext cx="914400" cy="800100"/>
          </a:xfrm>
          <a:prstGeom prst="rect">
            <a:avLst/>
          </a:prstGeom>
          <a:noFill/>
        </p:spPr>
      </p:pic>
      <p:pic>
        <p:nvPicPr>
          <p:cNvPr id="4107" name="Picture 11" descr="C:\Users\Cristina\Desktop\CSR\Anul4\Anul4_Semestrul2\IOC\EndlessRunner\Assets\Animal\Parrot\jump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429000" y="3733800"/>
            <a:ext cx="914400" cy="914400"/>
          </a:xfrm>
          <a:prstGeom prst="rect">
            <a:avLst/>
          </a:prstGeom>
          <a:noFill/>
        </p:spPr>
      </p:pic>
      <p:pic>
        <p:nvPicPr>
          <p:cNvPr id="4108" name="Picture 12" descr="C:\Users\Cristina\Desktop\CSR\Anul4\Anul4_Semestrul2\IOC\EndlessRunner\Assets\Animal\Parrot\duck1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267200" y="3657600"/>
            <a:ext cx="914400" cy="914400"/>
          </a:xfrm>
          <a:prstGeom prst="rect">
            <a:avLst/>
          </a:prstGeom>
          <a:noFill/>
        </p:spPr>
      </p:pic>
      <p:pic>
        <p:nvPicPr>
          <p:cNvPr id="4109" name="Picture 13" descr="C:\Users\Cristina\Desktop\CSR\Anul4\Anul4_Semestrul2\IOC\EndlessRunner\Assets\Animal\Parrot\duck2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181600" y="3581400"/>
            <a:ext cx="914400" cy="91440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6934200" y="3962400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Parrot</a:t>
            </a:r>
          </a:p>
        </p:txBody>
      </p:sp>
      <p:pic>
        <p:nvPicPr>
          <p:cNvPr id="4110" name="Picture 14" descr="C:\Users\Cristina\Desktop\CSR\Anul4\Anul4_Semestrul2\IOC\EndlessRunner\Assets\Animal\Pig\run1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295400" y="4724400"/>
            <a:ext cx="876300" cy="914400"/>
          </a:xfrm>
          <a:prstGeom prst="rect">
            <a:avLst/>
          </a:prstGeom>
          <a:noFill/>
        </p:spPr>
      </p:pic>
      <p:pic>
        <p:nvPicPr>
          <p:cNvPr id="4111" name="Picture 15" descr="C:\Users\Cristina\Desktop\CSR\Anul4\Anul4_Semestrul2\IOC\EndlessRunner\Assets\Animal\Pig\run2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286000" y="4724400"/>
            <a:ext cx="876300" cy="914400"/>
          </a:xfrm>
          <a:prstGeom prst="rect">
            <a:avLst/>
          </a:prstGeom>
          <a:noFill/>
        </p:spPr>
      </p:pic>
      <p:pic>
        <p:nvPicPr>
          <p:cNvPr id="4112" name="Picture 16" descr="C:\Users\Cristina\Desktop\CSR\Anul4\Anul4_Semestrul2\IOC\EndlessRunner\Assets\Animal\Pig\jump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429000" y="4724400"/>
            <a:ext cx="876300" cy="914400"/>
          </a:xfrm>
          <a:prstGeom prst="rect">
            <a:avLst/>
          </a:prstGeom>
          <a:noFill/>
        </p:spPr>
      </p:pic>
      <p:pic>
        <p:nvPicPr>
          <p:cNvPr id="4113" name="Picture 17" descr="C:\Users\Cristina\Desktop\CSR\Anul4\Anul4_Semestrul2\IOC\EndlessRunner\Assets\Animal\Pig\duck1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267200" y="4648200"/>
            <a:ext cx="876300" cy="914400"/>
          </a:xfrm>
          <a:prstGeom prst="rect">
            <a:avLst/>
          </a:prstGeom>
          <a:noFill/>
        </p:spPr>
      </p:pic>
      <p:pic>
        <p:nvPicPr>
          <p:cNvPr id="4114" name="Picture 18" descr="C:\Users\Cristina\Desktop\CSR\Anul4\Anul4_Semestrul2\IOC\EndlessRunner\Assets\Animal\Pig\duck2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5105400" y="4572000"/>
            <a:ext cx="876300" cy="914400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7010400" y="49530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Pig</a:t>
            </a:r>
          </a:p>
        </p:txBody>
      </p:sp>
      <p:pic>
        <p:nvPicPr>
          <p:cNvPr id="4115" name="Picture 19" descr="C:\Users\Cristina\Desktop\CSR\Anul4\Anul4_Semestrul2\IOC\EndlessRunner\Assets\Animal\Sheep\run1.png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371600" y="5638800"/>
            <a:ext cx="914400" cy="914400"/>
          </a:xfrm>
          <a:prstGeom prst="rect">
            <a:avLst/>
          </a:prstGeom>
          <a:noFill/>
        </p:spPr>
      </p:pic>
      <p:pic>
        <p:nvPicPr>
          <p:cNvPr id="4116" name="Picture 20" descr="C:\Users\Cristina\Desktop\CSR\Anul4\Anul4_Semestrul2\IOC\EndlessRunner\Assets\Animal\Sheep\run2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2362200" y="5562600"/>
            <a:ext cx="914401" cy="914400"/>
          </a:xfrm>
          <a:prstGeom prst="rect">
            <a:avLst/>
          </a:prstGeom>
          <a:noFill/>
        </p:spPr>
      </p:pic>
      <p:pic>
        <p:nvPicPr>
          <p:cNvPr id="4117" name="Picture 21" descr="C:\Users\Cristina\Desktop\CSR\Anul4\Anul4_Semestrul2\IOC\EndlessRunner\Assets\Animal\Sheep\jump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3429000" y="5562600"/>
            <a:ext cx="914400" cy="914400"/>
          </a:xfrm>
          <a:prstGeom prst="rect">
            <a:avLst/>
          </a:prstGeom>
          <a:noFill/>
        </p:spPr>
      </p:pic>
      <p:pic>
        <p:nvPicPr>
          <p:cNvPr id="4118" name="Picture 22" descr="C:\Users\Cristina\Desktop\CSR\Anul4\Anul4_Semestrul2\IOC\EndlessRunner\Assets\Animal\Sheep\duck1.png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4267200" y="5562600"/>
            <a:ext cx="914400" cy="914400"/>
          </a:xfrm>
          <a:prstGeom prst="rect">
            <a:avLst/>
          </a:prstGeom>
          <a:noFill/>
        </p:spPr>
      </p:pic>
      <p:pic>
        <p:nvPicPr>
          <p:cNvPr id="4119" name="Picture 23" descr="C:\Users\Cristina\Desktop\CSR\Anul4\Anul4_Semestrul2\IOC\EndlessRunner\Assets\Animal\Sheep\duck2.png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5181600" y="5486400"/>
            <a:ext cx="914400" cy="914400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7086600" y="579120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Sheep</a:t>
            </a:r>
          </a:p>
        </p:txBody>
      </p:sp>
      <p:pic>
        <p:nvPicPr>
          <p:cNvPr id="35" name="Picture 19" descr="Meteor - Kostenlose natur-Icons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 rot="13437158">
            <a:off x="307841" y="1755641"/>
            <a:ext cx="382831" cy="3828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br>
              <a:rPr lang="en-US" dirty="0"/>
            </a:br>
            <a:r>
              <a:rPr lang="en-US" dirty="0" err="1"/>
              <a:t>Caracterul</a:t>
            </a:r>
            <a:r>
              <a:rPr lang="en-US" dirty="0"/>
              <a:t> playable – class Dinosaur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3581400" cy="545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905000"/>
            <a:ext cx="5027837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Obstacole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 err="1"/>
              <a:t>Sunt</a:t>
            </a:r>
            <a:r>
              <a:rPr lang="en-US" sz="2800" dirty="0"/>
              <a:t> de 3 </a:t>
            </a:r>
            <a:r>
              <a:rPr lang="en-US" sz="2800" dirty="0" err="1"/>
              <a:t>tipuri</a:t>
            </a:r>
            <a:r>
              <a:rPr lang="en-US" sz="2800" dirty="0"/>
              <a:t>: rock, crystal </a:t>
            </a:r>
            <a:r>
              <a:rPr lang="en-US" sz="2800" dirty="0" err="1"/>
              <a:t>si</a:t>
            </a:r>
            <a:r>
              <a:rPr lang="en-US" sz="2800" dirty="0"/>
              <a:t> bird</a:t>
            </a:r>
          </a:p>
          <a:p>
            <a:pPr>
              <a:buFontTx/>
              <a:buChar char="-"/>
            </a:pPr>
            <a:r>
              <a:rPr lang="en-US" sz="2800" dirty="0" err="1"/>
              <a:t>Toate</a:t>
            </a:r>
            <a:r>
              <a:rPr lang="en-US" sz="2800" dirty="0"/>
              <a:t> </a:t>
            </a:r>
            <a:r>
              <a:rPr lang="en-US" sz="2800" dirty="0" err="1"/>
              <a:t>obstacolele</a:t>
            </a:r>
            <a:r>
              <a:rPr lang="en-US" sz="2800" dirty="0"/>
              <a:t> au collision box</a:t>
            </a:r>
          </a:p>
          <a:p>
            <a:pPr>
              <a:buFontTx/>
              <a:buChar char="-"/>
            </a:pPr>
            <a:r>
              <a:rPr lang="en-US" sz="2800" dirty="0" err="1"/>
              <a:t>Imaginile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rock </a:t>
            </a:r>
            <a:r>
              <a:rPr lang="en-US" sz="2800" dirty="0" err="1"/>
              <a:t>si</a:t>
            </a:r>
            <a:r>
              <a:rPr lang="en-US" sz="2800" dirty="0"/>
              <a:t> crystal </a:t>
            </a:r>
            <a:r>
              <a:rPr lang="en-US" sz="2800" dirty="0" err="1"/>
              <a:t>sunt</a:t>
            </a:r>
            <a:r>
              <a:rPr lang="en-US" sz="2800" dirty="0"/>
              <a:t> </a:t>
            </a:r>
            <a:r>
              <a:rPr lang="en-US" sz="2800" dirty="0" err="1"/>
              <a:t>alese</a:t>
            </a:r>
            <a:r>
              <a:rPr lang="en-US" sz="2800" dirty="0"/>
              <a:t> random: </a:t>
            </a:r>
            <a:r>
              <a:rPr lang="en-US" sz="2800" i="1" dirty="0" err="1"/>
              <a:t>self.type</a:t>
            </a:r>
            <a:r>
              <a:rPr lang="en-US" sz="2800" i="1" dirty="0"/>
              <a:t> = </a:t>
            </a:r>
            <a:r>
              <a:rPr lang="en-US" sz="2800" b="1" i="1" dirty="0" err="1"/>
              <a:t>random</a:t>
            </a:r>
            <a:r>
              <a:rPr lang="en-US" sz="2800" i="1" dirty="0" err="1"/>
              <a:t>.randint</a:t>
            </a:r>
            <a:r>
              <a:rPr lang="en-US" sz="2800" i="1" dirty="0"/>
              <a:t>(0, 2)</a:t>
            </a:r>
          </a:p>
          <a:p>
            <a:pPr>
              <a:buFontTx/>
              <a:buChar char="-"/>
            </a:pPr>
            <a:r>
              <a:rPr lang="en-US" sz="2800" dirty="0"/>
              <a:t>Bird are 2 </a:t>
            </a:r>
            <a:r>
              <a:rPr lang="en-US" sz="2800" dirty="0" err="1"/>
              <a:t>imagini</a:t>
            </a:r>
            <a:r>
              <a:rPr lang="en-US" sz="2800" dirty="0"/>
              <a:t> care </a:t>
            </a:r>
            <a:r>
              <a:rPr lang="en-US" sz="2800" dirty="0" err="1"/>
              <a:t>alterneaza</a:t>
            </a:r>
            <a:r>
              <a:rPr lang="en-US" sz="2800" dirty="0"/>
              <a:t> </a:t>
            </a:r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err="1"/>
              <a:t>intermediul</a:t>
            </a:r>
            <a:r>
              <a:rPr lang="en-US" sz="2800" dirty="0"/>
              <a:t> index-</a:t>
            </a:r>
            <a:r>
              <a:rPr lang="en-US" sz="2800" dirty="0" err="1"/>
              <a:t>ului</a:t>
            </a:r>
            <a:r>
              <a:rPr lang="en-US" sz="2800" dirty="0"/>
              <a:t>:  </a:t>
            </a:r>
            <a:r>
              <a:rPr lang="en-US" sz="2800" i="1" dirty="0" err="1"/>
              <a:t>SCREEN.blit</a:t>
            </a:r>
            <a:r>
              <a:rPr lang="en-US" sz="2800" i="1" dirty="0"/>
              <a:t>(</a:t>
            </a:r>
            <a:r>
              <a:rPr lang="en-US" sz="2800" i="1" dirty="0" err="1"/>
              <a:t>self.image</a:t>
            </a:r>
            <a:r>
              <a:rPr lang="en-US" sz="2800" i="1" dirty="0"/>
              <a:t>[</a:t>
            </a:r>
            <a:r>
              <a:rPr lang="en-US" sz="2800" i="1" dirty="0" err="1"/>
              <a:t>self.index</a:t>
            </a:r>
            <a:r>
              <a:rPr lang="en-US" sz="2800" i="1" dirty="0"/>
              <a:t> // 5], </a:t>
            </a:r>
            <a:r>
              <a:rPr lang="en-US" sz="2800" i="1" dirty="0" err="1"/>
              <a:t>self.rect</a:t>
            </a:r>
            <a:r>
              <a:rPr lang="en-US" sz="2800" i="1" dirty="0"/>
              <a:t>)</a:t>
            </a:r>
          </a:p>
          <a:p>
            <a:pPr>
              <a:buFontTx/>
              <a:buChar char="-"/>
            </a:pPr>
            <a:r>
              <a:rPr lang="en-US" sz="2800" dirty="0" err="1"/>
              <a:t>Obstacolele</a:t>
            </a:r>
            <a:r>
              <a:rPr lang="en-US" sz="2800" dirty="0"/>
              <a:t> se </a:t>
            </a:r>
            <a:r>
              <a:rPr lang="en-US" sz="2800" dirty="0" err="1"/>
              <a:t>misca</a:t>
            </a:r>
            <a:r>
              <a:rPr lang="en-US" sz="2800" dirty="0"/>
              <a:t> constant </a:t>
            </a:r>
            <a:r>
              <a:rPr lang="en-US" sz="2800" dirty="0" err="1"/>
              <a:t>spre</a:t>
            </a:r>
            <a:r>
              <a:rPr lang="en-US" sz="2800" dirty="0"/>
              <a:t> </a:t>
            </a:r>
            <a:r>
              <a:rPr lang="en-US" sz="2800" dirty="0" err="1"/>
              <a:t>stanga</a:t>
            </a:r>
            <a:r>
              <a:rPr lang="en-US" sz="2800" dirty="0"/>
              <a:t>, </a:t>
            </a:r>
            <a:r>
              <a:rPr lang="en-US" sz="2800" dirty="0" err="1"/>
              <a:t>iar</a:t>
            </a:r>
            <a:r>
              <a:rPr lang="en-US" sz="2800" dirty="0"/>
              <a:t>, </a:t>
            </a:r>
            <a:r>
              <a:rPr lang="en-US" sz="2800" dirty="0" err="1"/>
              <a:t>atunci</a:t>
            </a:r>
            <a:r>
              <a:rPr lang="en-US" sz="2800" dirty="0"/>
              <a:t> </a:t>
            </a:r>
            <a:r>
              <a:rPr lang="en-US" sz="2800" dirty="0" err="1"/>
              <a:t>cand</a:t>
            </a:r>
            <a:r>
              <a:rPr lang="en-US" sz="2800" dirty="0"/>
              <a:t> </a:t>
            </a:r>
            <a:r>
              <a:rPr lang="en-US" sz="2800" dirty="0" err="1"/>
              <a:t>sunt</a:t>
            </a:r>
            <a:r>
              <a:rPr lang="en-US" sz="2800" dirty="0"/>
              <a:t> in </a:t>
            </a:r>
            <a:r>
              <a:rPr lang="en-US" sz="2800" dirty="0" err="1"/>
              <a:t>afara</a:t>
            </a:r>
            <a:r>
              <a:rPr lang="en-US" sz="2800" dirty="0"/>
              <a:t> </a:t>
            </a:r>
            <a:r>
              <a:rPr lang="en-US" sz="2800" dirty="0" err="1"/>
              <a:t>ecranului</a:t>
            </a:r>
            <a:r>
              <a:rPr lang="en-US" sz="2800" dirty="0"/>
              <a:t>, </a:t>
            </a:r>
            <a:r>
              <a:rPr lang="en-US" sz="2800" dirty="0" err="1"/>
              <a:t>sunt</a:t>
            </a:r>
            <a:r>
              <a:rPr lang="en-US" sz="2800" dirty="0"/>
              <a:t> </a:t>
            </a:r>
            <a:r>
              <a:rPr lang="en-US" sz="2800" dirty="0" err="1"/>
              <a:t>sterse</a:t>
            </a:r>
            <a:r>
              <a:rPr lang="en-US" sz="2800" dirty="0"/>
              <a:t>.</a:t>
            </a:r>
          </a:p>
        </p:txBody>
      </p:sp>
      <p:pic>
        <p:nvPicPr>
          <p:cNvPr id="4" name="Picture 19" descr="Meteor - Kostenlose natur-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437158">
            <a:off x="307841" y="1679442"/>
            <a:ext cx="382831" cy="382831"/>
          </a:xfrm>
          <a:prstGeom prst="rect">
            <a:avLst/>
          </a:prstGeom>
          <a:noFill/>
        </p:spPr>
      </p:pic>
      <p:pic>
        <p:nvPicPr>
          <p:cNvPr id="5" name="Picture 19" descr="Meteor - Kostenlose natur-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437158">
            <a:off x="307843" y="2212843"/>
            <a:ext cx="382831" cy="382831"/>
          </a:xfrm>
          <a:prstGeom prst="rect">
            <a:avLst/>
          </a:prstGeom>
          <a:noFill/>
        </p:spPr>
      </p:pic>
      <p:pic>
        <p:nvPicPr>
          <p:cNvPr id="6" name="Picture 19" descr="Meteor - Kostenlose natur-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437158">
            <a:off x="307842" y="2746242"/>
            <a:ext cx="382831" cy="382831"/>
          </a:xfrm>
          <a:prstGeom prst="rect">
            <a:avLst/>
          </a:prstGeom>
          <a:noFill/>
        </p:spPr>
      </p:pic>
      <p:pic>
        <p:nvPicPr>
          <p:cNvPr id="7" name="Picture 19" descr="Meteor - Kostenlose natur-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437158">
            <a:off x="307842" y="3660642"/>
            <a:ext cx="382831" cy="382831"/>
          </a:xfrm>
          <a:prstGeom prst="rect">
            <a:avLst/>
          </a:prstGeom>
          <a:noFill/>
        </p:spPr>
      </p:pic>
      <p:pic>
        <p:nvPicPr>
          <p:cNvPr id="8" name="Picture 19" descr="Meteor - Kostenlose natur-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437158">
            <a:off x="307842" y="5032242"/>
            <a:ext cx="382831" cy="3828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/>
              <a:t>Obstacole</a:t>
            </a:r>
            <a:r>
              <a:rPr lang="en-US" sz="3600" dirty="0"/>
              <a:t> – class Obstacle</a:t>
            </a:r>
            <a:br>
              <a:rPr lang="en-US" sz="3600" dirty="0"/>
            </a:br>
            <a:r>
              <a:rPr lang="en-US" sz="3600" dirty="0"/>
              <a:t>class rock/crystal/Bird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524000"/>
            <a:ext cx="400515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752600"/>
            <a:ext cx="4267200" cy="877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038600"/>
            <a:ext cx="4495800" cy="91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3962400"/>
            <a:ext cx="3962400" cy="1768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 descr="C:\Users\Cristina\Desktop\CSR\Anul4\Anul4_Semestrul2\IOC\EndlessRunner\Assets\Other\box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57400" y="2895600"/>
            <a:ext cx="872412" cy="838200"/>
          </a:xfrm>
          <a:prstGeom prst="rect">
            <a:avLst/>
          </a:prstGeom>
          <a:noFill/>
        </p:spPr>
      </p:pic>
      <p:pic>
        <p:nvPicPr>
          <p:cNvPr id="3080" name="Picture 8" descr="C:\Users\Cristina\Desktop\CSR\Anul4\Anul4_Semestrul2\IOC\EndlessRunner\Assets\Other\rock2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1000" y="3048000"/>
            <a:ext cx="1301784" cy="685800"/>
          </a:xfrm>
          <a:prstGeom prst="rect">
            <a:avLst/>
          </a:prstGeom>
          <a:noFill/>
        </p:spPr>
      </p:pic>
      <p:pic>
        <p:nvPicPr>
          <p:cNvPr id="3081" name="Picture 9" descr="C:\Users\Cristina\Desktop\CSR\Anul4\Anul4_Semestrul2\IOC\EndlessRunner\Assets\Other\rock1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352800" y="3048000"/>
            <a:ext cx="1205564" cy="685800"/>
          </a:xfrm>
          <a:prstGeom prst="rect">
            <a:avLst/>
          </a:prstGeom>
          <a:noFill/>
        </p:spPr>
      </p:pic>
      <p:pic>
        <p:nvPicPr>
          <p:cNvPr id="3082" name="Picture 10" descr="C:\Users\Cristina\Desktop\CSR\Anul4\Anul4_Semestrul2\IOC\EndlessRunner\Assets\Crystal\crystal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5181600"/>
            <a:ext cx="1295400" cy="1295400"/>
          </a:xfrm>
          <a:prstGeom prst="rect">
            <a:avLst/>
          </a:prstGeom>
          <a:noFill/>
        </p:spPr>
      </p:pic>
      <p:pic>
        <p:nvPicPr>
          <p:cNvPr id="3083" name="Picture 11" descr="C:\Users\Cristina\Desktop\CSR\Anul4\Anul4_Semestrul2\IOC\EndlessRunner\Assets\Crystal\crystal2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00400" y="5181600"/>
            <a:ext cx="1295400" cy="1295400"/>
          </a:xfrm>
          <a:prstGeom prst="rect">
            <a:avLst/>
          </a:prstGeom>
          <a:noFill/>
        </p:spPr>
      </p:pic>
      <p:pic>
        <p:nvPicPr>
          <p:cNvPr id="3084" name="Picture 12" descr="C:\Users\Cristina\Desktop\CSR\Anul4\Anul4_Semestrul2\IOC\EndlessRunner\Assets\Other\barrel3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81200" y="5410200"/>
            <a:ext cx="914400" cy="914400"/>
          </a:xfrm>
          <a:prstGeom prst="rect">
            <a:avLst/>
          </a:prstGeom>
          <a:noFill/>
        </p:spPr>
      </p:pic>
      <p:pic>
        <p:nvPicPr>
          <p:cNvPr id="3085" name="Picture 13" descr="C:\Users\Cristina\Desktop\CSR\Anul4\Anul4_Semestrul2\IOC\EndlessRunner\Assets\Bird\bird4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162800" y="5791200"/>
            <a:ext cx="1143000" cy="733778"/>
          </a:xfrm>
          <a:prstGeom prst="rect">
            <a:avLst/>
          </a:prstGeom>
          <a:noFill/>
        </p:spPr>
      </p:pic>
      <p:pic>
        <p:nvPicPr>
          <p:cNvPr id="3086" name="Picture 14" descr="C:\Users\Cristina\Desktop\CSR\Anul4\Anul4_Semestrul2\IOC\EndlessRunner\Assets\Bird\bird3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715000" y="5791200"/>
            <a:ext cx="1066800" cy="7800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Jocul</a:t>
            </a:r>
            <a:r>
              <a:rPr lang="en-US" dirty="0"/>
              <a:t> in sine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en-US" dirty="0" err="1"/>
              <a:t>Viteza</a:t>
            </a:r>
            <a:r>
              <a:rPr lang="en-US" dirty="0"/>
              <a:t> </a:t>
            </a:r>
            <a:r>
              <a:rPr lang="en-US" dirty="0" err="1"/>
              <a:t>jocului</a:t>
            </a:r>
            <a:r>
              <a:rPr lang="en-US" dirty="0"/>
              <a:t> </a:t>
            </a:r>
            <a:r>
              <a:rPr lang="en-US" dirty="0" err="1"/>
              <a:t>creste</a:t>
            </a:r>
            <a:r>
              <a:rPr lang="en-US" dirty="0"/>
              <a:t> cu cat </a:t>
            </a:r>
            <a:r>
              <a:rPr lang="en-US" dirty="0" err="1"/>
              <a:t>trece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timp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Se </a:t>
            </a:r>
            <a:r>
              <a:rPr lang="en-US" dirty="0" err="1"/>
              <a:t>actualizeaza</a:t>
            </a:r>
            <a:r>
              <a:rPr lang="en-US" dirty="0"/>
              <a:t> </a:t>
            </a:r>
            <a:r>
              <a:rPr lang="en-US" dirty="0" err="1"/>
              <a:t>starea</a:t>
            </a:r>
            <a:r>
              <a:rPr lang="en-US" dirty="0"/>
              <a:t> player-</a:t>
            </a:r>
            <a:r>
              <a:rPr lang="en-US" dirty="0" err="1"/>
              <a:t>ului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 input-</a:t>
            </a:r>
            <a:r>
              <a:rPr lang="en-US" dirty="0" err="1"/>
              <a:t>ul</a:t>
            </a:r>
            <a:r>
              <a:rPr lang="en-US" dirty="0"/>
              <a:t> de la </a:t>
            </a:r>
            <a:r>
              <a:rPr lang="en-US" dirty="0" err="1"/>
              <a:t>tastatura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Daca</a:t>
            </a:r>
            <a:r>
              <a:rPr lang="en-US" dirty="0"/>
              <a:t> nu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niciun</a:t>
            </a:r>
            <a:r>
              <a:rPr lang="en-US" dirty="0"/>
              <a:t> </a:t>
            </a:r>
            <a:r>
              <a:rPr lang="en-US" dirty="0" err="1"/>
              <a:t>obstacol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generat</a:t>
            </a:r>
            <a:r>
              <a:rPr lang="en-US" dirty="0"/>
              <a:t> </a:t>
            </a:r>
            <a:r>
              <a:rPr lang="en-US" dirty="0" err="1"/>
              <a:t>aleatoriu</a:t>
            </a:r>
            <a:r>
              <a:rPr lang="en-US" dirty="0"/>
              <a:t> </a:t>
            </a:r>
            <a:r>
              <a:rPr lang="en-US" dirty="0" err="1"/>
              <a:t>unul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Daca</a:t>
            </a:r>
            <a:r>
              <a:rPr lang="en-US" dirty="0"/>
              <a:t> collide box-</a:t>
            </a:r>
            <a:r>
              <a:rPr lang="en-US" dirty="0" err="1"/>
              <a:t>urile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obstacol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ale player-</a:t>
            </a:r>
            <a:r>
              <a:rPr lang="en-US" dirty="0" err="1"/>
              <a:t>ului</a:t>
            </a:r>
            <a:r>
              <a:rPr lang="en-US" dirty="0"/>
              <a:t> se </a:t>
            </a:r>
            <a:r>
              <a:rPr lang="en-US" dirty="0" err="1"/>
              <a:t>intalnesc</a:t>
            </a:r>
            <a:r>
              <a:rPr lang="en-US" dirty="0"/>
              <a:t>,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jocul</a:t>
            </a:r>
            <a:r>
              <a:rPr lang="en-US" dirty="0"/>
              <a:t> s-a </a:t>
            </a:r>
            <a:r>
              <a:rPr lang="en-US" dirty="0" err="1"/>
              <a:t>incheiat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/>
              <a:t>Se </a:t>
            </a:r>
            <a:r>
              <a:rPr lang="en-US" dirty="0" err="1"/>
              <a:t>calculeaza</a:t>
            </a:r>
            <a:r>
              <a:rPr lang="en-US" dirty="0"/>
              <a:t> constant </a:t>
            </a:r>
            <a:r>
              <a:rPr lang="en-US" dirty="0" err="1"/>
              <a:t>scorul</a:t>
            </a:r>
            <a:r>
              <a:rPr lang="en-US" dirty="0"/>
              <a:t> </a:t>
            </a:r>
            <a:r>
              <a:rPr lang="en-US" dirty="0" err="1"/>
              <a:t>curent</a:t>
            </a:r>
            <a:endParaRPr lang="en-US" dirty="0"/>
          </a:p>
        </p:txBody>
      </p:sp>
      <p:pic>
        <p:nvPicPr>
          <p:cNvPr id="4" name="Picture 19" descr="Meteor - Kostenlose natur-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437158">
            <a:off x="307842" y="1679442"/>
            <a:ext cx="382831" cy="382831"/>
          </a:xfrm>
          <a:prstGeom prst="rect">
            <a:avLst/>
          </a:prstGeom>
          <a:noFill/>
        </p:spPr>
      </p:pic>
      <p:pic>
        <p:nvPicPr>
          <p:cNvPr id="5" name="Picture 19" descr="Meteor - Kostenlose natur-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437158">
            <a:off x="307842" y="2289042"/>
            <a:ext cx="382831" cy="382831"/>
          </a:xfrm>
          <a:prstGeom prst="rect">
            <a:avLst/>
          </a:prstGeom>
          <a:noFill/>
        </p:spPr>
      </p:pic>
      <p:pic>
        <p:nvPicPr>
          <p:cNvPr id="6" name="Picture 19" descr="Meteor - Kostenlose natur-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437158">
            <a:off x="307842" y="3279642"/>
            <a:ext cx="382831" cy="382831"/>
          </a:xfrm>
          <a:prstGeom prst="rect">
            <a:avLst/>
          </a:prstGeom>
          <a:noFill/>
        </p:spPr>
      </p:pic>
      <p:pic>
        <p:nvPicPr>
          <p:cNvPr id="7" name="Picture 19" descr="Meteor - Kostenlose natur-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437158">
            <a:off x="307841" y="4270241"/>
            <a:ext cx="382831" cy="382831"/>
          </a:xfrm>
          <a:prstGeom prst="rect">
            <a:avLst/>
          </a:prstGeom>
          <a:noFill/>
        </p:spPr>
      </p:pic>
      <p:pic>
        <p:nvPicPr>
          <p:cNvPr id="8" name="Picture 19" descr="Meteor - Kostenlose natur-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437158">
            <a:off x="307842" y="5260841"/>
            <a:ext cx="382831" cy="3828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Jocul</a:t>
            </a:r>
            <a:r>
              <a:rPr lang="en-US" dirty="0"/>
              <a:t> in sine – main()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295400"/>
            <a:ext cx="4343399" cy="1196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2667000"/>
            <a:ext cx="3505200" cy="366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531</Words>
  <Application>Microsoft Office PowerPoint</Application>
  <PresentationFormat>Expunere pe ecran (4:3)</PresentationFormat>
  <Paragraphs>91</Paragraphs>
  <Slides>21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Office Theme</vt:lpstr>
      <vt:lpstr> </vt:lpstr>
      <vt:lpstr>Overview</vt:lpstr>
      <vt:lpstr>Caracterul playable</vt:lpstr>
      <vt:lpstr>Caracterul playable</vt:lpstr>
      <vt:lpstr> Caracterul playable – class Dinosaur  </vt:lpstr>
      <vt:lpstr>Obstacole</vt:lpstr>
      <vt:lpstr>Obstacole – class Obstacle class rock/crystal/Bird</vt:lpstr>
      <vt:lpstr>Jocul in sine</vt:lpstr>
      <vt:lpstr>Jocul in sine – main() </vt:lpstr>
      <vt:lpstr>Jocul in sine - background</vt:lpstr>
      <vt:lpstr>Navigarea in aplicatie</vt:lpstr>
      <vt:lpstr>Navigarea in aplicatie - screenshots</vt:lpstr>
      <vt:lpstr>Navigarea in aplicatie – tastatura </vt:lpstr>
      <vt:lpstr>Navigarea in aplicatie – “frontend”</vt:lpstr>
      <vt:lpstr>Muzica</vt:lpstr>
      <vt:lpstr>Controller</vt:lpstr>
      <vt:lpstr>Controller - butoane</vt:lpstr>
      <vt:lpstr>Controller – integrare in aplicatie</vt:lpstr>
      <vt:lpstr>Controller – integrare in aplicatie</vt:lpstr>
      <vt:lpstr>Controller – navigarea prin meniuri</vt:lpstr>
      <vt:lpstr>Controller –player movement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Endless runner</dc:title>
  <dc:creator>Cristina</dc:creator>
  <cp:lastModifiedBy>K Andre</cp:lastModifiedBy>
  <cp:revision>127</cp:revision>
  <dcterms:created xsi:type="dcterms:W3CDTF">2025-04-02T15:57:08Z</dcterms:created>
  <dcterms:modified xsi:type="dcterms:W3CDTF">2025-04-10T18:46:38Z</dcterms:modified>
</cp:coreProperties>
</file>