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8" r:id="rId2"/>
    <p:sldId id="259" r:id="rId3"/>
    <p:sldId id="260" r:id="rId4"/>
    <p:sldId id="261" r:id="rId5"/>
    <p:sldId id="262" r:id="rId6"/>
    <p:sldId id="263" r:id="rId7"/>
    <p:sldId id="286" r:id="rId8"/>
    <p:sldId id="287" r:id="rId9"/>
    <p:sldId id="265" r:id="rId10"/>
    <p:sldId id="264" r:id="rId11"/>
    <p:sldId id="266" r:id="rId12"/>
    <p:sldId id="269" r:id="rId13"/>
    <p:sldId id="268" r:id="rId14"/>
    <p:sldId id="288" r:id="rId15"/>
    <p:sldId id="289" r:id="rId16"/>
    <p:sldId id="292" r:id="rId17"/>
    <p:sldId id="271" r:id="rId18"/>
    <p:sldId id="272" r:id="rId19"/>
    <p:sldId id="274" r:id="rId20"/>
    <p:sldId id="275" r:id="rId21"/>
    <p:sldId id="294" r:id="rId22"/>
    <p:sldId id="293" r:id="rId23"/>
    <p:sldId id="277" r:id="rId24"/>
    <p:sldId id="276" r:id="rId25"/>
    <p:sldId id="278" r:id="rId26"/>
    <p:sldId id="295" r:id="rId27"/>
    <p:sldId id="296" r:id="rId28"/>
    <p:sldId id="280" r:id="rId29"/>
    <p:sldId id="279" r:id="rId30"/>
    <p:sldId id="297" r:id="rId31"/>
    <p:sldId id="282" r:id="rId32"/>
    <p:sldId id="281" r:id="rId33"/>
    <p:sldId id="298" r:id="rId34"/>
    <p:sldId id="283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8" d="100"/>
          <a:sy n="118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0F8F-8718-404C-8B54-9D1EB320A0EC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2214-E76D-4B42-87FB-13215CF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81000" y="76200"/>
            <a:ext cx="9525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9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1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152400" y="228600"/>
            <a:ext cx="8915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457200" y="1219200"/>
            <a:ext cx="8229600" cy="4572000"/>
          </a:xfrm>
          <a:prstGeom prst="round2Diag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OOP and smells</a:t>
            </a:r>
          </a:p>
          <a:p>
            <a:r>
              <a:rPr lang="en-US" dirty="0" smtClean="0"/>
              <a:t>SOLID principles</a:t>
            </a:r>
          </a:p>
          <a:p>
            <a:r>
              <a:rPr lang="en-US" dirty="0" smtClean="0"/>
              <a:t>Other agile/OOP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Jenga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07" y="1828800"/>
            <a:ext cx="3393922" cy="3887584"/>
          </a:xfr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7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940800" cy="6705600"/>
          </a:xfrm>
        </p:spPr>
      </p:pic>
    </p:spTree>
    <p:extLst>
      <p:ext uri="{BB962C8B-B14F-4D97-AF65-F5344CB8AC3E}">
        <p14:creationId xmlns:p14="http://schemas.microsoft.com/office/powerpoint/2010/main" val="14021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Responsibility Principle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o-RO" sz="6600" i="1" dirty="0" smtClean="0"/>
              <a:t>E</a:t>
            </a:r>
            <a:r>
              <a:rPr lang="en-GB" sz="6600" i="1" dirty="0" smtClean="0"/>
              <a:t>very </a:t>
            </a:r>
            <a:r>
              <a:rPr lang="en-GB" sz="6600" i="1" dirty="0"/>
              <a:t>class should have responsibility over </a:t>
            </a:r>
            <a:r>
              <a:rPr lang="en-GB" sz="6600" b="1" i="1" dirty="0"/>
              <a:t>a single </a:t>
            </a:r>
            <a:r>
              <a:rPr lang="en-GB" sz="6600" i="1" dirty="0"/>
              <a:t>part of the functionality provided by the software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2986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9144000" cy="6896258"/>
          </a:xfrm>
        </p:spPr>
      </p:pic>
    </p:spTree>
    <p:extLst>
      <p:ext uri="{BB962C8B-B14F-4D97-AF65-F5344CB8AC3E}">
        <p14:creationId xmlns:p14="http://schemas.microsoft.com/office/powerpoint/2010/main" val="56684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class does</a:t>
            </a:r>
          </a:p>
          <a:p>
            <a:r>
              <a:rPr lang="en-US" dirty="0" smtClean="0"/>
              <a:t>The more a class does, the more likely it will change</a:t>
            </a:r>
          </a:p>
          <a:p>
            <a:r>
              <a:rPr lang="en-US" dirty="0" smtClean="0"/>
              <a:t>The more a class changes, the more likely we will introduce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Cohesion – How closely related are the different responsibilities of a module</a:t>
            </a:r>
          </a:p>
          <a:p>
            <a:r>
              <a:rPr lang="en-US" dirty="0" smtClean="0"/>
              <a:t>Coupling – How much one module relies on another</a:t>
            </a:r>
          </a:p>
          <a:p>
            <a:r>
              <a:rPr lang="en-US" dirty="0" smtClean="0"/>
              <a:t>Goal is low coupling and high cohesion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9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CODE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Single Responsibility Principle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 smtClean="0"/>
              <a:t>Software entities (classes, modules, functions, etc.) should be open for extension but closed for modification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94437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Conforming to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for extension</a:t>
            </a:r>
          </a:p>
          <a:p>
            <a:pPr lvl="1"/>
            <a:r>
              <a:rPr lang="en-US" dirty="0" smtClean="0"/>
              <a:t>Behavior of the module can be extended</a:t>
            </a:r>
          </a:p>
          <a:p>
            <a:pPr lvl="1"/>
            <a:r>
              <a:rPr lang="en-US" dirty="0" smtClean="0"/>
              <a:t>We are able to change what the module does</a:t>
            </a:r>
          </a:p>
          <a:p>
            <a:r>
              <a:rPr lang="en-US" dirty="0" smtClean="0"/>
              <a:t>Closed for modification</a:t>
            </a:r>
          </a:p>
          <a:p>
            <a:pPr lvl="1"/>
            <a:r>
              <a:rPr lang="en-US" dirty="0" smtClean="0"/>
              <a:t>Extending behavior does not result in changes to source, binary, or code of the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not conform to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124200"/>
            <a:ext cx="68580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Client is not open and closed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71185"/>
            <a:ext cx="406774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Cohesion</a:t>
            </a:r>
          </a:p>
          <a:p>
            <a:r>
              <a:rPr lang="en-US" dirty="0" smtClean="0"/>
              <a:t>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4368606" cy="2598657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4419600"/>
            <a:ext cx="68580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Client is both open and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Conforming to OCP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 on abstractions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CODE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Open Closed Principle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 (LSP)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000" i="1" dirty="0" smtClean="0"/>
              <a:t>Subtypes must be substitutable for their base types</a:t>
            </a:r>
            <a:endParaRPr lang="en-US" sz="8000" i="1" dirty="0"/>
          </a:p>
        </p:txBody>
      </p:sp>
    </p:spTree>
    <p:extLst>
      <p:ext uri="{BB962C8B-B14F-4D97-AF65-F5344CB8AC3E}">
        <p14:creationId xmlns:p14="http://schemas.microsoft.com/office/powerpoint/2010/main" val="36403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997"/>
          </a:xfrm>
        </p:spPr>
      </p:pic>
    </p:spTree>
    <p:extLst>
      <p:ext uri="{BB962C8B-B14F-4D97-AF65-F5344CB8AC3E}">
        <p14:creationId xmlns:p14="http://schemas.microsoft.com/office/powerpoint/2010/main" val="3174652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OOP discusses inheritance with “IS-A”</a:t>
            </a:r>
          </a:p>
          <a:p>
            <a:r>
              <a:rPr lang="en-US" dirty="0" smtClean="0"/>
              <a:t>LSP says that “IS-A” refers to </a:t>
            </a:r>
            <a:r>
              <a:rPr lang="en-US" i="1" dirty="0" smtClean="0"/>
              <a:t>behavior</a:t>
            </a:r>
          </a:p>
          <a:p>
            <a:r>
              <a:rPr lang="en-US" i="1" dirty="0" smtClean="0"/>
              <a:t>Behavior</a:t>
            </a:r>
            <a:r>
              <a:rPr lang="en-US" dirty="0" smtClean="0"/>
              <a:t> is what software is really all about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code should not know that one module is different from its substitute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CODE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Liskov</a:t>
            </a:r>
            <a:r>
              <a:rPr lang="en-US" dirty="0" smtClean="0">
                <a:solidFill>
                  <a:schemeClr val="tx1"/>
                </a:solidFill>
              </a:rPr>
              <a:t> Substitution Principle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Segregation Principle (ISP)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dirty="0" smtClean="0"/>
              <a:t>Clients should not be forced to depend on methods they do not use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1233178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997"/>
          </a:xfrm>
        </p:spPr>
      </p:pic>
    </p:spTree>
    <p:extLst>
      <p:ext uri="{BB962C8B-B14F-4D97-AF65-F5344CB8AC3E}">
        <p14:creationId xmlns:p14="http://schemas.microsoft.com/office/powerpoint/2010/main" val="13357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code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Switch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0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CODE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Interface Segregation Principle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Inversion Principle (DIP)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i="1" dirty="0" smtClean="0"/>
              <a:t>High-level modules should not depend on low-level modules. Both should depend on abstractions</a:t>
            </a:r>
          </a:p>
          <a:p>
            <a:r>
              <a:rPr lang="en-US" sz="4000" i="1" dirty="0" smtClean="0"/>
              <a:t>Abstractions should not depend on details. Details should depend upon abstractions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205254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92801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CODE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Dependency Inversion Principle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Simple Stupid (KISS)</a:t>
            </a:r>
          </a:p>
          <a:p>
            <a:r>
              <a:rPr lang="en-US" dirty="0" smtClean="0"/>
              <a:t>You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(YAGNI)</a:t>
            </a:r>
          </a:p>
          <a:p>
            <a:r>
              <a:rPr lang="en-US" dirty="0" smtClean="0"/>
              <a:t>Don’t Repeat Yourself (DRY)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0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OOP and smells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ingle Responsibility Principle (SRP)</a:t>
            </a:r>
          </a:p>
          <a:p>
            <a:r>
              <a:rPr lang="en-US" b="1" dirty="0" smtClean="0"/>
              <a:t>O</a:t>
            </a:r>
            <a:r>
              <a:rPr lang="en-US" dirty="0" smtClean="0"/>
              <a:t>pen-Closed Principle (OCP)</a:t>
            </a:r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dirty="0" err="1" smtClean="0"/>
              <a:t>Substutution</a:t>
            </a:r>
            <a:r>
              <a:rPr lang="en-US" dirty="0" smtClean="0"/>
              <a:t> Principle (LSP)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nterface Segregation Principle (ISP)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ependency Inversion Principle (DIP)</a:t>
            </a:r>
          </a:p>
          <a:p>
            <a:r>
              <a:rPr lang="en-US" dirty="0" smtClean="0"/>
              <a:t>Other agile/OOP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Rigidity</a:t>
            </a:r>
          </a:p>
          <a:p>
            <a:pPr lvl="1"/>
            <a:r>
              <a:rPr lang="en-US" dirty="0" smtClean="0"/>
              <a:t>Software is difficult to change</a:t>
            </a:r>
          </a:p>
          <a:p>
            <a:r>
              <a:rPr lang="en-US" dirty="0" smtClean="0"/>
              <a:t>Fragility</a:t>
            </a:r>
          </a:p>
          <a:p>
            <a:pPr lvl="1"/>
            <a:r>
              <a:rPr lang="en-US" dirty="0" smtClean="0"/>
              <a:t>Program breaks in many places when a change made in a single place</a:t>
            </a:r>
          </a:p>
          <a:p>
            <a:r>
              <a:rPr lang="en-US" dirty="0" smtClean="0"/>
              <a:t>Immobility</a:t>
            </a:r>
          </a:p>
          <a:p>
            <a:pPr lvl="1"/>
            <a:r>
              <a:rPr lang="en-US" dirty="0" smtClean="0"/>
              <a:t>Parts could be useful in other systems, but effort and risk to separate from original system is too great</a:t>
            </a:r>
          </a:p>
        </p:txBody>
      </p:sp>
    </p:spTree>
    <p:extLst>
      <p:ext uri="{BB962C8B-B14F-4D97-AF65-F5344CB8AC3E}">
        <p14:creationId xmlns:p14="http://schemas.microsoft.com/office/powerpoint/2010/main" val="30132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Viscosity </a:t>
            </a:r>
          </a:p>
          <a:p>
            <a:pPr lvl="1"/>
            <a:r>
              <a:rPr lang="en-US" dirty="0" smtClean="0"/>
              <a:t>Design-preserving methods are more difficult to use than the hacks</a:t>
            </a:r>
          </a:p>
          <a:p>
            <a:pPr lvl="1"/>
            <a:r>
              <a:rPr lang="en-US" dirty="0" smtClean="0"/>
              <a:t>Development environment is slow and inefficient</a:t>
            </a:r>
          </a:p>
          <a:p>
            <a:r>
              <a:rPr lang="en-US" dirty="0" smtClean="0"/>
              <a:t>Needless complexity</a:t>
            </a:r>
          </a:p>
          <a:p>
            <a:pPr lvl="1"/>
            <a:r>
              <a:rPr lang="en-US" dirty="0" smtClean="0"/>
              <a:t>Contains elements that aren’t currently useful</a:t>
            </a:r>
          </a:p>
          <a:p>
            <a:r>
              <a:rPr lang="en-US" dirty="0" smtClean="0"/>
              <a:t>Needless repetition</a:t>
            </a:r>
          </a:p>
          <a:p>
            <a:pPr lvl="1"/>
            <a:r>
              <a:rPr lang="en-US" dirty="0" smtClean="0"/>
              <a:t>System has lots of repeated code elements</a:t>
            </a:r>
          </a:p>
          <a:p>
            <a:r>
              <a:rPr lang="en-US" dirty="0" smtClean="0"/>
              <a:t>Opacity</a:t>
            </a:r>
          </a:p>
          <a:p>
            <a:pPr lvl="1"/>
            <a:r>
              <a:rPr lang="en-US" dirty="0" smtClean="0"/>
              <a:t>A module is difficult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software rot?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methodology</a:t>
            </a:r>
          </a:p>
          <a:p>
            <a:pPr lvl="1"/>
            <a:r>
              <a:rPr lang="en-US" dirty="0" smtClean="0"/>
              <a:t>Requirements change</a:t>
            </a:r>
          </a:p>
          <a:p>
            <a:r>
              <a:rPr lang="en-US" dirty="0" smtClean="0"/>
              <a:t>Code wants to be chaotic</a:t>
            </a:r>
            <a:endParaRPr lang="en-US" dirty="0"/>
          </a:p>
          <a:p>
            <a:pPr lvl="1"/>
            <a:r>
              <a:rPr lang="en-US" dirty="0" smtClean="0"/>
              <a:t>We don’t take time to refactor</a:t>
            </a:r>
          </a:p>
          <a:p>
            <a:r>
              <a:rPr lang="en-US" dirty="0" smtClean="0"/>
              <a:t>We suck at OO design</a:t>
            </a:r>
          </a:p>
          <a:p>
            <a:pPr lvl="1"/>
            <a:r>
              <a:rPr lang="en-US" dirty="0" smtClean="0"/>
              <a:t>Designs and practices are at fault</a:t>
            </a:r>
          </a:p>
        </p:txBody>
      </p:sp>
    </p:spTree>
    <p:extLst>
      <p:ext uri="{BB962C8B-B14F-4D97-AF65-F5344CB8AC3E}">
        <p14:creationId xmlns:p14="http://schemas.microsoft.com/office/powerpoint/2010/main" val="2203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cost to fix rotting code</a:t>
            </a:r>
          </a:p>
          <a:p>
            <a:r>
              <a:rPr lang="en-US" dirty="0" smtClean="0"/>
              <a:t>Interest charges build over time</a:t>
            </a:r>
          </a:p>
          <a:p>
            <a:r>
              <a:rPr lang="en-US" dirty="0" smtClean="0"/>
              <a:t>The longer we take to remove the smells, the more it will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</a:t>
            </a:r>
            <a:r>
              <a:rPr lang="en-US" dirty="0" smtClean="0"/>
              <a:t>ingle Responsibility Principle (SRP)</a:t>
            </a:r>
          </a:p>
          <a:p>
            <a:r>
              <a:rPr lang="en-US" b="1" dirty="0" smtClean="0"/>
              <a:t>O</a:t>
            </a:r>
            <a:r>
              <a:rPr lang="en-US" dirty="0" smtClean="0"/>
              <a:t>pen-Closed Principle (OCP)</a:t>
            </a:r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 (LSP)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nterface Segregation Principle (ISP)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1759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SOLID come from?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1" y="1981200"/>
            <a:ext cx="3680619" cy="3680619"/>
          </a:xfrm>
        </p:spPr>
      </p:pic>
    </p:spTree>
    <p:extLst>
      <p:ext uri="{BB962C8B-B14F-4D97-AF65-F5344CB8AC3E}">
        <p14:creationId xmlns:p14="http://schemas.microsoft.com/office/powerpoint/2010/main" val="18246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</TotalTime>
  <Words>571</Words>
  <Application>Microsoft Office PowerPoint</Application>
  <PresentationFormat>On-screen Show (4:3)</PresentationFormat>
  <Paragraphs>109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Gill Sans MT</vt:lpstr>
      <vt:lpstr>Wingdings</vt:lpstr>
      <vt:lpstr>Wingdings 2</vt:lpstr>
      <vt:lpstr>Dividend</vt:lpstr>
      <vt:lpstr>Today’s session</vt:lpstr>
      <vt:lpstr>Basic OOP</vt:lpstr>
      <vt:lpstr>Refactoring code smells</vt:lpstr>
      <vt:lpstr>Design smells</vt:lpstr>
      <vt:lpstr>Design smells</vt:lpstr>
      <vt:lpstr>Why does software rot?</vt:lpstr>
      <vt:lpstr>Technical Debt</vt:lpstr>
      <vt:lpstr>SOLID</vt:lpstr>
      <vt:lpstr>Where does SOLID come from?</vt:lpstr>
      <vt:lpstr>Jenga</vt:lpstr>
      <vt:lpstr>PowerPoint Presentation</vt:lpstr>
      <vt:lpstr>Single Responsibility Principle (SRP)</vt:lpstr>
      <vt:lpstr>PowerPoint Presentation</vt:lpstr>
      <vt:lpstr>Responsibility</vt:lpstr>
      <vt:lpstr>Cohesion and Coupling</vt:lpstr>
      <vt:lpstr>EXAMPLE CODE Single Responsibility Principle</vt:lpstr>
      <vt:lpstr>Open Closed principle (OCP)</vt:lpstr>
      <vt:lpstr>Conforming to OCP</vt:lpstr>
      <vt:lpstr>Does not conform to OCP</vt:lpstr>
      <vt:lpstr>Strategy pattern</vt:lpstr>
      <vt:lpstr>Conforming to OCP </vt:lpstr>
      <vt:lpstr>EXAMPLE CODE Open Closed Principle</vt:lpstr>
      <vt:lpstr>Liskov Substitution Principle (LSP)</vt:lpstr>
      <vt:lpstr>PowerPoint Presentation</vt:lpstr>
      <vt:lpstr>IS-A</vt:lpstr>
      <vt:lpstr>Substitution</vt:lpstr>
      <vt:lpstr>EXAMPLE CODE Liskov Substitution Principle</vt:lpstr>
      <vt:lpstr>Interface Segregation Principle (ISP)</vt:lpstr>
      <vt:lpstr>PowerPoint Presentation</vt:lpstr>
      <vt:lpstr>EXAMPLE CODE Interface Segregation Principle</vt:lpstr>
      <vt:lpstr>Dependency Inversion Principle (DIP)</vt:lpstr>
      <vt:lpstr>PowerPoint Presentation</vt:lpstr>
      <vt:lpstr>EXAMPLE CODE Dependency Inversion Principle</vt:lpstr>
      <vt:lpstr>Other principles</vt:lpstr>
      <vt:lpstr>Today’s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Alex</cp:lastModifiedBy>
  <cp:revision>45</cp:revision>
  <dcterms:created xsi:type="dcterms:W3CDTF">2011-02-22T01:52:02Z</dcterms:created>
  <dcterms:modified xsi:type="dcterms:W3CDTF">2015-12-08T14:54:36Z</dcterms:modified>
</cp:coreProperties>
</file>