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72" r:id="rId3"/>
    <p:sldId id="257" r:id="rId4"/>
    <p:sldId id="275" r:id="rId5"/>
    <p:sldId id="266" r:id="rId6"/>
    <p:sldId id="270" r:id="rId7"/>
    <p:sldId id="267" r:id="rId8"/>
    <p:sldId id="284" r:id="rId9"/>
    <p:sldId id="286" r:id="rId10"/>
    <p:sldId id="273" r:id="rId11"/>
    <p:sldId id="274" r:id="rId12"/>
    <p:sldId id="277" r:id="rId13"/>
    <p:sldId id="28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ILA MICHEL - Student" initials="KM-S" lastIdx="1" clrIdx="0">
    <p:extLst>
      <p:ext uri="{19B8F6BF-5375-455C-9EA6-DF929625EA0E}">
        <p15:presenceInfo xmlns:p15="http://schemas.microsoft.com/office/powerpoint/2012/main" userId="KAMILA MICHEL -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2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96389-9E42-44DF-9E0D-F0FE890D5753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BAD8BC-0258-4936-A1A1-0E9A22EE1FD8}">
      <dgm:prSet/>
      <dgm:spPr/>
      <dgm:t>
        <a:bodyPr/>
        <a:lstStyle/>
        <a:p>
          <a:r>
            <a:rPr lang="en-GB" b="1" i="1">
              <a:latin typeface="Abadi" panose="020B0604020202020204" pitchFamily="34" charset="0"/>
            </a:rPr>
            <a:t>Project Objectives</a:t>
          </a:r>
          <a:endParaRPr lang="en-US">
            <a:latin typeface="Abadi" panose="020B0604020202020204" pitchFamily="34" charset="0"/>
          </a:endParaRPr>
        </a:p>
      </dgm:t>
    </dgm:pt>
    <dgm:pt modelId="{E23C1A41-1F7E-49CE-8645-0DEF79AD7F89}" type="parTrans" cxnId="{6C917343-233F-4D4B-A993-98B6987F9152}">
      <dgm:prSet/>
      <dgm:spPr/>
      <dgm:t>
        <a:bodyPr/>
        <a:lstStyle/>
        <a:p>
          <a:endParaRPr lang="en-US"/>
        </a:p>
      </dgm:t>
    </dgm:pt>
    <dgm:pt modelId="{5A52DFE7-8767-4D40-9776-F1CA4CBC0EB2}" type="sibTrans" cxnId="{6C917343-233F-4D4B-A993-98B6987F9152}">
      <dgm:prSet/>
      <dgm:spPr/>
      <dgm:t>
        <a:bodyPr/>
        <a:lstStyle/>
        <a:p>
          <a:endParaRPr lang="en-US"/>
        </a:p>
      </dgm:t>
    </dgm:pt>
    <dgm:pt modelId="{177DDEE0-DB6D-4CA3-82C4-70B10A0C94AC}">
      <dgm:prSet/>
      <dgm:spPr/>
      <dgm:t>
        <a:bodyPr/>
        <a:lstStyle/>
        <a:p>
          <a:r>
            <a:rPr lang="en-IE" b="1" i="1">
              <a:latin typeface="Abadi" panose="020B0604020104020204" pitchFamily="34" charset="0"/>
            </a:rPr>
            <a:t>Gameplay</a:t>
          </a:r>
          <a:endParaRPr lang="en-US">
            <a:latin typeface="Abadi" panose="020B0604020104020204" pitchFamily="34" charset="0"/>
          </a:endParaRPr>
        </a:p>
      </dgm:t>
    </dgm:pt>
    <dgm:pt modelId="{23AF2B17-1BE7-44BD-933F-9D62D9402480}" type="parTrans" cxnId="{DB1A69CD-46C5-434C-9CCA-5EA54C99083F}">
      <dgm:prSet/>
      <dgm:spPr/>
      <dgm:t>
        <a:bodyPr/>
        <a:lstStyle/>
        <a:p>
          <a:endParaRPr lang="en-US"/>
        </a:p>
      </dgm:t>
    </dgm:pt>
    <dgm:pt modelId="{9F624184-E7D0-41CE-B635-0B5C7EE65DB8}" type="sibTrans" cxnId="{DB1A69CD-46C5-434C-9CCA-5EA54C99083F}">
      <dgm:prSet/>
      <dgm:spPr/>
      <dgm:t>
        <a:bodyPr/>
        <a:lstStyle/>
        <a:p>
          <a:endParaRPr lang="en-US"/>
        </a:p>
      </dgm:t>
    </dgm:pt>
    <dgm:pt modelId="{9320040C-4D3F-499D-8A44-D892F3788BA4}">
      <dgm:prSet/>
      <dgm:spPr/>
      <dgm:t>
        <a:bodyPr/>
        <a:lstStyle/>
        <a:p>
          <a:r>
            <a:rPr lang="en-US" b="1" i="1">
              <a:latin typeface="Abadi" panose="020B0604020104020204" pitchFamily="34" charset="0"/>
            </a:rPr>
            <a:t>Menus</a:t>
          </a:r>
          <a:endParaRPr lang="en-US">
            <a:latin typeface="Abadi" panose="020B0604020104020204" pitchFamily="34" charset="0"/>
          </a:endParaRPr>
        </a:p>
      </dgm:t>
    </dgm:pt>
    <dgm:pt modelId="{62246CAC-B6D2-405A-B24A-245C21499575}" type="parTrans" cxnId="{221096BA-7F13-47B6-A6B0-87A665581C75}">
      <dgm:prSet/>
      <dgm:spPr/>
      <dgm:t>
        <a:bodyPr/>
        <a:lstStyle/>
        <a:p>
          <a:endParaRPr lang="en-US"/>
        </a:p>
      </dgm:t>
    </dgm:pt>
    <dgm:pt modelId="{B08901BE-AB67-4835-B1DF-7F1C48F4EF9D}" type="sibTrans" cxnId="{221096BA-7F13-47B6-A6B0-87A665581C75}">
      <dgm:prSet/>
      <dgm:spPr/>
      <dgm:t>
        <a:bodyPr/>
        <a:lstStyle/>
        <a:p>
          <a:endParaRPr lang="en-US"/>
        </a:p>
      </dgm:t>
    </dgm:pt>
    <dgm:pt modelId="{6DA8680D-6096-47DE-A487-323B61963D9C}">
      <dgm:prSet/>
      <dgm:spPr/>
      <dgm:t>
        <a:bodyPr/>
        <a:lstStyle/>
        <a:p>
          <a:r>
            <a:rPr lang="en-US" b="1" i="1">
              <a:latin typeface="Abadi" panose="020B0604020104020204" pitchFamily="34" charset="0"/>
            </a:rPr>
            <a:t>Technologies</a:t>
          </a:r>
          <a:endParaRPr lang="en-US">
            <a:latin typeface="Abadi" panose="020B0604020104020204" pitchFamily="34" charset="0"/>
          </a:endParaRPr>
        </a:p>
      </dgm:t>
    </dgm:pt>
    <dgm:pt modelId="{0F3A0E0D-A0D2-45CC-8861-E2905C502867}" type="parTrans" cxnId="{41CA988F-5F55-415C-AD44-64EFAA8E121D}">
      <dgm:prSet/>
      <dgm:spPr/>
      <dgm:t>
        <a:bodyPr/>
        <a:lstStyle/>
        <a:p>
          <a:endParaRPr lang="en-US"/>
        </a:p>
      </dgm:t>
    </dgm:pt>
    <dgm:pt modelId="{4CF53BC1-94F3-4445-9C74-E075966888E7}" type="sibTrans" cxnId="{41CA988F-5F55-415C-AD44-64EFAA8E121D}">
      <dgm:prSet/>
      <dgm:spPr/>
      <dgm:t>
        <a:bodyPr/>
        <a:lstStyle/>
        <a:p>
          <a:endParaRPr lang="en-US"/>
        </a:p>
      </dgm:t>
    </dgm:pt>
    <dgm:pt modelId="{2D720772-B83A-4D8D-ABA5-9DDDD614E24D}">
      <dgm:prSet/>
      <dgm:spPr/>
      <dgm:t>
        <a:bodyPr/>
        <a:lstStyle/>
        <a:p>
          <a:r>
            <a:rPr lang="en-GB" b="1" i="1">
              <a:latin typeface="Abadi" panose="020B0604020104020204" pitchFamily="34" charset="0"/>
            </a:rPr>
            <a:t>Hardware</a:t>
          </a:r>
          <a:endParaRPr lang="en-US">
            <a:latin typeface="Abadi" panose="020B0604020104020204" pitchFamily="34" charset="0"/>
          </a:endParaRPr>
        </a:p>
      </dgm:t>
    </dgm:pt>
    <dgm:pt modelId="{E772D358-446A-4A46-9566-2E8BCD795DE4}" type="parTrans" cxnId="{42DF1E77-34D2-4764-A09A-57151FA67033}">
      <dgm:prSet/>
      <dgm:spPr/>
      <dgm:t>
        <a:bodyPr/>
        <a:lstStyle/>
        <a:p>
          <a:endParaRPr lang="en-US"/>
        </a:p>
      </dgm:t>
    </dgm:pt>
    <dgm:pt modelId="{DD2CA064-97E4-48CE-8C03-8847834A9EB1}" type="sibTrans" cxnId="{42DF1E77-34D2-4764-A09A-57151FA67033}">
      <dgm:prSet/>
      <dgm:spPr/>
      <dgm:t>
        <a:bodyPr/>
        <a:lstStyle/>
        <a:p>
          <a:endParaRPr lang="en-US"/>
        </a:p>
      </dgm:t>
    </dgm:pt>
    <dgm:pt modelId="{8842A71B-9EE1-4D99-835F-EFDBE31FC557}">
      <dgm:prSet/>
      <dgm:spPr/>
      <dgm:t>
        <a:bodyPr/>
        <a:lstStyle/>
        <a:p>
          <a:r>
            <a:rPr lang="en-GB" b="1" i="1">
              <a:latin typeface="Abadi" panose="020B0604020104020204" pitchFamily="34" charset="0"/>
            </a:rPr>
            <a:t>Tracking Mode</a:t>
          </a:r>
          <a:endParaRPr lang="en-US">
            <a:latin typeface="Abadi" panose="020B0604020104020204" pitchFamily="34" charset="0"/>
          </a:endParaRPr>
        </a:p>
      </dgm:t>
    </dgm:pt>
    <dgm:pt modelId="{FCED664E-8220-4D56-821A-4DF44CE9793D}" type="parTrans" cxnId="{55096F57-36E8-48E4-9E56-D232EACF499D}">
      <dgm:prSet/>
      <dgm:spPr/>
      <dgm:t>
        <a:bodyPr/>
        <a:lstStyle/>
        <a:p>
          <a:endParaRPr lang="en-US"/>
        </a:p>
      </dgm:t>
    </dgm:pt>
    <dgm:pt modelId="{78028664-8658-4A08-9597-EE63FA1B3CDC}" type="sibTrans" cxnId="{55096F57-36E8-48E4-9E56-D232EACF499D}">
      <dgm:prSet/>
      <dgm:spPr/>
      <dgm:t>
        <a:bodyPr/>
        <a:lstStyle/>
        <a:p>
          <a:endParaRPr lang="en-US"/>
        </a:p>
      </dgm:t>
    </dgm:pt>
    <dgm:pt modelId="{34B44F7B-A46A-4EA2-B783-2640D9DB26BD}">
      <dgm:prSet/>
      <dgm:spPr/>
      <dgm:t>
        <a:bodyPr/>
        <a:lstStyle/>
        <a:p>
          <a:r>
            <a:rPr lang="en-GB" b="1" i="1">
              <a:latin typeface="Abadi" panose="020B0604020104020204" pitchFamily="34" charset="0"/>
            </a:rPr>
            <a:t>Gestures</a:t>
          </a:r>
          <a:endParaRPr lang="en-US">
            <a:latin typeface="Abadi" panose="020B0604020104020204" pitchFamily="34" charset="0"/>
          </a:endParaRPr>
        </a:p>
      </dgm:t>
    </dgm:pt>
    <dgm:pt modelId="{35D0D497-9358-4571-A37E-D048CEAD86AC}" type="parTrans" cxnId="{E460864B-4B61-476A-9CE2-40F197075688}">
      <dgm:prSet/>
      <dgm:spPr/>
      <dgm:t>
        <a:bodyPr/>
        <a:lstStyle/>
        <a:p>
          <a:endParaRPr lang="en-US"/>
        </a:p>
      </dgm:t>
    </dgm:pt>
    <dgm:pt modelId="{A56D190B-CD8B-458E-9BB2-B0D08CFEDCAE}" type="sibTrans" cxnId="{E460864B-4B61-476A-9CE2-40F197075688}">
      <dgm:prSet/>
      <dgm:spPr/>
      <dgm:t>
        <a:bodyPr/>
        <a:lstStyle/>
        <a:p>
          <a:endParaRPr lang="en-US"/>
        </a:p>
      </dgm:t>
    </dgm:pt>
    <dgm:pt modelId="{25CB59FC-2DD4-48C9-87D3-FD5EA46B9E98}">
      <dgm:prSet/>
      <dgm:spPr/>
      <dgm:t>
        <a:bodyPr/>
        <a:lstStyle/>
        <a:p>
          <a:r>
            <a:rPr lang="en-IE" b="1" i="1">
              <a:latin typeface="Abadi" panose="020B0604020104020204" pitchFamily="34" charset="0"/>
            </a:rPr>
            <a:t>Conclusion</a:t>
          </a:r>
          <a:endParaRPr lang="en-US">
            <a:latin typeface="Abadi" panose="020B0604020104020204" pitchFamily="34" charset="0"/>
          </a:endParaRPr>
        </a:p>
      </dgm:t>
    </dgm:pt>
    <dgm:pt modelId="{6F338177-6CE6-4C25-9A6A-F4C7841C059F}" type="parTrans" cxnId="{62619FB0-6C58-4050-96D9-569C132A8152}">
      <dgm:prSet/>
      <dgm:spPr/>
      <dgm:t>
        <a:bodyPr/>
        <a:lstStyle/>
        <a:p>
          <a:endParaRPr lang="en-US"/>
        </a:p>
      </dgm:t>
    </dgm:pt>
    <dgm:pt modelId="{95DFC939-357D-44DC-BBCB-F6B769E90B99}" type="sibTrans" cxnId="{62619FB0-6C58-4050-96D9-569C132A8152}">
      <dgm:prSet/>
      <dgm:spPr/>
      <dgm:t>
        <a:bodyPr/>
        <a:lstStyle/>
        <a:p>
          <a:endParaRPr lang="en-US"/>
        </a:p>
      </dgm:t>
    </dgm:pt>
    <dgm:pt modelId="{CA1FC471-845E-4C83-8B9C-B5D34CEE98CC}" type="pres">
      <dgm:prSet presAssocID="{35596389-9E42-44DF-9E0D-F0FE890D5753}" presName="diagram" presStyleCnt="0">
        <dgm:presLayoutVars>
          <dgm:dir/>
          <dgm:resizeHandles val="exact"/>
        </dgm:presLayoutVars>
      </dgm:prSet>
      <dgm:spPr/>
    </dgm:pt>
    <dgm:pt modelId="{07F5E91B-C761-4F3D-A33D-E69BF16EAF85}" type="pres">
      <dgm:prSet presAssocID="{80BAD8BC-0258-4936-A1A1-0E9A22EE1FD8}" presName="node" presStyleLbl="node1" presStyleIdx="0" presStyleCnt="8">
        <dgm:presLayoutVars>
          <dgm:bulletEnabled val="1"/>
        </dgm:presLayoutVars>
      </dgm:prSet>
      <dgm:spPr/>
    </dgm:pt>
    <dgm:pt modelId="{6B9F6D39-DF1E-4E65-97DE-A619CBE10B81}" type="pres">
      <dgm:prSet presAssocID="{5A52DFE7-8767-4D40-9776-F1CA4CBC0EB2}" presName="sibTrans" presStyleCnt="0"/>
      <dgm:spPr/>
    </dgm:pt>
    <dgm:pt modelId="{5035DB8C-D68D-432D-B03A-877DEF5D4454}" type="pres">
      <dgm:prSet presAssocID="{177DDEE0-DB6D-4CA3-82C4-70B10A0C94AC}" presName="node" presStyleLbl="node1" presStyleIdx="1" presStyleCnt="8">
        <dgm:presLayoutVars>
          <dgm:bulletEnabled val="1"/>
        </dgm:presLayoutVars>
      </dgm:prSet>
      <dgm:spPr/>
    </dgm:pt>
    <dgm:pt modelId="{A61274EC-2D25-42C6-B39B-825F755C2E23}" type="pres">
      <dgm:prSet presAssocID="{9F624184-E7D0-41CE-B635-0B5C7EE65DB8}" presName="sibTrans" presStyleCnt="0"/>
      <dgm:spPr/>
    </dgm:pt>
    <dgm:pt modelId="{6A1FF050-8443-4AA8-BB2A-8DFDC3EE6374}" type="pres">
      <dgm:prSet presAssocID="{9320040C-4D3F-499D-8A44-D892F3788BA4}" presName="node" presStyleLbl="node1" presStyleIdx="2" presStyleCnt="8">
        <dgm:presLayoutVars>
          <dgm:bulletEnabled val="1"/>
        </dgm:presLayoutVars>
      </dgm:prSet>
      <dgm:spPr/>
    </dgm:pt>
    <dgm:pt modelId="{B0B0B033-E743-42E6-BDD3-A5C83AF9EB03}" type="pres">
      <dgm:prSet presAssocID="{B08901BE-AB67-4835-B1DF-7F1C48F4EF9D}" presName="sibTrans" presStyleCnt="0"/>
      <dgm:spPr/>
    </dgm:pt>
    <dgm:pt modelId="{6CA3BF22-8430-4DC6-8E7A-C9FE8F5D9BEA}" type="pres">
      <dgm:prSet presAssocID="{6DA8680D-6096-47DE-A487-323B61963D9C}" presName="node" presStyleLbl="node1" presStyleIdx="3" presStyleCnt="8">
        <dgm:presLayoutVars>
          <dgm:bulletEnabled val="1"/>
        </dgm:presLayoutVars>
      </dgm:prSet>
      <dgm:spPr/>
    </dgm:pt>
    <dgm:pt modelId="{63B6E809-00DB-4FF2-AD71-810F59A9339A}" type="pres">
      <dgm:prSet presAssocID="{4CF53BC1-94F3-4445-9C74-E075966888E7}" presName="sibTrans" presStyleCnt="0"/>
      <dgm:spPr/>
    </dgm:pt>
    <dgm:pt modelId="{5604B049-1E28-4E7F-A164-7278E34D5AEB}" type="pres">
      <dgm:prSet presAssocID="{2D720772-B83A-4D8D-ABA5-9DDDD614E24D}" presName="node" presStyleLbl="node1" presStyleIdx="4" presStyleCnt="8">
        <dgm:presLayoutVars>
          <dgm:bulletEnabled val="1"/>
        </dgm:presLayoutVars>
      </dgm:prSet>
      <dgm:spPr/>
    </dgm:pt>
    <dgm:pt modelId="{5643A6E3-1166-4ED2-A9FC-DBB77E58E5B7}" type="pres">
      <dgm:prSet presAssocID="{DD2CA064-97E4-48CE-8C03-8847834A9EB1}" presName="sibTrans" presStyleCnt="0"/>
      <dgm:spPr/>
    </dgm:pt>
    <dgm:pt modelId="{7FCADFB4-AD2D-4D0E-84DD-9134089B1BD4}" type="pres">
      <dgm:prSet presAssocID="{8842A71B-9EE1-4D99-835F-EFDBE31FC557}" presName="node" presStyleLbl="node1" presStyleIdx="5" presStyleCnt="8">
        <dgm:presLayoutVars>
          <dgm:bulletEnabled val="1"/>
        </dgm:presLayoutVars>
      </dgm:prSet>
      <dgm:spPr/>
    </dgm:pt>
    <dgm:pt modelId="{12107DAE-2F1B-4AE5-869A-DD80635CBDB4}" type="pres">
      <dgm:prSet presAssocID="{78028664-8658-4A08-9597-EE63FA1B3CDC}" presName="sibTrans" presStyleCnt="0"/>
      <dgm:spPr/>
    </dgm:pt>
    <dgm:pt modelId="{E6AB1326-CE00-4AB5-BAC2-CBEFE844C221}" type="pres">
      <dgm:prSet presAssocID="{34B44F7B-A46A-4EA2-B783-2640D9DB26BD}" presName="node" presStyleLbl="node1" presStyleIdx="6" presStyleCnt="8">
        <dgm:presLayoutVars>
          <dgm:bulletEnabled val="1"/>
        </dgm:presLayoutVars>
      </dgm:prSet>
      <dgm:spPr/>
    </dgm:pt>
    <dgm:pt modelId="{8B294D53-5975-4F71-89CC-4A8F8B6BE561}" type="pres">
      <dgm:prSet presAssocID="{A56D190B-CD8B-458E-9BB2-B0D08CFEDCAE}" presName="sibTrans" presStyleCnt="0"/>
      <dgm:spPr/>
    </dgm:pt>
    <dgm:pt modelId="{4A6B1D4C-02AC-4E40-AFAE-0F1AB28482A2}" type="pres">
      <dgm:prSet presAssocID="{25CB59FC-2DD4-48C9-87D3-FD5EA46B9E98}" presName="node" presStyleLbl="node1" presStyleIdx="7" presStyleCnt="8">
        <dgm:presLayoutVars>
          <dgm:bulletEnabled val="1"/>
        </dgm:presLayoutVars>
      </dgm:prSet>
      <dgm:spPr/>
    </dgm:pt>
  </dgm:ptLst>
  <dgm:cxnLst>
    <dgm:cxn modelId="{2143022B-524E-4F17-9269-1BF9816AAA18}" type="presOf" srcId="{80BAD8BC-0258-4936-A1A1-0E9A22EE1FD8}" destId="{07F5E91B-C761-4F3D-A33D-E69BF16EAF85}" srcOrd="0" destOrd="0" presId="urn:microsoft.com/office/officeart/2005/8/layout/default"/>
    <dgm:cxn modelId="{E4220462-D307-4D38-A8C4-8939555F1E58}" type="presOf" srcId="{9320040C-4D3F-499D-8A44-D892F3788BA4}" destId="{6A1FF050-8443-4AA8-BB2A-8DFDC3EE6374}" srcOrd="0" destOrd="0" presId="urn:microsoft.com/office/officeart/2005/8/layout/default"/>
    <dgm:cxn modelId="{6C917343-233F-4D4B-A993-98B6987F9152}" srcId="{35596389-9E42-44DF-9E0D-F0FE890D5753}" destId="{80BAD8BC-0258-4936-A1A1-0E9A22EE1FD8}" srcOrd="0" destOrd="0" parTransId="{E23C1A41-1F7E-49CE-8645-0DEF79AD7F89}" sibTransId="{5A52DFE7-8767-4D40-9776-F1CA4CBC0EB2}"/>
    <dgm:cxn modelId="{E460864B-4B61-476A-9CE2-40F197075688}" srcId="{35596389-9E42-44DF-9E0D-F0FE890D5753}" destId="{34B44F7B-A46A-4EA2-B783-2640D9DB26BD}" srcOrd="6" destOrd="0" parTransId="{35D0D497-9358-4571-A37E-D048CEAD86AC}" sibTransId="{A56D190B-CD8B-458E-9BB2-B0D08CFEDCAE}"/>
    <dgm:cxn modelId="{B6B21F51-4062-4C9A-A457-91AD56FCB6B0}" type="presOf" srcId="{8842A71B-9EE1-4D99-835F-EFDBE31FC557}" destId="{7FCADFB4-AD2D-4D0E-84DD-9134089B1BD4}" srcOrd="0" destOrd="0" presId="urn:microsoft.com/office/officeart/2005/8/layout/default"/>
    <dgm:cxn modelId="{AA19DE73-B6E1-47B6-AF04-D3467A5A741C}" type="presOf" srcId="{35596389-9E42-44DF-9E0D-F0FE890D5753}" destId="{CA1FC471-845E-4C83-8B9C-B5D34CEE98CC}" srcOrd="0" destOrd="0" presId="urn:microsoft.com/office/officeart/2005/8/layout/default"/>
    <dgm:cxn modelId="{42DF1E77-34D2-4764-A09A-57151FA67033}" srcId="{35596389-9E42-44DF-9E0D-F0FE890D5753}" destId="{2D720772-B83A-4D8D-ABA5-9DDDD614E24D}" srcOrd="4" destOrd="0" parTransId="{E772D358-446A-4A46-9566-2E8BCD795DE4}" sibTransId="{DD2CA064-97E4-48CE-8C03-8847834A9EB1}"/>
    <dgm:cxn modelId="{55096F57-36E8-48E4-9E56-D232EACF499D}" srcId="{35596389-9E42-44DF-9E0D-F0FE890D5753}" destId="{8842A71B-9EE1-4D99-835F-EFDBE31FC557}" srcOrd="5" destOrd="0" parTransId="{FCED664E-8220-4D56-821A-4DF44CE9793D}" sibTransId="{78028664-8658-4A08-9597-EE63FA1B3CDC}"/>
    <dgm:cxn modelId="{4E415E7B-113D-4675-AD2D-572931F5D7FD}" type="presOf" srcId="{6DA8680D-6096-47DE-A487-323B61963D9C}" destId="{6CA3BF22-8430-4DC6-8E7A-C9FE8F5D9BEA}" srcOrd="0" destOrd="0" presId="urn:microsoft.com/office/officeart/2005/8/layout/default"/>
    <dgm:cxn modelId="{AF06CB8A-2C81-4019-8C9D-B9C777EE1C27}" type="presOf" srcId="{34B44F7B-A46A-4EA2-B783-2640D9DB26BD}" destId="{E6AB1326-CE00-4AB5-BAC2-CBEFE844C221}" srcOrd="0" destOrd="0" presId="urn:microsoft.com/office/officeart/2005/8/layout/default"/>
    <dgm:cxn modelId="{41CA988F-5F55-415C-AD44-64EFAA8E121D}" srcId="{35596389-9E42-44DF-9E0D-F0FE890D5753}" destId="{6DA8680D-6096-47DE-A487-323B61963D9C}" srcOrd="3" destOrd="0" parTransId="{0F3A0E0D-A0D2-45CC-8861-E2905C502867}" sibTransId="{4CF53BC1-94F3-4445-9C74-E075966888E7}"/>
    <dgm:cxn modelId="{62619FB0-6C58-4050-96D9-569C132A8152}" srcId="{35596389-9E42-44DF-9E0D-F0FE890D5753}" destId="{25CB59FC-2DD4-48C9-87D3-FD5EA46B9E98}" srcOrd="7" destOrd="0" parTransId="{6F338177-6CE6-4C25-9A6A-F4C7841C059F}" sibTransId="{95DFC939-357D-44DC-BBCB-F6B769E90B99}"/>
    <dgm:cxn modelId="{221096BA-7F13-47B6-A6B0-87A665581C75}" srcId="{35596389-9E42-44DF-9E0D-F0FE890D5753}" destId="{9320040C-4D3F-499D-8A44-D892F3788BA4}" srcOrd="2" destOrd="0" parTransId="{62246CAC-B6D2-405A-B24A-245C21499575}" sibTransId="{B08901BE-AB67-4835-B1DF-7F1C48F4EF9D}"/>
    <dgm:cxn modelId="{DB1A69CD-46C5-434C-9CCA-5EA54C99083F}" srcId="{35596389-9E42-44DF-9E0D-F0FE890D5753}" destId="{177DDEE0-DB6D-4CA3-82C4-70B10A0C94AC}" srcOrd="1" destOrd="0" parTransId="{23AF2B17-1BE7-44BD-933F-9D62D9402480}" sibTransId="{9F624184-E7D0-41CE-B635-0B5C7EE65DB8}"/>
    <dgm:cxn modelId="{8E6FE2D9-8F90-4CFE-947B-6FAAC579E01E}" type="presOf" srcId="{177DDEE0-DB6D-4CA3-82C4-70B10A0C94AC}" destId="{5035DB8C-D68D-432D-B03A-877DEF5D4454}" srcOrd="0" destOrd="0" presId="urn:microsoft.com/office/officeart/2005/8/layout/default"/>
    <dgm:cxn modelId="{A38D03F1-41AC-434F-8AC4-A40905880B77}" type="presOf" srcId="{25CB59FC-2DD4-48C9-87D3-FD5EA46B9E98}" destId="{4A6B1D4C-02AC-4E40-AFAE-0F1AB28482A2}" srcOrd="0" destOrd="0" presId="urn:microsoft.com/office/officeart/2005/8/layout/default"/>
    <dgm:cxn modelId="{FEEF6CF3-A5EC-40EC-A434-748901B9AA96}" type="presOf" srcId="{2D720772-B83A-4D8D-ABA5-9DDDD614E24D}" destId="{5604B049-1E28-4E7F-A164-7278E34D5AEB}" srcOrd="0" destOrd="0" presId="urn:microsoft.com/office/officeart/2005/8/layout/default"/>
    <dgm:cxn modelId="{6C62EA54-9FF6-4BE6-A059-E0B175585ED6}" type="presParOf" srcId="{CA1FC471-845E-4C83-8B9C-B5D34CEE98CC}" destId="{07F5E91B-C761-4F3D-A33D-E69BF16EAF85}" srcOrd="0" destOrd="0" presId="urn:microsoft.com/office/officeart/2005/8/layout/default"/>
    <dgm:cxn modelId="{B4DFB314-A2CC-443E-9DD5-2580E5C7D780}" type="presParOf" srcId="{CA1FC471-845E-4C83-8B9C-B5D34CEE98CC}" destId="{6B9F6D39-DF1E-4E65-97DE-A619CBE10B81}" srcOrd="1" destOrd="0" presId="urn:microsoft.com/office/officeart/2005/8/layout/default"/>
    <dgm:cxn modelId="{F8089396-9A35-4365-8B4A-98995178B2FE}" type="presParOf" srcId="{CA1FC471-845E-4C83-8B9C-B5D34CEE98CC}" destId="{5035DB8C-D68D-432D-B03A-877DEF5D4454}" srcOrd="2" destOrd="0" presId="urn:microsoft.com/office/officeart/2005/8/layout/default"/>
    <dgm:cxn modelId="{11677F82-52FB-4128-BBC6-C382F9D96CF1}" type="presParOf" srcId="{CA1FC471-845E-4C83-8B9C-B5D34CEE98CC}" destId="{A61274EC-2D25-42C6-B39B-825F755C2E23}" srcOrd="3" destOrd="0" presId="urn:microsoft.com/office/officeart/2005/8/layout/default"/>
    <dgm:cxn modelId="{497B73EC-B1D8-4CFF-B124-90E8091882F0}" type="presParOf" srcId="{CA1FC471-845E-4C83-8B9C-B5D34CEE98CC}" destId="{6A1FF050-8443-4AA8-BB2A-8DFDC3EE6374}" srcOrd="4" destOrd="0" presId="urn:microsoft.com/office/officeart/2005/8/layout/default"/>
    <dgm:cxn modelId="{93811FBA-B98D-4A61-9C06-418DE2EE0302}" type="presParOf" srcId="{CA1FC471-845E-4C83-8B9C-B5D34CEE98CC}" destId="{B0B0B033-E743-42E6-BDD3-A5C83AF9EB03}" srcOrd="5" destOrd="0" presId="urn:microsoft.com/office/officeart/2005/8/layout/default"/>
    <dgm:cxn modelId="{5B79FAB7-9E51-482B-B3DA-20D8E3F4F98B}" type="presParOf" srcId="{CA1FC471-845E-4C83-8B9C-B5D34CEE98CC}" destId="{6CA3BF22-8430-4DC6-8E7A-C9FE8F5D9BEA}" srcOrd="6" destOrd="0" presId="urn:microsoft.com/office/officeart/2005/8/layout/default"/>
    <dgm:cxn modelId="{DD841FD7-901C-418D-859B-037C2206F7D5}" type="presParOf" srcId="{CA1FC471-845E-4C83-8B9C-B5D34CEE98CC}" destId="{63B6E809-00DB-4FF2-AD71-810F59A9339A}" srcOrd="7" destOrd="0" presId="urn:microsoft.com/office/officeart/2005/8/layout/default"/>
    <dgm:cxn modelId="{64441F86-D33F-4619-97F2-5C1A14496858}" type="presParOf" srcId="{CA1FC471-845E-4C83-8B9C-B5D34CEE98CC}" destId="{5604B049-1E28-4E7F-A164-7278E34D5AEB}" srcOrd="8" destOrd="0" presId="urn:microsoft.com/office/officeart/2005/8/layout/default"/>
    <dgm:cxn modelId="{0A0EC34D-BAB8-4307-87C2-D038347D6A38}" type="presParOf" srcId="{CA1FC471-845E-4C83-8B9C-B5D34CEE98CC}" destId="{5643A6E3-1166-4ED2-A9FC-DBB77E58E5B7}" srcOrd="9" destOrd="0" presId="urn:microsoft.com/office/officeart/2005/8/layout/default"/>
    <dgm:cxn modelId="{AE7CD1CD-2C14-4AC9-B293-4F09F3E21DA8}" type="presParOf" srcId="{CA1FC471-845E-4C83-8B9C-B5D34CEE98CC}" destId="{7FCADFB4-AD2D-4D0E-84DD-9134089B1BD4}" srcOrd="10" destOrd="0" presId="urn:microsoft.com/office/officeart/2005/8/layout/default"/>
    <dgm:cxn modelId="{EC2B043B-692A-40B8-B52F-17E8E97528A9}" type="presParOf" srcId="{CA1FC471-845E-4C83-8B9C-B5D34CEE98CC}" destId="{12107DAE-2F1B-4AE5-869A-DD80635CBDB4}" srcOrd="11" destOrd="0" presId="urn:microsoft.com/office/officeart/2005/8/layout/default"/>
    <dgm:cxn modelId="{553331AC-804D-4E5A-9A8D-39313334ABFD}" type="presParOf" srcId="{CA1FC471-845E-4C83-8B9C-B5D34CEE98CC}" destId="{E6AB1326-CE00-4AB5-BAC2-CBEFE844C221}" srcOrd="12" destOrd="0" presId="urn:microsoft.com/office/officeart/2005/8/layout/default"/>
    <dgm:cxn modelId="{6B001A2B-4A34-4B32-92E9-167167F54348}" type="presParOf" srcId="{CA1FC471-845E-4C83-8B9C-B5D34CEE98CC}" destId="{8B294D53-5975-4F71-89CC-4A8F8B6BE561}" srcOrd="13" destOrd="0" presId="urn:microsoft.com/office/officeart/2005/8/layout/default"/>
    <dgm:cxn modelId="{8CAB5D6A-F2DE-46B9-B458-1B0CF166D82C}" type="presParOf" srcId="{CA1FC471-845E-4C83-8B9C-B5D34CEE98CC}" destId="{4A6B1D4C-02AC-4E40-AFAE-0F1AB28482A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160EE-8946-4D62-83C1-EA49F44155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D4995E-29D5-4DA1-A414-4F557A811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</a:t>
          </a:r>
          <a:endParaRPr lang="en-US" dirty="0"/>
        </a:p>
      </dgm:t>
    </dgm:pt>
    <dgm:pt modelId="{C75112BC-7D1F-4A82-985C-83A6D859A031}" type="parTrans" cxnId="{96D834B8-C07A-4564-BCE2-C2EDE10B0449}">
      <dgm:prSet/>
      <dgm:spPr/>
      <dgm:t>
        <a:bodyPr/>
        <a:lstStyle/>
        <a:p>
          <a:endParaRPr lang="en-US"/>
        </a:p>
      </dgm:t>
    </dgm:pt>
    <dgm:pt modelId="{11374427-C005-4388-B901-605B7B8D99A0}" type="sibTrans" cxnId="{96D834B8-C07A-4564-BCE2-C2EDE10B0449}">
      <dgm:prSet/>
      <dgm:spPr/>
      <dgm:t>
        <a:bodyPr/>
        <a:lstStyle/>
        <a:p>
          <a:endParaRPr lang="en-US"/>
        </a:p>
      </dgm:t>
    </dgm:pt>
    <dgm:pt modelId="{0EB93B10-06D5-4F6B-BD11-E4AB62B48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 into ideas for the project using Kinect V2</a:t>
          </a:r>
          <a:endParaRPr lang="en-US" dirty="0"/>
        </a:p>
      </dgm:t>
    </dgm:pt>
    <dgm:pt modelId="{FB888480-FCCD-443A-8426-BCB930BD7220}" type="parTrans" cxnId="{D5272A59-98AC-4FD8-9AF1-0F2AC24FC649}">
      <dgm:prSet/>
      <dgm:spPr/>
      <dgm:t>
        <a:bodyPr/>
        <a:lstStyle/>
        <a:p>
          <a:endParaRPr lang="en-US"/>
        </a:p>
      </dgm:t>
    </dgm:pt>
    <dgm:pt modelId="{B606E15F-EDCA-4335-A968-346E6120A432}" type="sibTrans" cxnId="{D5272A59-98AC-4FD8-9AF1-0F2AC24FC649}">
      <dgm:prSet/>
      <dgm:spPr/>
      <dgm:t>
        <a:bodyPr/>
        <a:lstStyle/>
        <a:p>
          <a:endParaRPr lang="en-US"/>
        </a:p>
      </dgm:t>
    </dgm:pt>
    <dgm:pt modelId="{647ADA2A-1599-4B08-B362-0E8E2FDE2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</a:t>
          </a:r>
          <a:endParaRPr lang="en-US" dirty="0"/>
        </a:p>
      </dgm:t>
    </dgm:pt>
    <dgm:pt modelId="{E3F208AA-B0A2-4520-9024-89E05D7545C8}" type="parTrans" cxnId="{C239BC8D-C025-4DCD-85FF-F831963EAD29}">
      <dgm:prSet/>
      <dgm:spPr/>
      <dgm:t>
        <a:bodyPr/>
        <a:lstStyle/>
        <a:p>
          <a:endParaRPr lang="en-US"/>
        </a:p>
      </dgm:t>
    </dgm:pt>
    <dgm:pt modelId="{419682E0-D205-462B-A111-BB50C21A66D0}" type="sibTrans" cxnId="{C239BC8D-C025-4DCD-85FF-F831963EAD29}">
      <dgm:prSet/>
      <dgm:spPr/>
      <dgm:t>
        <a:bodyPr/>
        <a:lstStyle/>
        <a:p>
          <a:endParaRPr lang="en-US"/>
        </a:p>
      </dgm:t>
    </dgm:pt>
    <dgm:pt modelId="{CA253AA0-BFE0-4311-B5DE-4FC23C09B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Kinect V2 to Unity Environment</a:t>
          </a:r>
          <a:endParaRPr lang="en-US" dirty="0"/>
        </a:p>
      </dgm:t>
    </dgm:pt>
    <dgm:pt modelId="{0C2A32DC-8C15-45AC-89F1-591439670B69}" type="parTrans" cxnId="{7186798B-8EB7-4B60-9009-CF87F3A7E558}">
      <dgm:prSet/>
      <dgm:spPr/>
      <dgm:t>
        <a:bodyPr/>
        <a:lstStyle/>
        <a:p>
          <a:endParaRPr lang="en-US"/>
        </a:p>
      </dgm:t>
    </dgm:pt>
    <dgm:pt modelId="{4E09445A-2191-4D2D-9581-91681D2317CD}" type="sibTrans" cxnId="{7186798B-8EB7-4B60-9009-CF87F3A7E558}">
      <dgm:prSet/>
      <dgm:spPr/>
      <dgm:t>
        <a:bodyPr/>
        <a:lstStyle/>
        <a:p>
          <a:endParaRPr lang="en-US"/>
        </a:p>
      </dgm:t>
    </dgm:pt>
    <dgm:pt modelId="{C171ED51-4B98-4F58-9175-131EE60F3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</a:t>
          </a:r>
          <a:endParaRPr lang="en-US" dirty="0"/>
        </a:p>
      </dgm:t>
    </dgm:pt>
    <dgm:pt modelId="{3143447B-E71B-4C0D-83BE-53D6E4C62696}" type="parTrans" cxnId="{E2B94CCB-2BF3-44AB-8334-42A17C4A665A}">
      <dgm:prSet/>
      <dgm:spPr/>
      <dgm:t>
        <a:bodyPr/>
        <a:lstStyle/>
        <a:p>
          <a:endParaRPr lang="en-US"/>
        </a:p>
      </dgm:t>
    </dgm:pt>
    <dgm:pt modelId="{815B073F-2F8E-48E9-A273-486EE46B2837}" type="sibTrans" cxnId="{E2B94CCB-2BF3-44AB-8334-42A17C4A665A}">
      <dgm:prSet/>
      <dgm:spPr/>
      <dgm:t>
        <a:bodyPr/>
        <a:lstStyle/>
        <a:p>
          <a:endParaRPr lang="en-US"/>
        </a:p>
      </dgm:t>
    </dgm:pt>
    <dgm:pt modelId="{E1E2FBDE-E88E-4CAF-A87F-8DCD9C88B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 Movement Recognition</a:t>
          </a:r>
          <a:endParaRPr lang="en-US" dirty="0"/>
        </a:p>
      </dgm:t>
    </dgm:pt>
    <dgm:pt modelId="{254DEC77-000F-4573-81D4-A503CA5A2D1F}" type="parTrans" cxnId="{E2BD3024-AA4C-4C7F-992A-11BC60D9FCAA}">
      <dgm:prSet/>
      <dgm:spPr/>
      <dgm:t>
        <a:bodyPr/>
        <a:lstStyle/>
        <a:p>
          <a:endParaRPr lang="en-US"/>
        </a:p>
      </dgm:t>
    </dgm:pt>
    <dgm:pt modelId="{6D2E506C-376C-45BE-9FB2-E96551A33A27}" type="sibTrans" cxnId="{E2BD3024-AA4C-4C7F-992A-11BC60D9FCAA}">
      <dgm:prSet/>
      <dgm:spPr/>
      <dgm:t>
        <a:bodyPr/>
        <a:lstStyle/>
        <a:p>
          <a:endParaRPr lang="en-US"/>
        </a:p>
      </dgm:t>
    </dgm:pt>
    <dgm:pt modelId="{A4F267DA-1AA2-4E2E-BAA8-BB1B8A8CF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</a:t>
          </a:r>
          <a:endParaRPr lang="en-US" dirty="0"/>
        </a:p>
      </dgm:t>
    </dgm:pt>
    <dgm:pt modelId="{2A72EB78-44FE-4EEA-8170-295D15A8C3BD}" type="parTrans" cxnId="{3E591550-47A6-4F2A-842A-67BBCEE271B7}">
      <dgm:prSet/>
      <dgm:spPr/>
      <dgm:t>
        <a:bodyPr/>
        <a:lstStyle/>
        <a:p>
          <a:endParaRPr lang="en-US"/>
        </a:p>
      </dgm:t>
    </dgm:pt>
    <dgm:pt modelId="{3731FB1F-403E-4473-8205-2252526D56E0}" type="sibTrans" cxnId="{3E591550-47A6-4F2A-842A-67BBCEE271B7}">
      <dgm:prSet/>
      <dgm:spPr/>
      <dgm:t>
        <a:bodyPr/>
        <a:lstStyle/>
        <a:p>
          <a:endParaRPr lang="en-US"/>
        </a:p>
      </dgm:t>
    </dgm:pt>
    <dgm:pt modelId="{897D9925-61EE-4BE1-96EA-938DD5BC4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Speech Recognition for Menu</a:t>
          </a:r>
          <a:endParaRPr lang="en-US" dirty="0"/>
        </a:p>
      </dgm:t>
    </dgm:pt>
    <dgm:pt modelId="{B1398597-E641-43E1-B05F-2716EFD4E1A9}" type="parTrans" cxnId="{511EED46-8B97-4BDE-AA55-F065D5A43DEF}">
      <dgm:prSet/>
      <dgm:spPr/>
      <dgm:t>
        <a:bodyPr/>
        <a:lstStyle/>
        <a:p>
          <a:endParaRPr lang="en-US"/>
        </a:p>
      </dgm:t>
    </dgm:pt>
    <dgm:pt modelId="{0FEA6812-EE04-4173-9870-04BCE090677C}" type="sibTrans" cxnId="{511EED46-8B97-4BDE-AA55-F065D5A43DEF}">
      <dgm:prSet/>
      <dgm:spPr/>
      <dgm:t>
        <a:bodyPr/>
        <a:lstStyle/>
        <a:p>
          <a:endParaRPr lang="en-US"/>
        </a:p>
      </dgm:t>
    </dgm:pt>
    <dgm:pt modelId="{83CD0BD0-5911-4ECE-ADF7-96A0C2B97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</a:t>
          </a:r>
          <a:endParaRPr lang="en-US" dirty="0"/>
        </a:p>
      </dgm:t>
    </dgm:pt>
    <dgm:pt modelId="{4FF68613-B1BA-4FFB-8B0A-990FD7B925CA}" type="parTrans" cxnId="{A9CA6E8B-7FE8-42EC-9B81-DB1299C21A84}">
      <dgm:prSet/>
      <dgm:spPr/>
      <dgm:t>
        <a:bodyPr/>
        <a:lstStyle/>
        <a:p>
          <a:endParaRPr lang="en-US"/>
        </a:p>
      </dgm:t>
    </dgm:pt>
    <dgm:pt modelId="{6768D803-7C7C-4786-BAAC-4AE3DF77AC7B}" type="sibTrans" cxnId="{A9CA6E8B-7FE8-42EC-9B81-DB1299C21A84}">
      <dgm:prSet/>
      <dgm:spPr/>
      <dgm:t>
        <a:bodyPr/>
        <a:lstStyle/>
        <a:p>
          <a:endParaRPr lang="en-US"/>
        </a:p>
      </dgm:t>
    </dgm:pt>
    <dgm:pt modelId="{F1E65443-2B35-4906-B3B5-602B1F331A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a Duck Game</a:t>
          </a:r>
          <a:endParaRPr lang="en-US" dirty="0"/>
        </a:p>
      </dgm:t>
    </dgm:pt>
    <dgm:pt modelId="{FF5ABF63-2F94-46CC-B2B5-A91C177FB0C4}" type="parTrans" cxnId="{2D4E4BDA-1C6D-49CA-9FD5-A2E4605BC6FB}">
      <dgm:prSet/>
      <dgm:spPr/>
      <dgm:t>
        <a:bodyPr/>
        <a:lstStyle/>
        <a:p>
          <a:endParaRPr lang="en-US"/>
        </a:p>
      </dgm:t>
    </dgm:pt>
    <dgm:pt modelId="{A3911502-6806-4981-833E-7B1C54BD6D79}" type="sibTrans" cxnId="{2D4E4BDA-1C6D-49CA-9FD5-A2E4605BC6FB}">
      <dgm:prSet/>
      <dgm:spPr/>
      <dgm:t>
        <a:bodyPr/>
        <a:lstStyle/>
        <a:p>
          <a:endParaRPr lang="en-US"/>
        </a:p>
      </dgm:t>
    </dgm:pt>
    <dgm:pt modelId="{9A48BF07-772E-40B3-AED0-FA6FC1032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</a:t>
          </a:r>
          <a:endParaRPr lang="en-US" dirty="0"/>
        </a:p>
      </dgm:t>
    </dgm:pt>
    <dgm:pt modelId="{8B2ACA21-50DD-4A70-97B4-FA89E89B8B64}" type="parTrans" cxnId="{8BDB3044-1577-46C4-B253-1DBA1A1B87CC}">
      <dgm:prSet/>
      <dgm:spPr/>
      <dgm:t>
        <a:bodyPr/>
        <a:lstStyle/>
        <a:p>
          <a:endParaRPr lang="en-US"/>
        </a:p>
      </dgm:t>
    </dgm:pt>
    <dgm:pt modelId="{5D4F2A48-4EB8-4AC9-859B-C1789E817377}" type="sibTrans" cxnId="{8BDB3044-1577-46C4-B253-1DBA1A1B87CC}">
      <dgm:prSet/>
      <dgm:spPr/>
      <dgm:t>
        <a:bodyPr/>
        <a:lstStyle/>
        <a:p>
          <a:endParaRPr lang="en-US"/>
        </a:p>
      </dgm:t>
    </dgm:pt>
    <dgm:pt modelId="{6E5F3E9F-8901-49F4-9215-46B703371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 documentation with the architecture, implementation &amp; conclusion</a:t>
          </a:r>
          <a:endParaRPr lang="en-US" dirty="0"/>
        </a:p>
      </dgm:t>
    </dgm:pt>
    <dgm:pt modelId="{0A20D98E-178F-4EDF-9EE6-C1512B497D0F}" type="parTrans" cxnId="{E45F34DA-BD3D-4AA0-944C-966597101C16}">
      <dgm:prSet/>
      <dgm:spPr/>
      <dgm:t>
        <a:bodyPr/>
        <a:lstStyle/>
        <a:p>
          <a:endParaRPr lang="en-US"/>
        </a:p>
      </dgm:t>
    </dgm:pt>
    <dgm:pt modelId="{6B82D174-42C1-4EB5-8CDC-8151D66FE2AD}" type="sibTrans" cxnId="{E45F34DA-BD3D-4AA0-944C-966597101C16}">
      <dgm:prSet/>
      <dgm:spPr/>
      <dgm:t>
        <a:bodyPr/>
        <a:lstStyle/>
        <a:p>
          <a:endParaRPr lang="en-US"/>
        </a:p>
      </dgm:t>
    </dgm:pt>
    <dgm:pt modelId="{A7611A9D-9761-4CC7-8B50-36B38A8DE5C4}" type="pres">
      <dgm:prSet presAssocID="{F36160EE-8946-4D62-83C1-EA49F44155A0}" presName="root" presStyleCnt="0">
        <dgm:presLayoutVars>
          <dgm:dir/>
          <dgm:resizeHandles val="exact"/>
        </dgm:presLayoutVars>
      </dgm:prSet>
      <dgm:spPr/>
    </dgm:pt>
    <dgm:pt modelId="{FBEB47FB-39E8-43E8-B784-C1D783CE40AC}" type="pres">
      <dgm:prSet presAssocID="{4DD4995E-29D5-4DA1-A414-4F557A8116D9}" presName="compNode" presStyleCnt="0"/>
      <dgm:spPr/>
    </dgm:pt>
    <dgm:pt modelId="{67DDADD4-ED01-4969-938F-A4D986430220}" type="pres">
      <dgm:prSet presAssocID="{4DD4995E-29D5-4DA1-A414-4F557A8116D9}" presName="bgRect" presStyleLbl="bgShp" presStyleIdx="0" presStyleCnt="6"/>
      <dgm:spPr/>
    </dgm:pt>
    <dgm:pt modelId="{7F8C60FB-2146-4692-9AC8-43C441281ACA}" type="pres">
      <dgm:prSet presAssocID="{4DD4995E-29D5-4DA1-A414-4F557A8116D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DA9C028-8C2A-4490-8C43-F3E673316C7E}" type="pres">
      <dgm:prSet presAssocID="{4DD4995E-29D5-4DA1-A414-4F557A8116D9}" presName="spaceRect" presStyleCnt="0"/>
      <dgm:spPr/>
    </dgm:pt>
    <dgm:pt modelId="{8B035DFF-21F7-490D-915D-D7CB75D90AA1}" type="pres">
      <dgm:prSet presAssocID="{4DD4995E-29D5-4DA1-A414-4F557A8116D9}" presName="parTx" presStyleLbl="revTx" presStyleIdx="0" presStyleCnt="12">
        <dgm:presLayoutVars>
          <dgm:chMax val="0"/>
          <dgm:chPref val="0"/>
        </dgm:presLayoutVars>
      </dgm:prSet>
      <dgm:spPr/>
    </dgm:pt>
    <dgm:pt modelId="{8B25A40C-E712-4CA2-A8B7-84715345D000}" type="pres">
      <dgm:prSet presAssocID="{4DD4995E-29D5-4DA1-A414-4F557A8116D9}" presName="desTx" presStyleLbl="revTx" presStyleIdx="1" presStyleCnt="12">
        <dgm:presLayoutVars/>
      </dgm:prSet>
      <dgm:spPr/>
    </dgm:pt>
    <dgm:pt modelId="{B980A3F4-E425-4DAF-9DB2-9E150079F65D}" type="pres">
      <dgm:prSet presAssocID="{11374427-C005-4388-B901-605B7B8D99A0}" presName="sibTrans" presStyleCnt="0"/>
      <dgm:spPr/>
    </dgm:pt>
    <dgm:pt modelId="{8B7681BA-D34C-44A3-BFEE-D6844607C71B}" type="pres">
      <dgm:prSet presAssocID="{647ADA2A-1599-4B08-B362-0E8E2FDE2AE4}" presName="compNode" presStyleCnt="0"/>
      <dgm:spPr/>
    </dgm:pt>
    <dgm:pt modelId="{DCC52CC3-16C3-4DB9-8325-C13051A9298B}" type="pres">
      <dgm:prSet presAssocID="{647ADA2A-1599-4B08-B362-0E8E2FDE2AE4}" presName="bgRect" presStyleLbl="bgShp" presStyleIdx="1" presStyleCnt="6"/>
      <dgm:spPr/>
    </dgm:pt>
    <dgm:pt modelId="{D2E182AC-24F5-41FB-B718-40185A2563FB}" type="pres">
      <dgm:prSet presAssocID="{647ADA2A-1599-4B08-B362-0E8E2FDE2A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4BDE11-C7D7-4378-B95E-0A50666943A5}" type="pres">
      <dgm:prSet presAssocID="{647ADA2A-1599-4B08-B362-0E8E2FDE2AE4}" presName="spaceRect" presStyleCnt="0"/>
      <dgm:spPr/>
    </dgm:pt>
    <dgm:pt modelId="{C1270878-D4CC-4B35-B3B7-20865411BB2B}" type="pres">
      <dgm:prSet presAssocID="{647ADA2A-1599-4B08-B362-0E8E2FDE2AE4}" presName="parTx" presStyleLbl="revTx" presStyleIdx="2" presStyleCnt="12">
        <dgm:presLayoutVars>
          <dgm:chMax val="0"/>
          <dgm:chPref val="0"/>
        </dgm:presLayoutVars>
      </dgm:prSet>
      <dgm:spPr/>
    </dgm:pt>
    <dgm:pt modelId="{BDFE7BD1-A89D-49F8-97C5-EC20AEEC29A2}" type="pres">
      <dgm:prSet presAssocID="{647ADA2A-1599-4B08-B362-0E8E2FDE2AE4}" presName="desTx" presStyleLbl="revTx" presStyleIdx="3" presStyleCnt="12">
        <dgm:presLayoutVars/>
      </dgm:prSet>
      <dgm:spPr/>
    </dgm:pt>
    <dgm:pt modelId="{156B2999-C8FB-4D62-A4D5-8ADC45B1FE24}" type="pres">
      <dgm:prSet presAssocID="{419682E0-D205-462B-A111-BB50C21A66D0}" presName="sibTrans" presStyleCnt="0"/>
      <dgm:spPr/>
    </dgm:pt>
    <dgm:pt modelId="{3BB25E92-E33B-4B19-9EB4-DDFC8ECAFFDF}" type="pres">
      <dgm:prSet presAssocID="{C171ED51-4B98-4F58-9175-131EE60F366B}" presName="compNode" presStyleCnt="0"/>
      <dgm:spPr/>
    </dgm:pt>
    <dgm:pt modelId="{313E1138-B218-4235-9DA1-739B89F27EE7}" type="pres">
      <dgm:prSet presAssocID="{C171ED51-4B98-4F58-9175-131EE60F366B}" presName="bgRect" presStyleLbl="bgShp" presStyleIdx="2" presStyleCnt="6"/>
      <dgm:spPr/>
    </dgm:pt>
    <dgm:pt modelId="{6B7B2FCF-1D7F-4211-B187-226CE7A5FF8E}" type="pres">
      <dgm:prSet presAssocID="{C171ED51-4B98-4F58-9175-131EE60F36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51C0BD9-83DC-48A9-87E1-46A7F2842493}" type="pres">
      <dgm:prSet presAssocID="{C171ED51-4B98-4F58-9175-131EE60F366B}" presName="spaceRect" presStyleCnt="0"/>
      <dgm:spPr/>
    </dgm:pt>
    <dgm:pt modelId="{63BF243E-EAB3-4986-8768-4B1634975C35}" type="pres">
      <dgm:prSet presAssocID="{C171ED51-4B98-4F58-9175-131EE60F366B}" presName="parTx" presStyleLbl="revTx" presStyleIdx="4" presStyleCnt="12">
        <dgm:presLayoutVars>
          <dgm:chMax val="0"/>
          <dgm:chPref val="0"/>
        </dgm:presLayoutVars>
      </dgm:prSet>
      <dgm:spPr/>
    </dgm:pt>
    <dgm:pt modelId="{EBB5827A-76D6-41C7-BD04-BD404E45C4EF}" type="pres">
      <dgm:prSet presAssocID="{C171ED51-4B98-4F58-9175-131EE60F366B}" presName="desTx" presStyleLbl="revTx" presStyleIdx="5" presStyleCnt="12">
        <dgm:presLayoutVars/>
      </dgm:prSet>
      <dgm:spPr/>
    </dgm:pt>
    <dgm:pt modelId="{7946027F-B5FA-489D-A85A-7624B420B8DB}" type="pres">
      <dgm:prSet presAssocID="{815B073F-2F8E-48E9-A273-486EE46B2837}" presName="sibTrans" presStyleCnt="0"/>
      <dgm:spPr/>
    </dgm:pt>
    <dgm:pt modelId="{646AFD48-86C8-4E8A-BC31-0F9F3A6B8877}" type="pres">
      <dgm:prSet presAssocID="{A4F267DA-1AA2-4E2E-BAA8-BB1B8A8CF96D}" presName="compNode" presStyleCnt="0"/>
      <dgm:spPr/>
    </dgm:pt>
    <dgm:pt modelId="{B36BF08D-D3F4-4B8D-AD5F-F9CD4FD3BD12}" type="pres">
      <dgm:prSet presAssocID="{A4F267DA-1AA2-4E2E-BAA8-BB1B8A8CF96D}" presName="bgRect" presStyleLbl="bgShp" presStyleIdx="3" presStyleCnt="6"/>
      <dgm:spPr/>
    </dgm:pt>
    <dgm:pt modelId="{B10D7375-89BF-4B21-9200-FCD393E38047}" type="pres">
      <dgm:prSet presAssocID="{A4F267DA-1AA2-4E2E-BAA8-BB1B8A8CF9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94EA1F-C491-452E-B9A4-1E1DE19B4CE4}" type="pres">
      <dgm:prSet presAssocID="{A4F267DA-1AA2-4E2E-BAA8-BB1B8A8CF96D}" presName="spaceRect" presStyleCnt="0"/>
      <dgm:spPr/>
    </dgm:pt>
    <dgm:pt modelId="{BA087512-E996-4F81-9F53-3EBEA0A1886E}" type="pres">
      <dgm:prSet presAssocID="{A4F267DA-1AA2-4E2E-BAA8-BB1B8A8CF96D}" presName="parTx" presStyleLbl="revTx" presStyleIdx="6" presStyleCnt="12">
        <dgm:presLayoutVars>
          <dgm:chMax val="0"/>
          <dgm:chPref val="0"/>
        </dgm:presLayoutVars>
      </dgm:prSet>
      <dgm:spPr/>
    </dgm:pt>
    <dgm:pt modelId="{E49A5063-A500-47A9-80ED-D8065F4ED9BA}" type="pres">
      <dgm:prSet presAssocID="{A4F267DA-1AA2-4E2E-BAA8-BB1B8A8CF96D}" presName="desTx" presStyleLbl="revTx" presStyleIdx="7" presStyleCnt="12">
        <dgm:presLayoutVars/>
      </dgm:prSet>
      <dgm:spPr/>
    </dgm:pt>
    <dgm:pt modelId="{F399E1BA-BBAC-4007-A8F3-E8DAF7289335}" type="pres">
      <dgm:prSet presAssocID="{3731FB1F-403E-4473-8205-2252526D56E0}" presName="sibTrans" presStyleCnt="0"/>
      <dgm:spPr/>
    </dgm:pt>
    <dgm:pt modelId="{0F4DA522-EF33-45CB-9298-EF7E28BEF585}" type="pres">
      <dgm:prSet presAssocID="{83CD0BD0-5911-4ECE-ADF7-96A0C2B974B6}" presName="compNode" presStyleCnt="0"/>
      <dgm:spPr/>
    </dgm:pt>
    <dgm:pt modelId="{61982C3D-75E5-4FB6-9BEC-CDF7766C1A1C}" type="pres">
      <dgm:prSet presAssocID="{83CD0BD0-5911-4ECE-ADF7-96A0C2B974B6}" presName="bgRect" presStyleLbl="bgShp" presStyleIdx="4" presStyleCnt="6"/>
      <dgm:spPr/>
    </dgm:pt>
    <dgm:pt modelId="{519C6045-AA9E-4AAE-A2B0-F5201B12C75A}" type="pres">
      <dgm:prSet presAssocID="{83CD0BD0-5911-4ECE-ADF7-96A0C2B974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38BC4B0A-2447-479F-AB74-124AF1AAE390}" type="pres">
      <dgm:prSet presAssocID="{83CD0BD0-5911-4ECE-ADF7-96A0C2B974B6}" presName="spaceRect" presStyleCnt="0"/>
      <dgm:spPr/>
    </dgm:pt>
    <dgm:pt modelId="{D80EF912-B503-46F2-BC99-5A6EEE67E8A3}" type="pres">
      <dgm:prSet presAssocID="{83CD0BD0-5911-4ECE-ADF7-96A0C2B974B6}" presName="parTx" presStyleLbl="revTx" presStyleIdx="8" presStyleCnt="12">
        <dgm:presLayoutVars>
          <dgm:chMax val="0"/>
          <dgm:chPref val="0"/>
        </dgm:presLayoutVars>
      </dgm:prSet>
      <dgm:spPr/>
    </dgm:pt>
    <dgm:pt modelId="{1968CE64-E3AE-4F33-8EB6-24C15F9012C7}" type="pres">
      <dgm:prSet presAssocID="{83CD0BD0-5911-4ECE-ADF7-96A0C2B974B6}" presName="desTx" presStyleLbl="revTx" presStyleIdx="9" presStyleCnt="12">
        <dgm:presLayoutVars/>
      </dgm:prSet>
      <dgm:spPr/>
    </dgm:pt>
    <dgm:pt modelId="{71753AD7-10D6-472C-ACEA-EF4F2D6D8B43}" type="pres">
      <dgm:prSet presAssocID="{6768D803-7C7C-4786-BAAC-4AE3DF77AC7B}" presName="sibTrans" presStyleCnt="0"/>
      <dgm:spPr/>
    </dgm:pt>
    <dgm:pt modelId="{591BFA29-6673-447A-84B9-EEFDD313F5C5}" type="pres">
      <dgm:prSet presAssocID="{9A48BF07-772E-40B3-AED0-FA6FC1032F14}" presName="compNode" presStyleCnt="0"/>
      <dgm:spPr/>
    </dgm:pt>
    <dgm:pt modelId="{9A069214-109B-4BFE-A833-F274181E8D5F}" type="pres">
      <dgm:prSet presAssocID="{9A48BF07-772E-40B3-AED0-FA6FC1032F14}" presName="bgRect" presStyleLbl="bgShp" presStyleIdx="5" presStyleCnt="6"/>
      <dgm:spPr/>
    </dgm:pt>
    <dgm:pt modelId="{C4026B8B-C270-4F38-8E69-CBBED9A60EB3}" type="pres">
      <dgm:prSet presAssocID="{9A48BF07-772E-40B3-AED0-FA6FC1032F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D01B0F8-CA32-4006-8E92-D39A19DDEF55}" type="pres">
      <dgm:prSet presAssocID="{9A48BF07-772E-40B3-AED0-FA6FC1032F14}" presName="spaceRect" presStyleCnt="0"/>
      <dgm:spPr/>
    </dgm:pt>
    <dgm:pt modelId="{ABE3504B-8421-4034-8290-AAFBE1504601}" type="pres">
      <dgm:prSet presAssocID="{9A48BF07-772E-40B3-AED0-FA6FC1032F14}" presName="parTx" presStyleLbl="revTx" presStyleIdx="10" presStyleCnt="12">
        <dgm:presLayoutVars>
          <dgm:chMax val="0"/>
          <dgm:chPref val="0"/>
        </dgm:presLayoutVars>
      </dgm:prSet>
      <dgm:spPr/>
    </dgm:pt>
    <dgm:pt modelId="{57BB121F-E19F-4B2B-9D44-8AD351467211}" type="pres">
      <dgm:prSet presAssocID="{9A48BF07-772E-40B3-AED0-FA6FC1032F14}" presName="desTx" presStyleLbl="revTx" presStyleIdx="11" presStyleCnt="12">
        <dgm:presLayoutVars/>
      </dgm:prSet>
      <dgm:spPr/>
    </dgm:pt>
  </dgm:ptLst>
  <dgm:cxnLst>
    <dgm:cxn modelId="{9B707F01-2A5A-4E6B-8A12-EF4926E9722B}" type="presOf" srcId="{C171ED51-4B98-4F58-9175-131EE60F366B}" destId="{63BF243E-EAB3-4986-8768-4B1634975C35}" srcOrd="0" destOrd="0" presId="urn:microsoft.com/office/officeart/2018/2/layout/IconVerticalSolidList"/>
    <dgm:cxn modelId="{B8728B01-3A6B-4B52-AE69-4E31D9F62110}" type="presOf" srcId="{897D9925-61EE-4BE1-96EA-938DD5BC4C4C}" destId="{E49A5063-A500-47A9-80ED-D8065F4ED9BA}" srcOrd="0" destOrd="0" presId="urn:microsoft.com/office/officeart/2018/2/layout/IconVerticalSolidList"/>
    <dgm:cxn modelId="{72E05C16-33F0-452F-8211-093AAEF2E797}" type="presOf" srcId="{6E5F3E9F-8901-49F4-9215-46B703371A6C}" destId="{57BB121F-E19F-4B2B-9D44-8AD351467211}" srcOrd="0" destOrd="0" presId="urn:microsoft.com/office/officeart/2018/2/layout/IconVerticalSolidList"/>
    <dgm:cxn modelId="{E2B98316-204F-4E16-ADEA-2E43011A6C0D}" type="presOf" srcId="{83CD0BD0-5911-4ECE-ADF7-96A0C2B974B6}" destId="{D80EF912-B503-46F2-BC99-5A6EEE67E8A3}" srcOrd="0" destOrd="0" presId="urn:microsoft.com/office/officeart/2018/2/layout/IconVerticalSolidList"/>
    <dgm:cxn modelId="{E2BD3024-AA4C-4C7F-992A-11BC60D9FCAA}" srcId="{C171ED51-4B98-4F58-9175-131EE60F366B}" destId="{E1E2FBDE-E88E-4CAF-A87F-8DCD9C88BB33}" srcOrd="0" destOrd="0" parTransId="{254DEC77-000F-4573-81D4-A503CA5A2D1F}" sibTransId="{6D2E506C-376C-45BE-9FB2-E96551A33A27}"/>
    <dgm:cxn modelId="{8BDB3044-1577-46C4-B253-1DBA1A1B87CC}" srcId="{F36160EE-8946-4D62-83C1-EA49F44155A0}" destId="{9A48BF07-772E-40B3-AED0-FA6FC1032F14}" srcOrd="5" destOrd="0" parTransId="{8B2ACA21-50DD-4A70-97B4-FA89E89B8B64}" sibTransId="{5D4F2A48-4EB8-4AC9-859B-C1789E817377}"/>
    <dgm:cxn modelId="{511EED46-8B97-4BDE-AA55-F065D5A43DEF}" srcId="{A4F267DA-1AA2-4E2E-BAA8-BB1B8A8CF96D}" destId="{897D9925-61EE-4BE1-96EA-938DD5BC4C4C}" srcOrd="0" destOrd="0" parTransId="{B1398597-E641-43E1-B05F-2716EFD4E1A9}" sibTransId="{0FEA6812-EE04-4173-9870-04BCE090677C}"/>
    <dgm:cxn modelId="{4366FF4A-7901-470E-B0CE-E26E2BA79C6A}" type="presOf" srcId="{F1E65443-2B35-4906-B3B5-602B1F331A89}" destId="{1968CE64-E3AE-4F33-8EB6-24C15F9012C7}" srcOrd="0" destOrd="0" presId="urn:microsoft.com/office/officeart/2018/2/layout/IconVerticalSolidList"/>
    <dgm:cxn modelId="{3E591550-47A6-4F2A-842A-67BBCEE271B7}" srcId="{F36160EE-8946-4D62-83C1-EA49F44155A0}" destId="{A4F267DA-1AA2-4E2E-BAA8-BB1B8A8CF96D}" srcOrd="3" destOrd="0" parTransId="{2A72EB78-44FE-4EEA-8170-295D15A8C3BD}" sibTransId="{3731FB1F-403E-4473-8205-2252526D56E0}"/>
    <dgm:cxn modelId="{D5272A59-98AC-4FD8-9AF1-0F2AC24FC649}" srcId="{4DD4995E-29D5-4DA1-A414-4F557A8116D9}" destId="{0EB93B10-06D5-4F6B-BD11-E4AB62B481A6}" srcOrd="0" destOrd="0" parTransId="{FB888480-FCCD-443A-8426-BCB930BD7220}" sibTransId="{B606E15F-EDCA-4335-A968-346E6120A432}"/>
    <dgm:cxn modelId="{A9CA6E8B-7FE8-42EC-9B81-DB1299C21A84}" srcId="{F36160EE-8946-4D62-83C1-EA49F44155A0}" destId="{83CD0BD0-5911-4ECE-ADF7-96A0C2B974B6}" srcOrd="4" destOrd="0" parTransId="{4FF68613-B1BA-4FFB-8B0A-990FD7B925CA}" sibTransId="{6768D803-7C7C-4786-BAAC-4AE3DF77AC7B}"/>
    <dgm:cxn modelId="{7186798B-8EB7-4B60-9009-CF87F3A7E558}" srcId="{647ADA2A-1599-4B08-B362-0E8E2FDE2AE4}" destId="{CA253AA0-BFE0-4311-B5DE-4FC23C09B340}" srcOrd="0" destOrd="0" parTransId="{0C2A32DC-8C15-45AC-89F1-591439670B69}" sibTransId="{4E09445A-2191-4D2D-9581-91681D2317CD}"/>
    <dgm:cxn modelId="{C239BC8D-C025-4DCD-85FF-F831963EAD29}" srcId="{F36160EE-8946-4D62-83C1-EA49F44155A0}" destId="{647ADA2A-1599-4B08-B362-0E8E2FDE2AE4}" srcOrd="1" destOrd="0" parTransId="{E3F208AA-B0A2-4520-9024-89E05D7545C8}" sibTransId="{419682E0-D205-462B-A111-BB50C21A66D0}"/>
    <dgm:cxn modelId="{83450195-5F84-436A-B498-816FDB2BC115}" type="presOf" srcId="{A4F267DA-1AA2-4E2E-BAA8-BB1B8A8CF96D}" destId="{BA087512-E996-4F81-9F53-3EBEA0A1886E}" srcOrd="0" destOrd="0" presId="urn:microsoft.com/office/officeart/2018/2/layout/IconVerticalSolidList"/>
    <dgm:cxn modelId="{FEFE479F-1E2C-4561-9032-5582CA3E9B7C}" type="presOf" srcId="{0EB93B10-06D5-4F6B-BD11-E4AB62B481A6}" destId="{8B25A40C-E712-4CA2-A8B7-84715345D000}" srcOrd="0" destOrd="0" presId="urn:microsoft.com/office/officeart/2018/2/layout/IconVerticalSolidList"/>
    <dgm:cxn modelId="{76957CA9-11B1-4354-A123-2D5B4A819AD7}" type="presOf" srcId="{F36160EE-8946-4D62-83C1-EA49F44155A0}" destId="{A7611A9D-9761-4CC7-8B50-36B38A8DE5C4}" srcOrd="0" destOrd="0" presId="urn:microsoft.com/office/officeart/2018/2/layout/IconVerticalSolidList"/>
    <dgm:cxn modelId="{E8CD13B4-EF2D-417F-8E8D-99ED700CEC43}" type="presOf" srcId="{9A48BF07-772E-40B3-AED0-FA6FC1032F14}" destId="{ABE3504B-8421-4034-8290-AAFBE1504601}" srcOrd="0" destOrd="0" presId="urn:microsoft.com/office/officeart/2018/2/layout/IconVerticalSolidList"/>
    <dgm:cxn modelId="{96D834B8-C07A-4564-BCE2-C2EDE10B0449}" srcId="{F36160EE-8946-4D62-83C1-EA49F44155A0}" destId="{4DD4995E-29D5-4DA1-A414-4F557A8116D9}" srcOrd="0" destOrd="0" parTransId="{C75112BC-7D1F-4A82-985C-83A6D859A031}" sibTransId="{11374427-C005-4388-B901-605B7B8D99A0}"/>
    <dgm:cxn modelId="{4E7A47B9-A554-4F8E-8E50-320ABA1CD3B9}" type="presOf" srcId="{CA253AA0-BFE0-4311-B5DE-4FC23C09B340}" destId="{BDFE7BD1-A89D-49F8-97C5-EC20AEEC29A2}" srcOrd="0" destOrd="0" presId="urn:microsoft.com/office/officeart/2018/2/layout/IconVerticalSolidList"/>
    <dgm:cxn modelId="{0F36B1BB-DAD7-412D-BF60-AD94322E8F2C}" type="presOf" srcId="{647ADA2A-1599-4B08-B362-0E8E2FDE2AE4}" destId="{C1270878-D4CC-4B35-B3B7-20865411BB2B}" srcOrd="0" destOrd="0" presId="urn:microsoft.com/office/officeart/2018/2/layout/IconVerticalSolidList"/>
    <dgm:cxn modelId="{36EA54BE-5030-4749-8129-E14F193E3DB0}" type="presOf" srcId="{E1E2FBDE-E88E-4CAF-A87F-8DCD9C88BB33}" destId="{EBB5827A-76D6-41C7-BD04-BD404E45C4EF}" srcOrd="0" destOrd="0" presId="urn:microsoft.com/office/officeart/2018/2/layout/IconVerticalSolidList"/>
    <dgm:cxn modelId="{E2B94CCB-2BF3-44AB-8334-42A17C4A665A}" srcId="{F36160EE-8946-4D62-83C1-EA49F44155A0}" destId="{C171ED51-4B98-4F58-9175-131EE60F366B}" srcOrd="2" destOrd="0" parTransId="{3143447B-E71B-4C0D-83BE-53D6E4C62696}" sibTransId="{815B073F-2F8E-48E9-A273-486EE46B2837}"/>
    <dgm:cxn modelId="{E45F34DA-BD3D-4AA0-944C-966597101C16}" srcId="{9A48BF07-772E-40B3-AED0-FA6FC1032F14}" destId="{6E5F3E9F-8901-49F4-9215-46B703371A6C}" srcOrd="0" destOrd="0" parTransId="{0A20D98E-178F-4EDF-9EE6-C1512B497D0F}" sibTransId="{6B82D174-42C1-4EB5-8CDC-8151D66FE2AD}"/>
    <dgm:cxn modelId="{2D4E4BDA-1C6D-49CA-9FD5-A2E4605BC6FB}" srcId="{83CD0BD0-5911-4ECE-ADF7-96A0C2B974B6}" destId="{F1E65443-2B35-4906-B3B5-602B1F331A89}" srcOrd="0" destOrd="0" parTransId="{FF5ABF63-2F94-46CC-B2B5-A91C177FB0C4}" sibTransId="{A3911502-6806-4981-833E-7B1C54BD6D79}"/>
    <dgm:cxn modelId="{404118F1-E5F6-47EE-815D-EC95E4D95912}" type="presOf" srcId="{4DD4995E-29D5-4DA1-A414-4F557A8116D9}" destId="{8B035DFF-21F7-490D-915D-D7CB75D90AA1}" srcOrd="0" destOrd="0" presId="urn:microsoft.com/office/officeart/2018/2/layout/IconVerticalSolidList"/>
    <dgm:cxn modelId="{93C764C6-2356-4E05-8EA5-1DA1F449C24A}" type="presParOf" srcId="{A7611A9D-9761-4CC7-8B50-36B38A8DE5C4}" destId="{FBEB47FB-39E8-43E8-B784-C1D783CE40AC}" srcOrd="0" destOrd="0" presId="urn:microsoft.com/office/officeart/2018/2/layout/IconVerticalSolidList"/>
    <dgm:cxn modelId="{172207A6-F551-4435-93EA-7D7C7D34332D}" type="presParOf" srcId="{FBEB47FB-39E8-43E8-B784-C1D783CE40AC}" destId="{67DDADD4-ED01-4969-938F-A4D986430220}" srcOrd="0" destOrd="0" presId="urn:microsoft.com/office/officeart/2018/2/layout/IconVerticalSolidList"/>
    <dgm:cxn modelId="{2D57A323-32B5-4520-8855-F76ED5434DE1}" type="presParOf" srcId="{FBEB47FB-39E8-43E8-B784-C1D783CE40AC}" destId="{7F8C60FB-2146-4692-9AC8-43C441281ACA}" srcOrd="1" destOrd="0" presId="urn:microsoft.com/office/officeart/2018/2/layout/IconVerticalSolidList"/>
    <dgm:cxn modelId="{91B593CE-E31E-4C02-9A2D-1C0E6540D8AD}" type="presParOf" srcId="{FBEB47FB-39E8-43E8-B784-C1D783CE40AC}" destId="{ADA9C028-8C2A-4490-8C43-F3E673316C7E}" srcOrd="2" destOrd="0" presId="urn:microsoft.com/office/officeart/2018/2/layout/IconVerticalSolidList"/>
    <dgm:cxn modelId="{ABA81923-8C83-4545-B225-531E64D6764C}" type="presParOf" srcId="{FBEB47FB-39E8-43E8-B784-C1D783CE40AC}" destId="{8B035DFF-21F7-490D-915D-D7CB75D90AA1}" srcOrd="3" destOrd="0" presId="urn:microsoft.com/office/officeart/2018/2/layout/IconVerticalSolidList"/>
    <dgm:cxn modelId="{ADA83B66-3F3B-4E38-A463-5D185CC9D4D7}" type="presParOf" srcId="{FBEB47FB-39E8-43E8-B784-C1D783CE40AC}" destId="{8B25A40C-E712-4CA2-A8B7-84715345D000}" srcOrd="4" destOrd="0" presId="urn:microsoft.com/office/officeart/2018/2/layout/IconVerticalSolidList"/>
    <dgm:cxn modelId="{2BFA9252-DD0F-40B2-8B1B-7D4DAD809282}" type="presParOf" srcId="{A7611A9D-9761-4CC7-8B50-36B38A8DE5C4}" destId="{B980A3F4-E425-4DAF-9DB2-9E150079F65D}" srcOrd="1" destOrd="0" presId="urn:microsoft.com/office/officeart/2018/2/layout/IconVerticalSolidList"/>
    <dgm:cxn modelId="{111E1DF5-5C21-409F-B46F-FAFE4EDB2C34}" type="presParOf" srcId="{A7611A9D-9761-4CC7-8B50-36B38A8DE5C4}" destId="{8B7681BA-D34C-44A3-BFEE-D6844607C71B}" srcOrd="2" destOrd="0" presId="urn:microsoft.com/office/officeart/2018/2/layout/IconVerticalSolidList"/>
    <dgm:cxn modelId="{2A82FD83-9217-4D75-B945-45C0A09D42B5}" type="presParOf" srcId="{8B7681BA-D34C-44A3-BFEE-D6844607C71B}" destId="{DCC52CC3-16C3-4DB9-8325-C13051A9298B}" srcOrd="0" destOrd="0" presId="urn:microsoft.com/office/officeart/2018/2/layout/IconVerticalSolidList"/>
    <dgm:cxn modelId="{2279BF98-AC2F-485E-AB94-596EC3CE3A24}" type="presParOf" srcId="{8B7681BA-D34C-44A3-BFEE-D6844607C71B}" destId="{D2E182AC-24F5-41FB-B718-40185A2563FB}" srcOrd="1" destOrd="0" presId="urn:microsoft.com/office/officeart/2018/2/layout/IconVerticalSolidList"/>
    <dgm:cxn modelId="{4AB3718F-E0D2-4740-9C09-89251A49316F}" type="presParOf" srcId="{8B7681BA-D34C-44A3-BFEE-D6844607C71B}" destId="{B94BDE11-C7D7-4378-B95E-0A50666943A5}" srcOrd="2" destOrd="0" presId="urn:microsoft.com/office/officeart/2018/2/layout/IconVerticalSolidList"/>
    <dgm:cxn modelId="{C8686062-4EA9-48C8-8E49-C14157F8C25C}" type="presParOf" srcId="{8B7681BA-D34C-44A3-BFEE-D6844607C71B}" destId="{C1270878-D4CC-4B35-B3B7-20865411BB2B}" srcOrd="3" destOrd="0" presId="urn:microsoft.com/office/officeart/2018/2/layout/IconVerticalSolidList"/>
    <dgm:cxn modelId="{1535A601-DCD9-4558-A207-A025F801C4B3}" type="presParOf" srcId="{8B7681BA-D34C-44A3-BFEE-D6844607C71B}" destId="{BDFE7BD1-A89D-49F8-97C5-EC20AEEC29A2}" srcOrd="4" destOrd="0" presId="urn:microsoft.com/office/officeart/2018/2/layout/IconVerticalSolidList"/>
    <dgm:cxn modelId="{63F2F227-4C8A-40E3-A2AF-0D845C305D72}" type="presParOf" srcId="{A7611A9D-9761-4CC7-8B50-36B38A8DE5C4}" destId="{156B2999-C8FB-4D62-A4D5-8ADC45B1FE24}" srcOrd="3" destOrd="0" presId="urn:microsoft.com/office/officeart/2018/2/layout/IconVerticalSolidList"/>
    <dgm:cxn modelId="{93FE5863-14C8-4613-81E6-53B8710BE739}" type="presParOf" srcId="{A7611A9D-9761-4CC7-8B50-36B38A8DE5C4}" destId="{3BB25E92-E33B-4B19-9EB4-DDFC8ECAFFDF}" srcOrd="4" destOrd="0" presId="urn:microsoft.com/office/officeart/2018/2/layout/IconVerticalSolidList"/>
    <dgm:cxn modelId="{CB66C169-A89B-4AC3-BD82-6DA2C4889930}" type="presParOf" srcId="{3BB25E92-E33B-4B19-9EB4-DDFC8ECAFFDF}" destId="{313E1138-B218-4235-9DA1-739B89F27EE7}" srcOrd="0" destOrd="0" presId="urn:microsoft.com/office/officeart/2018/2/layout/IconVerticalSolidList"/>
    <dgm:cxn modelId="{957347D1-0E7B-4147-94A2-31ABCAAA6A7E}" type="presParOf" srcId="{3BB25E92-E33B-4B19-9EB4-DDFC8ECAFFDF}" destId="{6B7B2FCF-1D7F-4211-B187-226CE7A5FF8E}" srcOrd="1" destOrd="0" presId="urn:microsoft.com/office/officeart/2018/2/layout/IconVerticalSolidList"/>
    <dgm:cxn modelId="{F87E51D7-F95A-4DED-8FA0-5AEC2B4F6CB7}" type="presParOf" srcId="{3BB25E92-E33B-4B19-9EB4-DDFC8ECAFFDF}" destId="{451C0BD9-83DC-48A9-87E1-46A7F2842493}" srcOrd="2" destOrd="0" presId="urn:microsoft.com/office/officeart/2018/2/layout/IconVerticalSolidList"/>
    <dgm:cxn modelId="{322D1E7A-8058-489F-A970-AA8EAFAD3D22}" type="presParOf" srcId="{3BB25E92-E33B-4B19-9EB4-DDFC8ECAFFDF}" destId="{63BF243E-EAB3-4986-8768-4B1634975C35}" srcOrd="3" destOrd="0" presId="urn:microsoft.com/office/officeart/2018/2/layout/IconVerticalSolidList"/>
    <dgm:cxn modelId="{B1474002-2F43-4DDD-8640-82E6C3F78467}" type="presParOf" srcId="{3BB25E92-E33B-4B19-9EB4-DDFC8ECAFFDF}" destId="{EBB5827A-76D6-41C7-BD04-BD404E45C4EF}" srcOrd="4" destOrd="0" presId="urn:microsoft.com/office/officeart/2018/2/layout/IconVerticalSolidList"/>
    <dgm:cxn modelId="{F6C55DFF-4E97-480B-85BD-0F9D49503E8E}" type="presParOf" srcId="{A7611A9D-9761-4CC7-8B50-36B38A8DE5C4}" destId="{7946027F-B5FA-489D-A85A-7624B420B8DB}" srcOrd="5" destOrd="0" presId="urn:microsoft.com/office/officeart/2018/2/layout/IconVerticalSolidList"/>
    <dgm:cxn modelId="{14CD2C2B-CE43-436C-91DA-F6C595C43D97}" type="presParOf" srcId="{A7611A9D-9761-4CC7-8B50-36B38A8DE5C4}" destId="{646AFD48-86C8-4E8A-BC31-0F9F3A6B8877}" srcOrd="6" destOrd="0" presId="urn:microsoft.com/office/officeart/2018/2/layout/IconVerticalSolidList"/>
    <dgm:cxn modelId="{40BBC608-453E-4688-8C3A-FCCA967735B8}" type="presParOf" srcId="{646AFD48-86C8-4E8A-BC31-0F9F3A6B8877}" destId="{B36BF08D-D3F4-4B8D-AD5F-F9CD4FD3BD12}" srcOrd="0" destOrd="0" presId="urn:microsoft.com/office/officeart/2018/2/layout/IconVerticalSolidList"/>
    <dgm:cxn modelId="{08A4E104-5463-4D68-B22A-59CD1C5B2CA2}" type="presParOf" srcId="{646AFD48-86C8-4E8A-BC31-0F9F3A6B8877}" destId="{B10D7375-89BF-4B21-9200-FCD393E38047}" srcOrd="1" destOrd="0" presId="urn:microsoft.com/office/officeart/2018/2/layout/IconVerticalSolidList"/>
    <dgm:cxn modelId="{EEE22B69-C45F-41DC-BB8C-00ABCE1E8B5F}" type="presParOf" srcId="{646AFD48-86C8-4E8A-BC31-0F9F3A6B8877}" destId="{F294EA1F-C491-452E-B9A4-1E1DE19B4CE4}" srcOrd="2" destOrd="0" presId="urn:microsoft.com/office/officeart/2018/2/layout/IconVerticalSolidList"/>
    <dgm:cxn modelId="{63BC4C4C-0DB3-416B-822C-8E6E2E477AF1}" type="presParOf" srcId="{646AFD48-86C8-4E8A-BC31-0F9F3A6B8877}" destId="{BA087512-E996-4F81-9F53-3EBEA0A1886E}" srcOrd="3" destOrd="0" presId="urn:microsoft.com/office/officeart/2018/2/layout/IconVerticalSolidList"/>
    <dgm:cxn modelId="{6E938F2A-ADA2-4250-B1B7-28D66BCFE76C}" type="presParOf" srcId="{646AFD48-86C8-4E8A-BC31-0F9F3A6B8877}" destId="{E49A5063-A500-47A9-80ED-D8065F4ED9BA}" srcOrd="4" destOrd="0" presId="urn:microsoft.com/office/officeart/2018/2/layout/IconVerticalSolidList"/>
    <dgm:cxn modelId="{42EEA199-0FC3-472B-9188-A96AA2383521}" type="presParOf" srcId="{A7611A9D-9761-4CC7-8B50-36B38A8DE5C4}" destId="{F399E1BA-BBAC-4007-A8F3-E8DAF7289335}" srcOrd="7" destOrd="0" presId="urn:microsoft.com/office/officeart/2018/2/layout/IconVerticalSolidList"/>
    <dgm:cxn modelId="{5ED74A1F-6606-4A91-BAEA-D10018E8085F}" type="presParOf" srcId="{A7611A9D-9761-4CC7-8B50-36B38A8DE5C4}" destId="{0F4DA522-EF33-45CB-9298-EF7E28BEF585}" srcOrd="8" destOrd="0" presId="urn:microsoft.com/office/officeart/2018/2/layout/IconVerticalSolidList"/>
    <dgm:cxn modelId="{AF9009AF-2B1C-4A31-993B-821241A53890}" type="presParOf" srcId="{0F4DA522-EF33-45CB-9298-EF7E28BEF585}" destId="{61982C3D-75E5-4FB6-9BEC-CDF7766C1A1C}" srcOrd="0" destOrd="0" presId="urn:microsoft.com/office/officeart/2018/2/layout/IconVerticalSolidList"/>
    <dgm:cxn modelId="{4E2798EE-E033-4632-AB30-74F267F76D98}" type="presParOf" srcId="{0F4DA522-EF33-45CB-9298-EF7E28BEF585}" destId="{519C6045-AA9E-4AAE-A2B0-F5201B12C75A}" srcOrd="1" destOrd="0" presId="urn:microsoft.com/office/officeart/2018/2/layout/IconVerticalSolidList"/>
    <dgm:cxn modelId="{BD048B6E-720F-4A2E-80FD-BFF381FD79CB}" type="presParOf" srcId="{0F4DA522-EF33-45CB-9298-EF7E28BEF585}" destId="{38BC4B0A-2447-479F-AB74-124AF1AAE390}" srcOrd="2" destOrd="0" presId="urn:microsoft.com/office/officeart/2018/2/layout/IconVerticalSolidList"/>
    <dgm:cxn modelId="{64E08E00-2E41-4FD1-B5B5-65024102D824}" type="presParOf" srcId="{0F4DA522-EF33-45CB-9298-EF7E28BEF585}" destId="{D80EF912-B503-46F2-BC99-5A6EEE67E8A3}" srcOrd="3" destOrd="0" presId="urn:microsoft.com/office/officeart/2018/2/layout/IconVerticalSolidList"/>
    <dgm:cxn modelId="{720EF901-FCF6-459F-972F-8AFD3F91F84F}" type="presParOf" srcId="{0F4DA522-EF33-45CB-9298-EF7E28BEF585}" destId="{1968CE64-E3AE-4F33-8EB6-24C15F9012C7}" srcOrd="4" destOrd="0" presId="urn:microsoft.com/office/officeart/2018/2/layout/IconVerticalSolidList"/>
    <dgm:cxn modelId="{00512C50-A993-4684-BA89-437A1C3E0977}" type="presParOf" srcId="{A7611A9D-9761-4CC7-8B50-36B38A8DE5C4}" destId="{71753AD7-10D6-472C-ACEA-EF4F2D6D8B43}" srcOrd="9" destOrd="0" presId="urn:microsoft.com/office/officeart/2018/2/layout/IconVerticalSolidList"/>
    <dgm:cxn modelId="{DDD98753-2B08-4956-B532-8E69DA71D036}" type="presParOf" srcId="{A7611A9D-9761-4CC7-8B50-36B38A8DE5C4}" destId="{591BFA29-6673-447A-84B9-EEFDD313F5C5}" srcOrd="10" destOrd="0" presId="urn:microsoft.com/office/officeart/2018/2/layout/IconVerticalSolidList"/>
    <dgm:cxn modelId="{3A713748-5640-4775-B7CA-CBA5C782ECDE}" type="presParOf" srcId="{591BFA29-6673-447A-84B9-EEFDD313F5C5}" destId="{9A069214-109B-4BFE-A833-F274181E8D5F}" srcOrd="0" destOrd="0" presId="urn:microsoft.com/office/officeart/2018/2/layout/IconVerticalSolidList"/>
    <dgm:cxn modelId="{BCC6A1A0-5461-41AE-8858-D9979452A74A}" type="presParOf" srcId="{591BFA29-6673-447A-84B9-EEFDD313F5C5}" destId="{C4026B8B-C270-4F38-8E69-CBBED9A60EB3}" srcOrd="1" destOrd="0" presId="urn:microsoft.com/office/officeart/2018/2/layout/IconVerticalSolidList"/>
    <dgm:cxn modelId="{139CC795-B217-4393-99D4-87B151738B96}" type="presParOf" srcId="{591BFA29-6673-447A-84B9-EEFDD313F5C5}" destId="{ED01B0F8-CA32-4006-8E92-D39A19DDEF55}" srcOrd="2" destOrd="0" presId="urn:microsoft.com/office/officeart/2018/2/layout/IconVerticalSolidList"/>
    <dgm:cxn modelId="{A4B1F051-B8FC-43E9-AFC3-9793E2ABB2CB}" type="presParOf" srcId="{591BFA29-6673-447A-84B9-EEFDD313F5C5}" destId="{ABE3504B-8421-4034-8290-AAFBE1504601}" srcOrd="3" destOrd="0" presId="urn:microsoft.com/office/officeart/2018/2/layout/IconVerticalSolidList"/>
    <dgm:cxn modelId="{F44EF434-0705-4931-9AF0-791AECE50DB3}" type="presParOf" srcId="{591BFA29-6673-447A-84B9-EEFDD313F5C5}" destId="{57BB121F-E19F-4B2B-9D44-8AD3514672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AC055-95A1-47C4-82E0-FFBC0AFE47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BDA008B8-0B55-4701-8CC9-A1C1175B2D9C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400" b="1"/>
            <a:t>Study</a:t>
          </a:r>
          <a:endParaRPr lang="en-GB" sz="2400" b="1" dirty="0"/>
        </a:p>
      </dgm:t>
    </dgm:pt>
    <dgm:pt modelId="{78517E7F-2773-47DC-8C09-53B5B5904849}" type="parTrans" cxnId="{D680B7C2-144A-4761-8D0F-4D81CAE298D9}">
      <dgm:prSet/>
      <dgm:spPr/>
      <dgm:t>
        <a:bodyPr/>
        <a:lstStyle/>
        <a:p>
          <a:endParaRPr lang="en-GB"/>
        </a:p>
      </dgm:t>
    </dgm:pt>
    <dgm:pt modelId="{A470D2A4-E182-409B-B661-1BB06363B628}" type="sibTrans" cxnId="{D680B7C2-144A-4761-8D0F-4D81CAE298D9}">
      <dgm:prSet/>
      <dgm:spPr/>
      <dgm:t>
        <a:bodyPr/>
        <a:lstStyle/>
        <a:p>
          <a:endParaRPr lang="en-GB"/>
        </a:p>
      </dgm:t>
    </dgm:pt>
    <dgm:pt modelId="{4A4DDA01-976E-4D3F-989B-69335806BE8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</a:t>
          </a:r>
          <a:endParaRPr lang="en-GB" dirty="0"/>
        </a:p>
      </dgm:t>
    </dgm:pt>
    <dgm:pt modelId="{5DB08D9F-413A-4CA9-A4FA-AC4F0A26D7FF}" type="parTrans" cxnId="{9DF88BA9-7C3B-431B-AB77-C58907492368}">
      <dgm:prSet/>
      <dgm:spPr/>
      <dgm:t>
        <a:bodyPr/>
        <a:lstStyle/>
        <a:p>
          <a:endParaRPr lang="en-GB"/>
        </a:p>
      </dgm:t>
    </dgm:pt>
    <dgm:pt modelId="{10A71536-EFF6-4CB4-97CA-1432C60812B1}" type="sibTrans" cxnId="{9DF88BA9-7C3B-431B-AB77-C58907492368}">
      <dgm:prSet/>
      <dgm:spPr/>
      <dgm:t>
        <a:bodyPr/>
        <a:lstStyle/>
        <a:p>
          <a:endParaRPr lang="en-GB"/>
        </a:p>
      </dgm:t>
    </dgm:pt>
    <dgm:pt modelId="{1A504ADC-9C2A-4194-B65E-F5F2669C59A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Implement</a:t>
          </a:r>
          <a:endParaRPr lang="en-GB" dirty="0"/>
        </a:p>
      </dgm:t>
    </dgm:pt>
    <dgm:pt modelId="{AA22DDD5-10D9-4578-8D5A-45A8C3A5628F}" type="parTrans" cxnId="{18AAE8DB-602D-45D1-B722-03941E6E6C68}">
      <dgm:prSet/>
      <dgm:spPr/>
      <dgm:t>
        <a:bodyPr/>
        <a:lstStyle/>
        <a:p>
          <a:endParaRPr lang="en-GB"/>
        </a:p>
      </dgm:t>
    </dgm:pt>
    <dgm:pt modelId="{6D00C99F-DC8D-449D-BC82-41261B355666}" type="sibTrans" cxnId="{18AAE8DB-602D-45D1-B722-03941E6E6C68}">
      <dgm:prSet/>
      <dgm:spPr/>
      <dgm:t>
        <a:bodyPr/>
        <a:lstStyle/>
        <a:p>
          <a:endParaRPr lang="en-GB"/>
        </a:p>
      </dgm:t>
    </dgm:pt>
    <dgm:pt modelId="{8EB47DF4-41A0-4545-BD05-C50712A0E4E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Testing </a:t>
          </a:r>
          <a:endParaRPr lang="en-GB" dirty="0"/>
        </a:p>
      </dgm:t>
    </dgm:pt>
    <dgm:pt modelId="{E94EB5E6-EA4A-41CE-B666-FDFF56A27059}" type="parTrans" cxnId="{F2DD4D06-DC6E-4E32-9BBD-9F7E9FD70BC4}">
      <dgm:prSet/>
      <dgm:spPr/>
      <dgm:t>
        <a:bodyPr/>
        <a:lstStyle/>
        <a:p>
          <a:endParaRPr lang="en-GB"/>
        </a:p>
      </dgm:t>
    </dgm:pt>
    <dgm:pt modelId="{58CA412D-4563-48C8-9E51-9405AC2116FE}" type="sibTrans" cxnId="{F2DD4D06-DC6E-4E32-9BBD-9F7E9FD70BC4}">
      <dgm:prSet/>
      <dgm:spPr/>
      <dgm:t>
        <a:bodyPr/>
        <a:lstStyle/>
        <a:p>
          <a:endParaRPr lang="en-GB"/>
        </a:p>
      </dgm:t>
    </dgm:pt>
    <dgm:pt modelId="{0DC2EDD0-5EAE-434B-B3D9-489EA8AE82F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Report</a:t>
          </a:r>
          <a:endParaRPr lang="en-GB" dirty="0"/>
        </a:p>
      </dgm:t>
    </dgm:pt>
    <dgm:pt modelId="{952B8912-08DE-47D6-90A3-9BC990487496}" type="parTrans" cxnId="{3DA83B29-34A4-435D-B7F5-612A9177C578}">
      <dgm:prSet/>
      <dgm:spPr/>
      <dgm:t>
        <a:bodyPr/>
        <a:lstStyle/>
        <a:p>
          <a:endParaRPr lang="en-GB"/>
        </a:p>
      </dgm:t>
    </dgm:pt>
    <dgm:pt modelId="{783FA241-D2AE-4A09-9004-5F4A243C4A7D}" type="sibTrans" cxnId="{3DA83B29-34A4-435D-B7F5-612A9177C578}">
      <dgm:prSet/>
      <dgm:spPr/>
      <dgm:t>
        <a:bodyPr/>
        <a:lstStyle/>
        <a:p>
          <a:endParaRPr lang="en-GB"/>
        </a:p>
      </dgm:t>
    </dgm:pt>
    <dgm:pt modelId="{A5DBA55B-4D9B-4630-A513-B029F33CFC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Motion detecting device</a:t>
          </a:r>
          <a:endParaRPr lang="en-GB" sz="2000" dirty="0"/>
        </a:p>
      </dgm:t>
    </dgm:pt>
    <dgm:pt modelId="{D8C74EDA-4D6E-4724-8D12-6460C25235A9}" type="parTrans" cxnId="{60A5A7DD-70E5-4549-B245-1BCA28B84790}">
      <dgm:prSet/>
      <dgm:spPr/>
      <dgm:t>
        <a:bodyPr/>
        <a:lstStyle/>
        <a:p>
          <a:endParaRPr lang="en-GB"/>
        </a:p>
      </dgm:t>
    </dgm:pt>
    <dgm:pt modelId="{F9A32182-7604-4008-B475-D36F257C45A2}" type="sibTrans" cxnId="{60A5A7DD-70E5-4549-B245-1BCA28B84790}">
      <dgm:prSet/>
      <dgm:spPr/>
      <dgm:t>
        <a:bodyPr/>
        <a:lstStyle/>
        <a:p>
          <a:endParaRPr lang="en-GB"/>
        </a:p>
      </dgm:t>
    </dgm:pt>
    <dgm:pt modelId="{933FE0D9-0AF2-44C2-84C5-9E6DCA85D5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Library</a:t>
          </a:r>
          <a:endParaRPr lang="en-GB" sz="2000" dirty="0"/>
        </a:p>
      </dgm:t>
    </dgm:pt>
    <dgm:pt modelId="{02AA808D-D4EC-448A-B540-153E18C1786D}" type="parTrans" cxnId="{26F164C4-E451-4092-AD10-AF49AE4FE42C}">
      <dgm:prSet/>
      <dgm:spPr/>
      <dgm:t>
        <a:bodyPr/>
        <a:lstStyle/>
        <a:p>
          <a:endParaRPr lang="en-GB"/>
        </a:p>
      </dgm:t>
    </dgm:pt>
    <dgm:pt modelId="{E7ECBB50-3385-4C08-BFC2-5D3D0623FF16}" type="sibTrans" cxnId="{26F164C4-E451-4092-AD10-AF49AE4FE42C}">
      <dgm:prSet/>
      <dgm:spPr/>
      <dgm:t>
        <a:bodyPr/>
        <a:lstStyle/>
        <a:p>
          <a:endParaRPr lang="en-GB"/>
        </a:p>
      </dgm:t>
    </dgm:pt>
    <dgm:pt modelId="{23B72028-6E3E-420B-8DE4-9FEE85DD22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Technologies</a:t>
          </a:r>
          <a:endParaRPr lang="en-GB" sz="2000" dirty="0"/>
        </a:p>
      </dgm:t>
    </dgm:pt>
    <dgm:pt modelId="{8869B5E7-A744-4C1E-BCD3-A29326F601E6}" type="parTrans" cxnId="{BB275EE0-7E23-4F04-AB3A-8EEFAB72052A}">
      <dgm:prSet/>
      <dgm:spPr/>
      <dgm:t>
        <a:bodyPr/>
        <a:lstStyle/>
        <a:p>
          <a:endParaRPr lang="en-GB"/>
        </a:p>
      </dgm:t>
    </dgm:pt>
    <dgm:pt modelId="{893A74BD-2037-4814-8E02-2FCEC7239FED}" type="sibTrans" cxnId="{BB275EE0-7E23-4F04-AB3A-8EEFAB72052A}">
      <dgm:prSet/>
      <dgm:spPr/>
      <dgm:t>
        <a:bodyPr/>
        <a:lstStyle/>
        <a:p>
          <a:endParaRPr lang="en-GB"/>
        </a:p>
      </dgm:t>
    </dgm:pt>
    <dgm:pt modelId="{12B82D42-B218-4ACB-9353-3C694723AD3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Graphic interface</a:t>
          </a:r>
          <a:endParaRPr lang="en-GB" dirty="0"/>
        </a:p>
      </dgm:t>
    </dgm:pt>
    <dgm:pt modelId="{BDBF533A-7788-41C1-B7A9-43D15407359C}" type="parTrans" cxnId="{1E3B19D2-80F3-4658-A955-95E2C9E2CFD6}">
      <dgm:prSet/>
      <dgm:spPr/>
      <dgm:t>
        <a:bodyPr/>
        <a:lstStyle/>
        <a:p>
          <a:endParaRPr lang="en-GB"/>
        </a:p>
      </dgm:t>
    </dgm:pt>
    <dgm:pt modelId="{0514561A-DC92-4E27-A0F5-4BBADEC6DBBB}" type="sibTrans" cxnId="{1E3B19D2-80F3-4658-A955-95E2C9E2CFD6}">
      <dgm:prSet/>
      <dgm:spPr/>
      <dgm:t>
        <a:bodyPr/>
        <a:lstStyle/>
        <a:p>
          <a:endParaRPr lang="en-GB"/>
        </a:p>
      </dgm:t>
    </dgm:pt>
    <dgm:pt modelId="{F6E1DFD4-03B9-49EB-80B2-8DB10F9BDB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 scenario</a:t>
          </a:r>
          <a:endParaRPr lang="en-GB" dirty="0"/>
        </a:p>
      </dgm:t>
    </dgm:pt>
    <dgm:pt modelId="{55152B84-B733-42E2-B79C-A94057648EDF}" type="parTrans" cxnId="{445F29AA-7B79-4F83-A59A-4ECBA60DE500}">
      <dgm:prSet/>
      <dgm:spPr/>
      <dgm:t>
        <a:bodyPr/>
        <a:lstStyle/>
        <a:p>
          <a:endParaRPr lang="en-GB"/>
        </a:p>
      </dgm:t>
    </dgm:pt>
    <dgm:pt modelId="{CB6D2754-F81B-42C3-A2F0-9DE0E14F29A4}" type="sibTrans" cxnId="{445F29AA-7B79-4F83-A59A-4ECBA60DE500}">
      <dgm:prSet/>
      <dgm:spPr/>
      <dgm:t>
        <a:bodyPr/>
        <a:lstStyle/>
        <a:p>
          <a:endParaRPr lang="en-GB"/>
        </a:p>
      </dgm:t>
    </dgm:pt>
    <dgm:pt modelId="{D2F8B7B3-973E-4195-8FAB-B603478F6F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Game</a:t>
          </a:r>
          <a:endParaRPr lang="en-GB" dirty="0"/>
        </a:p>
      </dgm:t>
    </dgm:pt>
    <dgm:pt modelId="{3A952A95-4441-4E56-9625-CED0600FFE4B}" type="parTrans" cxnId="{AF779886-7999-4154-ABD7-EA7A4E448CD1}">
      <dgm:prSet/>
      <dgm:spPr/>
      <dgm:t>
        <a:bodyPr/>
        <a:lstStyle/>
        <a:p>
          <a:endParaRPr lang="en-GB"/>
        </a:p>
      </dgm:t>
    </dgm:pt>
    <dgm:pt modelId="{976B0965-FA16-4732-92F9-61466629D141}" type="sibTrans" cxnId="{AF779886-7999-4154-ABD7-EA7A4E448CD1}">
      <dgm:prSet/>
      <dgm:spPr/>
      <dgm:t>
        <a:bodyPr/>
        <a:lstStyle/>
        <a:p>
          <a:endParaRPr lang="en-GB"/>
        </a:p>
      </dgm:t>
    </dgm:pt>
    <dgm:pt modelId="{C65F1AA1-8CAC-4E55-8AF3-5B4F0CD172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Real Environment</a:t>
          </a:r>
          <a:endParaRPr lang="en-GB" dirty="0"/>
        </a:p>
      </dgm:t>
    </dgm:pt>
    <dgm:pt modelId="{F0457F03-99CC-4607-88FD-F85DA9C20FDA}" type="parTrans" cxnId="{9031F380-8B1B-44E4-BB4B-ACED97B2A924}">
      <dgm:prSet/>
      <dgm:spPr/>
      <dgm:t>
        <a:bodyPr/>
        <a:lstStyle/>
        <a:p>
          <a:endParaRPr lang="en-GB"/>
        </a:p>
      </dgm:t>
    </dgm:pt>
    <dgm:pt modelId="{2D76B3A4-FFCF-48FC-A787-D314999B307A}" type="sibTrans" cxnId="{9031F380-8B1B-44E4-BB4B-ACED97B2A924}">
      <dgm:prSet/>
      <dgm:spPr/>
      <dgm:t>
        <a:bodyPr/>
        <a:lstStyle/>
        <a:p>
          <a:endParaRPr lang="en-GB"/>
        </a:p>
      </dgm:t>
    </dgm:pt>
    <dgm:pt modelId="{0BCF6703-2756-4816-A422-55C24A3B39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Report Document</a:t>
          </a:r>
          <a:endParaRPr lang="en-GB" dirty="0"/>
        </a:p>
      </dgm:t>
    </dgm:pt>
    <dgm:pt modelId="{58710A0A-C61C-4FC7-8CEA-C2B5932D3DD4}" type="parTrans" cxnId="{1C4C0B21-FFF0-4F7B-B8A7-B1B8D233B837}">
      <dgm:prSet/>
      <dgm:spPr/>
      <dgm:t>
        <a:bodyPr/>
        <a:lstStyle/>
        <a:p>
          <a:endParaRPr lang="en-GB"/>
        </a:p>
      </dgm:t>
    </dgm:pt>
    <dgm:pt modelId="{13B53966-92A2-4E5F-8592-466953722098}" type="sibTrans" cxnId="{1C4C0B21-FFF0-4F7B-B8A7-B1B8D233B837}">
      <dgm:prSet/>
      <dgm:spPr/>
      <dgm:t>
        <a:bodyPr/>
        <a:lstStyle/>
        <a:p>
          <a:endParaRPr lang="en-GB"/>
        </a:p>
      </dgm:t>
    </dgm:pt>
    <dgm:pt modelId="{870E1572-098E-4F27-AC7D-00C8F5E8AD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Video</a:t>
          </a:r>
          <a:endParaRPr lang="en-GB" dirty="0"/>
        </a:p>
      </dgm:t>
    </dgm:pt>
    <dgm:pt modelId="{9059211D-8CD9-4DA8-BCF6-EAF3808AB1BF}" type="parTrans" cxnId="{C717F184-354C-4D76-90E8-321061D156FC}">
      <dgm:prSet/>
      <dgm:spPr/>
      <dgm:t>
        <a:bodyPr/>
        <a:lstStyle/>
        <a:p>
          <a:endParaRPr lang="en-GB"/>
        </a:p>
      </dgm:t>
    </dgm:pt>
    <dgm:pt modelId="{731BA12A-8AFE-450E-86A6-B4DC41634F73}" type="sibTrans" cxnId="{C717F184-354C-4D76-90E8-321061D156FC}">
      <dgm:prSet/>
      <dgm:spPr/>
      <dgm:t>
        <a:bodyPr/>
        <a:lstStyle/>
        <a:p>
          <a:endParaRPr lang="en-GB"/>
        </a:p>
      </dgm:t>
    </dgm:pt>
    <dgm:pt modelId="{F9605F21-DEC7-4F48-8804-A2FEBD98F644}" type="pres">
      <dgm:prSet presAssocID="{FBBAC055-95A1-47C4-82E0-FFBC0AFE4793}" presName="root" presStyleCnt="0">
        <dgm:presLayoutVars>
          <dgm:dir/>
          <dgm:resizeHandles val="exact"/>
        </dgm:presLayoutVars>
      </dgm:prSet>
      <dgm:spPr/>
    </dgm:pt>
    <dgm:pt modelId="{2036E909-BE5F-4BBF-B311-88B280CC485E}" type="pres">
      <dgm:prSet presAssocID="{BDA008B8-0B55-4701-8CC9-A1C1175B2D9C}" presName="compNode" presStyleCnt="0"/>
      <dgm:spPr/>
    </dgm:pt>
    <dgm:pt modelId="{6D01FEE5-86FF-4459-8A5D-009010A7F2FB}" type="pres">
      <dgm:prSet presAssocID="{BDA008B8-0B55-4701-8CC9-A1C1175B2D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2D6480F-0D1C-4D87-B5BE-C787AFF3C33B}" type="pres">
      <dgm:prSet presAssocID="{BDA008B8-0B55-4701-8CC9-A1C1175B2D9C}" presName="iconSpace" presStyleCnt="0"/>
      <dgm:spPr/>
    </dgm:pt>
    <dgm:pt modelId="{C3DF616A-42A2-4B3D-B91D-2940DF79F69A}" type="pres">
      <dgm:prSet presAssocID="{BDA008B8-0B55-4701-8CC9-A1C1175B2D9C}" presName="parTx" presStyleLbl="revTx" presStyleIdx="0" presStyleCnt="10">
        <dgm:presLayoutVars>
          <dgm:chMax val="0"/>
          <dgm:chPref val="0"/>
        </dgm:presLayoutVars>
      </dgm:prSet>
      <dgm:spPr/>
    </dgm:pt>
    <dgm:pt modelId="{D6C7CF66-EEEE-411B-B429-33DDA6C0119E}" type="pres">
      <dgm:prSet presAssocID="{BDA008B8-0B55-4701-8CC9-A1C1175B2D9C}" presName="txSpace" presStyleCnt="0"/>
      <dgm:spPr/>
    </dgm:pt>
    <dgm:pt modelId="{B54A0092-F8F4-401E-9175-D5A6C63EB6DA}" type="pres">
      <dgm:prSet presAssocID="{BDA008B8-0B55-4701-8CC9-A1C1175B2D9C}" presName="desTx" presStyleLbl="revTx" presStyleIdx="1" presStyleCnt="10">
        <dgm:presLayoutVars/>
      </dgm:prSet>
      <dgm:spPr/>
    </dgm:pt>
    <dgm:pt modelId="{9584FD09-F52B-4B72-86FE-D4105ABB94D7}" type="pres">
      <dgm:prSet presAssocID="{A470D2A4-E182-409B-B661-1BB06363B628}" presName="sibTrans" presStyleCnt="0"/>
      <dgm:spPr/>
    </dgm:pt>
    <dgm:pt modelId="{7773BEE7-A386-4B6A-8A08-87D51986B514}" type="pres">
      <dgm:prSet presAssocID="{4A4DDA01-976E-4D3F-989B-69335806BE82}" presName="compNode" presStyleCnt="0"/>
      <dgm:spPr/>
    </dgm:pt>
    <dgm:pt modelId="{199D0997-C323-4C3C-96A1-38F731CE3E4E}" type="pres">
      <dgm:prSet presAssocID="{4A4DDA01-976E-4D3F-989B-69335806BE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0D41F35-2E8D-4F70-8791-F7DED378A216}" type="pres">
      <dgm:prSet presAssocID="{4A4DDA01-976E-4D3F-989B-69335806BE82}" presName="iconSpace" presStyleCnt="0"/>
      <dgm:spPr/>
    </dgm:pt>
    <dgm:pt modelId="{BBD4E6FA-8BB0-4DE3-AA03-313775D6800C}" type="pres">
      <dgm:prSet presAssocID="{4A4DDA01-976E-4D3F-989B-69335806BE82}" presName="parTx" presStyleLbl="revTx" presStyleIdx="2" presStyleCnt="10">
        <dgm:presLayoutVars>
          <dgm:chMax val="0"/>
          <dgm:chPref val="0"/>
        </dgm:presLayoutVars>
      </dgm:prSet>
      <dgm:spPr/>
    </dgm:pt>
    <dgm:pt modelId="{4504B196-AC02-4BC9-922D-F687DE0315FD}" type="pres">
      <dgm:prSet presAssocID="{4A4DDA01-976E-4D3F-989B-69335806BE82}" presName="txSpace" presStyleCnt="0"/>
      <dgm:spPr/>
    </dgm:pt>
    <dgm:pt modelId="{ACE9D19C-A80F-40F5-B81C-B0B7245A3930}" type="pres">
      <dgm:prSet presAssocID="{4A4DDA01-976E-4D3F-989B-69335806BE82}" presName="desTx" presStyleLbl="revTx" presStyleIdx="3" presStyleCnt="10">
        <dgm:presLayoutVars/>
      </dgm:prSet>
      <dgm:spPr/>
    </dgm:pt>
    <dgm:pt modelId="{2101C1C9-68C6-4666-92FB-2159EB35B66A}" type="pres">
      <dgm:prSet presAssocID="{10A71536-EFF6-4CB4-97CA-1432C60812B1}" presName="sibTrans" presStyleCnt="0"/>
      <dgm:spPr/>
    </dgm:pt>
    <dgm:pt modelId="{DE959391-C10D-4F52-853F-3693F1E79D82}" type="pres">
      <dgm:prSet presAssocID="{1A504ADC-9C2A-4194-B65E-F5F2669C59A0}" presName="compNode" presStyleCnt="0"/>
      <dgm:spPr/>
    </dgm:pt>
    <dgm:pt modelId="{414B28CE-1296-4BDB-AB58-2689ABEF7242}" type="pres">
      <dgm:prSet presAssocID="{1A504ADC-9C2A-4194-B65E-F5F2669C59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1685F80-2D78-444A-876E-380112F5D1FB}" type="pres">
      <dgm:prSet presAssocID="{1A504ADC-9C2A-4194-B65E-F5F2669C59A0}" presName="iconSpace" presStyleCnt="0"/>
      <dgm:spPr/>
    </dgm:pt>
    <dgm:pt modelId="{AAE4AFE4-7842-4C72-9F46-EF5550971DA1}" type="pres">
      <dgm:prSet presAssocID="{1A504ADC-9C2A-4194-B65E-F5F2669C59A0}" presName="parTx" presStyleLbl="revTx" presStyleIdx="4" presStyleCnt="10">
        <dgm:presLayoutVars>
          <dgm:chMax val="0"/>
          <dgm:chPref val="0"/>
        </dgm:presLayoutVars>
      </dgm:prSet>
      <dgm:spPr/>
    </dgm:pt>
    <dgm:pt modelId="{C26C13B6-08EB-4304-90F6-1953004F4747}" type="pres">
      <dgm:prSet presAssocID="{1A504ADC-9C2A-4194-B65E-F5F2669C59A0}" presName="txSpace" presStyleCnt="0"/>
      <dgm:spPr/>
    </dgm:pt>
    <dgm:pt modelId="{0BE45219-F6D4-4C72-8BDE-AEA84041B291}" type="pres">
      <dgm:prSet presAssocID="{1A504ADC-9C2A-4194-B65E-F5F2669C59A0}" presName="desTx" presStyleLbl="revTx" presStyleIdx="5" presStyleCnt="10">
        <dgm:presLayoutVars/>
      </dgm:prSet>
      <dgm:spPr/>
    </dgm:pt>
    <dgm:pt modelId="{A38E5D27-1116-4032-B44E-8EEC5FC8AD92}" type="pres">
      <dgm:prSet presAssocID="{6D00C99F-DC8D-449D-BC82-41261B355666}" presName="sibTrans" presStyleCnt="0"/>
      <dgm:spPr/>
    </dgm:pt>
    <dgm:pt modelId="{64EA6CE7-4FE3-4697-9F87-208AF15EE0F3}" type="pres">
      <dgm:prSet presAssocID="{8EB47DF4-41A0-4545-BD05-C50712A0E4E9}" presName="compNode" presStyleCnt="0"/>
      <dgm:spPr/>
    </dgm:pt>
    <dgm:pt modelId="{8A70A4B0-F931-4F11-BC8C-7FCE6BC6A3C8}" type="pres">
      <dgm:prSet presAssocID="{8EB47DF4-41A0-4545-BD05-C50712A0E4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E9CDCFC-BAEE-45A7-B9D1-43AA8004C71F}" type="pres">
      <dgm:prSet presAssocID="{8EB47DF4-41A0-4545-BD05-C50712A0E4E9}" presName="iconSpace" presStyleCnt="0"/>
      <dgm:spPr/>
    </dgm:pt>
    <dgm:pt modelId="{3965EAB8-4898-471B-A831-59795B40D952}" type="pres">
      <dgm:prSet presAssocID="{8EB47DF4-41A0-4545-BD05-C50712A0E4E9}" presName="parTx" presStyleLbl="revTx" presStyleIdx="6" presStyleCnt="10">
        <dgm:presLayoutVars>
          <dgm:chMax val="0"/>
          <dgm:chPref val="0"/>
        </dgm:presLayoutVars>
      </dgm:prSet>
      <dgm:spPr/>
    </dgm:pt>
    <dgm:pt modelId="{69D56D79-2B9C-4440-998E-3DFBFBE4AA3C}" type="pres">
      <dgm:prSet presAssocID="{8EB47DF4-41A0-4545-BD05-C50712A0E4E9}" presName="txSpace" presStyleCnt="0"/>
      <dgm:spPr/>
    </dgm:pt>
    <dgm:pt modelId="{5510C09B-AC93-4BF9-AF75-653CD13E93A3}" type="pres">
      <dgm:prSet presAssocID="{8EB47DF4-41A0-4545-BD05-C50712A0E4E9}" presName="desTx" presStyleLbl="revTx" presStyleIdx="7" presStyleCnt="10">
        <dgm:presLayoutVars/>
      </dgm:prSet>
      <dgm:spPr/>
    </dgm:pt>
    <dgm:pt modelId="{34AE4AA5-7E9B-4FB2-821B-E7AABBF7D7FC}" type="pres">
      <dgm:prSet presAssocID="{58CA412D-4563-48C8-9E51-9405AC2116FE}" presName="sibTrans" presStyleCnt="0"/>
      <dgm:spPr/>
    </dgm:pt>
    <dgm:pt modelId="{1248175F-1A9E-4C78-BFCB-93F6C6907B66}" type="pres">
      <dgm:prSet presAssocID="{0DC2EDD0-5EAE-434B-B3D9-489EA8AE82FD}" presName="compNode" presStyleCnt="0"/>
      <dgm:spPr/>
    </dgm:pt>
    <dgm:pt modelId="{8DEF3DB9-2F69-4C7A-9A32-ED57295C7B4C}" type="pres">
      <dgm:prSet presAssocID="{0DC2EDD0-5EAE-434B-B3D9-489EA8AE82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01B8E7-713C-4040-B795-43696022451A}" type="pres">
      <dgm:prSet presAssocID="{0DC2EDD0-5EAE-434B-B3D9-489EA8AE82FD}" presName="iconSpace" presStyleCnt="0"/>
      <dgm:spPr/>
    </dgm:pt>
    <dgm:pt modelId="{547D3C8C-6949-4032-8DE3-B1EB8CAB1FF7}" type="pres">
      <dgm:prSet presAssocID="{0DC2EDD0-5EAE-434B-B3D9-489EA8AE82FD}" presName="parTx" presStyleLbl="revTx" presStyleIdx="8" presStyleCnt="10">
        <dgm:presLayoutVars>
          <dgm:chMax val="0"/>
          <dgm:chPref val="0"/>
        </dgm:presLayoutVars>
      </dgm:prSet>
      <dgm:spPr/>
    </dgm:pt>
    <dgm:pt modelId="{077B8170-5469-491D-B863-FF6B2D518ABE}" type="pres">
      <dgm:prSet presAssocID="{0DC2EDD0-5EAE-434B-B3D9-489EA8AE82FD}" presName="txSpace" presStyleCnt="0"/>
      <dgm:spPr/>
    </dgm:pt>
    <dgm:pt modelId="{03A749BB-A8DC-466B-8324-4984EF940CB5}" type="pres">
      <dgm:prSet presAssocID="{0DC2EDD0-5EAE-434B-B3D9-489EA8AE82FD}" presName="desTx" presStyleLbl="revTx" presStyleIdx="9" presStyleCnt="10">
        <dgm:presLayoutVars/>
      </dgm:prSet>
      <dgm:spPr/>
    </dgm:pt>
  </dgm:ptLst>
  <dgm:cxnLst>
    <dgm:cxn modelId="{F2DD4D06-DC6E-4E32-9BBD-9F7E9FD70BC4}" srcId="{FBBAC055-95A1-47C4-82E0-FFBC0AFE4793}" destId="{8EB47DF4-41A0-4545-BD05-C50712A0E4E9}" srcOrd="3" destOrd="0" parTransId="{E94EB5E6-EA4A-41CE-B666-FDFF56A27059}" sibTransId="{58CA412D-4563-48C8-9E51-9405AC2116FE}"/>
    <dgm:cxn modelId="{020D7009-8F10-48D9-906C-AEF6D1FBE2B7}" type="presOf" srcId="{870E1572-098E-4F27-AC7D-00C8F5E8ADAF}" destId="{03A749BB-A8DC-466B-8324-4984EF940CB5}" srcOrd="0" destOrd="1" presId="urn:microsoft.com/office/officeart/2018/5/layout/CenteredIconLabelDescriptionList"/>
    <dgm:cxn modelId="{1C4C0B21-FFF0-4F7B-B8A7-B1B8D233B837}" srcId="{0DC2EDD0-5EAE-434B-B3D9-489EA8AE82FD}" destId="{0BCF6703-2756-4816-A422-55C24A3B3962}" srcOrd="0" destOrd="0" parTransId="{58710A0A-C61C-4FC7-8CEA-C2B5932D3DD4}" sibTransId="{13B53966-92A2-4E5F-8592-466953722098}"/>
    <dgm:cxn modelId="{5D835322-99CE-4ABF-9717-8FAC47644F6F}" type="presOf" srcId="{C65F1AA1-8CAC-4E55-8AF3-5B4F0CD1728A}" destId="{5510C09B-AC93-4BF9-AF75-653CD13E93A3}" srcOrd="0" destOrd="0" presId="urn:microsoft.com/office/officeart/2018/5/layout/CenteredIconLabelDescriptionList"/>
    <dgm:cxn modelId="{3DA83B29-34A4-435D-B7F5-612A9177C578}" srcId="{FBBAC055-95A1-47C4-82E0-FFBC0AFE4793}" destId="{0DC2EDD0-5EAE-434B-B3D9-489EA8AE82FD}" srcOrd="4" destOrd="0" parTransId="{952B8912-08DE-47D6-90A3-9BC990487496}" sibTransId="{783FA241-D2AE-4A09-9004-5F4A243C4A7D}"/>
    <dgm:cxn modelId="{7E68462D-6FA8-4B9B-98CB-70D4E70AC280}" type="presOf" srcId="{FBBAC055-95A1-47C4-82E0-FFBC0AFE4793}" destId="{F9605F21-DEC7-4F48-8804-A2FEBD98F644}" srcOrd="0" destOrd="0" presId="urn:microsoft.com/office/officeart/2018/5/layout/CenteredIconLabelDescriptionList"/>
    <dgm:cxn modelId="{7CB22D37-02B8-4560-8211-BB0B13733059}" type="presOf" srcId="{4A4DDA01-976E-4D3F-989B-69335806BE82}" destId="{BBD4E6FA-8BB0-4DE3-AA03-313775D6800C}" srcOrd="0" destOrd="0" presId="urn:microsoft.com/office/officeart/2018/5/layout/CenteredIconLabelDescriptionList"/>
    <dgm:cxn modelId="{A5C47340-0FEB-45AB-9A13-7065D5E9B1ED}" type="presOf" srcId="{D2F8B7B3-973E-4195-8FAB-B603478F6F7F}" destId="{0BE45219-F6D4-4C72-8BDE-AEA84041B291}" srcOrd="0" destOrd="0" presId="urn:microsoft.com/office/officeart/2018/5/layout/CenteredIconLabelDescriptionList"/>
    <dgm:cxn modelId="{C71D7241-FC94-471F-A086-B02B9F458511}" type="presOf" srcId="{A5DBA55B-4D9B-4630-A513-B029F33CFCBB}" destId="{B54A0092-F8F4-401E-9175-D5A6C63EB6DA}" srcOrd="0" destOrd="0" presId="urn:microsoft.com/office/officeart/2018/5/layout/CenteredIconLabelDescriptionList"/>
    <dgm:cxn modelId="{8461D562-9770-447A-AF81-B3922C043841}" type="presOf" srcId="{0DC2EDD0-5EAE-434B-B3D9-489EA8AE82FD}" destId="{547D3C8C-6949-4032-8DE3-B1EB8CAB1FF7}" srcOrd="0" destOrd="0" presId="urn:microsoft.com/office/officeart/2018/5/layout/CenteredIconLabelDescriptionList"/>
    <dgm:cxn modelId="{FD91C443-5273-48DD-BA7D-31FA035DD551}" type="presOf" srcId="{1A504ADC-9C2A-4194-B65E-F5F2669C59A0}" destId="{AAE4AFE4-7842-4C72-9F46-EF5550971DA1}" srcOrd="0" destOrd="0" presId="urn:microsoft.com/office/officeart/2018/5/layout/CenteredIconLabelDescriptionList"/>
    <dgm:cxn modelId="{0A276947-A9EA-4973-A01A-6C8451C7BD7D}" type="presOf" srcId="{F6E1DFD4-03B9-49EB-80B2-8DB10F9BDBFE}" destId="{ACE9D19C-A80F-40F5-B81C-B0B7245A3930}" srcOrd="0" destOrd="1" presId="urn:microsoft.com/office/officeart/2018/5/layout/CenteredIconLabelDescriptionList"/>
    <dgm:cxn modelId="{9031F380-8B1B-44E4-BB4B-ACED97B2A924}" srcId="{8EB47DF4-41A0-4545-BD05-C50712A0E4E9}" destId="{C65F1AA1-8CAC-4E55-8AF3-5B4F0CD1728A}" srcOrd="0" destOrd="0" parTransId="{F0457F03-99CC-4607-88FD-F85DA9C20FDA}" sibTransId="{2D76B3A4-FFCF-48FC-A787-D314999B307A}"/>
    <dgm:cxn modelId="{C717F184-354C-4D76-90E8-321061D156FC}" srcId="{0DC2EDD0-5EAE-434B-B3D9-489EA8AE82FD}" destId="{870E1572-098E-4F27-AC7D-00C8F5E8ADAF}" srcOrd="1" destOrd="0" parTransId="{9059211D-8CD9-4DA8-BCF6-EAF3808AB1BF}" sibTransId="{731BA12A-8AFE-450E-86A6-B4DC41634F73}"/>
    <dgm:cxn modelId="{AF779886-7999-4154-ABD7-EA7A4E448CD1}" srcId="{1A504ADC-9C2A-4194-B65E-F5F2669C59A0}" destId="{D2F8B7B3-973E-4195-8FAB-B603478F6F7F}" srcOrd="0" destOrd="0" parTransId="{3A952A95-4441-4E56-9625-CED0600FFE4B}" sibTransId="{976B0965-FA16-4732-92F9-61466629D141}"/>
    <dgm:cxn modelId="{0D1DB186-F8BE-4248-9780-794EB3F0689A}" type="presOf" srcId="{12B82D42-B218-4ACB-9353-3C694723AD38}" destId="{ACE9D19C-A80F-40F5-B81C-B0B7245A3930}" srcOrd="0" destOrd="0" presId="urn:microsoft.com/office/officeart/2018/5/layout/CenteredIconLabelDescriptionList"/>
    <dgm:cxn modelId="{B799239B-6DD5-4385-B550-1E2CD9C66865}" type="presOf" srcId="{23B72028-6E3E-420B-8DE4-9FEE85DD22B0}" destId="{B54A0092-F8F4-401E-9175-D5A6C63EB6DA}" srcOrd="0" destOrd="2" presId="urn:microsoft.com/office/officeart/2018/5/layout/CenteredIconLabelDescriptionList"/>
    <dgm:cxn modelId="{9DF88BA9-7C3B-431B-AB77-C58907492368}" srcId="{FBBAC055-95A1-47C4-82E0-FFBC0AFE4793}" destId="{4A4DDA01-976E-4D3F-989B-69335806BE82}" srcOrd="1" destOrd="0" parTransId="{5DB08D9F-413A-4CA9-A4FA-AC4F0A26D7FF}" sibTransId="{10A71536-EFF6-4CB4-97CA-1432C60812B1}"/>
    <dgm:cxn modelId="{445F29AA-7B79-4F83-A59A-4ECBA60DE500}" srcId="{4A4DDA01-976E-4D3F-989B-69335806BE82}" destId="{F6E1DFD4-03B9-49EB-80B2-8DB10F9BDBFE}" srcOrd="1" destOrd="0" parTransId="{55152B84-B733-42E2-B79C-A94057648EDF}" sibTransId="{CB6D2754-F81B-42C3-A2F0-9DE0E14F29A4}"/>
    <dgm:cxn modelId="{67137BB4-C4E3-4ADC-953A-B6FF0C3DB83D}" type="presOf" srcId="{933FE0D9-0AF2-44C2-84C5-9E6DCA85D5AF}" destId="{B54A0092-F8F4-401E-9175-D5A6C63EB6DA}" srcOrd="0" destOrd="1" presId="urn:microsoft.com/office/officeart/2018/5/layout/CenteredIconLabelDescriptionList"/>
    <dgm:cxn modelId="{D680B7C2-144A-4761-8D0F-4D81CAE298D9}" srcId="{FBBAC055-95A1-47C4-82E0-FFBC0AFE4793}" destId="{BDA008B8-0B55-4701-8CC9-A1C1175B2D9C}" srcOrd="0" destOrd="0" parTransId="{78517E7F-2773-47DC-8C09-53B5B5904849}" sibTransId="{A470D2A4-E182-409B-B661-1BB06363B628}"/>
    <dgm:cxn modelId="{40ECEEC2-A766-4C35-AADA-1C143E049014}" type="presOf" srcId="{0BCF6703-2756-4816-A422-55C24A3B3962}" destId="{03A749BB-A8DC-466B-8324-4984EF940CB5}" srcOrd="0" destOrd="0" presId="urn:microsoft.com/office/officeart/2018/5/layout/CenteredIconLabelDescriptionList"/>
    <dgm:cxn modelId="{26F164C4-E451-4092-AD10-AF49AE4FE42C}" srcId="{BDA008B8-0B55-4701-8CC9-A1C1175B2D9C}" destId="{933FE0D9-0AF2-44C2-84C5-9E6DCA85D5AF}" srcOrd="1" destOrd="0" parTransId="{02AA808D-D4EC-448A-B540-153E18C1786D}" sibTransId="{E7ECBB50-3385-4C08-BFC2-5D3D0623FF16}"/>
    <dgm:cxn modelId="{1E3B19D2-80F3-4658-A955-95E2C9E2CFD6}" srcId="{4A4DDA01-976E-4D3F-989B-69335806BE82}" destId="{12B82D42-B218-4ACB-9353-3C694723AD38}" srcOrd="0" destOrd="0" parTransId="{BDBF533A-7788-41C1-B7A9-43D15407359C}" sibTransId="{0514561A-DC92-4E27-A0F5-4BBADEC6DBBB}"/>
    <dgm:cxn modelId="{18AAE8DB-602D-45D1-B722-03941E6E6C68}" srcId="{FBBAC055-95A1-47C4-82E0-FFBC0AFE4793}" destId="{1A504ADC-9C2A-4194-B65E-F5F2669C59A0}" srcOrd="2" destOrd="0" parTransId="{AA22DDD5-10D9-4578-8D5A-45A8C3A5628F}" sibTransId="{6D00C99F-DC8D-449D-BC82-41261B355666}"/>
    <dgm:cxn modelId="{60A5A7DD-70E5-4549-B245-1BCA28B84790}" srcId="{BDA008B8-0B55-4701-8CC9-A1C1175B2D9C}" destId="{A5DBA55B-4D9B-4630-A513-B029F33CFCBB}" srcOrd="0" destOrd="0" parTransId="{D8C74EDA-4D6E-4724-8D12-6460C25235A9}" sibTransId="{F9A32182-7604-4008-B475-D36F257C45A2}"/>
    <dgm:cxn modelId="{BB275EE0-7E23-4F04-AB3A-8EEFAB72052A}" srcId="{BDA008B8-0B55-4701-8CC9-A1C1175B2D9C}" destId="{23B72028-6E3E-420B-8DE4-9FEE85DD22B0}" srcOrd="2" destOrd="0" parTransId="{8869B5E7-A744-4C1E-BCD3-A29326F601E6}" sibTransId="{893A74BD-2037-4814-8E02-2FCEC7239FED}"/>
    <dgm:cxn modelId="{1D6AC9E0-5EF9-42DC-9576-2A662619501F}" type="presOf" srcId="{8EB47DF4-41A0-4545-BD05-C50712A0E4E9}" destId="{3965EAB8-4898-471B-A831-59795B40D952}" srcOrd="0" destOrd="0" presId="urn:microsoft.com/office/officeart/2018/5/layout/CenteredIconLabelDescriptionList"/>
    <dgm:cxn modelId="{3DE774F7-C7F6-40FF-A1C3-A4E0A42700B8}" type="presOf" srcId="{BDA008B8-0B55-4701-8CC9-A1C1175B2D9C}" destId="{C3DF616A-42A2-4B3D-B91D-2940DF79F69A}" srcOrd="0" destOrd="0" presId="urn:microsoft.com/office/officeart/2018/5/layout/CenteredIconLabelDescriptionList"/>
    <dgm:cxn modelId="{41F656CD-D04A-43E2-AE2A-D8E64EF08D56}" type="presParOf" srcId="{F9605F21-DEC7-4F48-8804-A2FEBD98F644}" destId="{2036E909-BE5F-4BBF-B311-88B280CC485E}" srcOrd="0" destOrd="0" presId="urn:microsoft.com/office/officeart/2018/5/layout/CenteredIconLabelDescriptionList"/>
    <dgm:cxn modelId="{C4311F8B-2762-479E-83BD-4B83DAE0315A}" type="presParOf" srcId="{2036E909-BE5F-4BBF-B311-88B280CC485E}" destId="{6D01FEE5-86FF-4459-8A5D-009010A7F2FB}" srcOrd="0" destOrd="0" presId="urn:microsoft.com/office/officeart/2018/5/layout/CenteredIconLabelDescriptionList"/>
    <dgm:cxn modelId="{8C99298B-B1C1-44E5-A7AC-494781AB0D91}" type="presParOf" srcId="{2036E909-BE5F-4BBF-B311-88B280CC485E}" destId="{02D6480F-0D1C-4D87-B5BE-C787AFF3C33B}" srcOrd="1" destOrd="0" presId="urn:microsoft.com/office/officeart/2018/5/layout/CenteredIconLabelDescriptionList"/>
    <dgm:cxn modelId="{CEF192D4-C506-4392-B417-A11CD6351497}" type="presParOf" srcId="{2036E909-BE5F-4BBF-B311-88B280CC485E}" destId="{C3DF616A-42A2-4B3D-B91D-2940DF79F69A}" srcOrd="2" destOrd="0" presId="urn:microsoft.com/office/officeart/2018/5/layout/CenteredIconLabelDescriptionList"/>
    <dgm:cxn modelId="{3DAD3A53-3986-4E7A-BDFD-8E853BCA5324}" type="presParOf" srcId="{2036E909-BE5F-4BBF-B311-88B280CC485E}" destId="{D6C7CF66-EEEE-411B-B429-33DDA6C0119E}" srcOrd="3" destOrd="0" presId="urn:microsoft.com/office/officeart/2018/5/layout/CenteredIconLabelDescriptionList"/>
    <dgm:cxn modelId="{BA39F965-6288-4F37-B8FD-29CDDDEBB3D3}" type="presParOf" srcId="{2036E909-BE5F-4BBF-B311-88B280CC485E}" destId="{B54A0092-F8F4-401E-9175-D5A6C63EB6DA}" srcOrd="4" destOrd="0" presId="urn:microsoft.com/office/officeart/2018/5/layout/CenteredIconLabelDescriptionList"/>
    <dgm:cxn modelId="{E922EDD6-D79A-4FCA-BB91-EE79A7491BF6}" type="presParOf" srcId="{F9605F21-DEC7-4F48-8804-A2FEBD98F644}" destId="{9584FD09-F52B-4B72-86FE-D4105ABB94D7}" srcOrd="1" destOrd="0" presId="urn:microsoft.com/office/officeart/2018/5/layout/CenteredIconLabelDescriptionList"/>
    <dgm:cxn modelId="{ABC69601-794F-4B8B-A29D-2952C9B25D76}" type="presParOf" srcId="{F9605F21-DEC7-4F48-8804-A2FEBD98F644}" destId="{7773BEE7-A386-4B6A-8A08-87D51986B514}" srcOrd="2" destOrd="0" presId="urn:microsoft.com/office/officeart/2018/5/layout/CenteredIconLabelDescriptionList"/>
    <dgm:cxn modelId="{28BCD967-9393-45FD-9320-70149F679ED6}" type="presParOf" srcId="{7773BEE7-A386-4B6A-8A08-87D51986B514}" destId="{199D0997-C323-4C3C-96A1-38F731CE3E4E}" srcOrd="0" destOrd="0" presId="urn:microsoft.com/office/officeart/2018/5/layout/CenteredIconLabelDescriptionList"/>
    <dgm:cxn modelId="{33A14E18-6710-4DD3-AB68-46DEE7EBE293}" type="presParOf" srcId="{7773BEE7-A386-4B6A-8A08-87D51986B514}" destId="{E0D41F35-2E8D-4F70-8791-F7DED378A216}" srcOrd="1" destOrd="0" presId="urn:microsoft.com/office/officeart/2018/5/layout/CenteredIconLabelDescriptionList"/>
    <dgm:cxn modelId="{6E62434A-B700-40E0-898E-ADA3FF797F57}" type="presParOf" srcId="{7773BEE7-A386-4B6A-8A08-87D51986B514}" destId="{BBD4E6FA-8BB0-4DE3-AA03-313775D6800C}" srcOrd="2" destOrd="0" presId="urn:microsoft.com/office/officeart/2018/5/layout/CenteredIconLabelDescriptionList"/>
    <dgm:cxn modelId="{062A8B55-2D06-4029-9339-EECE0623AB49}" type="presParOf" srcId="{7773BEE7-A386-4B6A-8A08-87D51986B514}" destId="{4504B196-AC02-4BC9-922D-F687DE0315FD}" srcOrd="3" destOrd="0" presId="urn:microsoft.com/office/officeart/2018/5/layout/CenteredIconLabelDescriptionList"/>
    <dgm:cxn modelId="{E89F6DC7-2536-4D52-AB2D-35D66A9CDDF8}" type="presParOf" srcId="{7773BEE7-A386-4B6A-8A08-87D51986B514}" destId="{ACE9D19C-A80F-40F5-B81C-B0B7245A3930}" srcOrd="4" destOrd="0" presId="urn:microsoft.com/office/officeart/2018/5/layout/CenteredIconLabelDescriptionList"/>
    <dgm:cxn modelId="{E76C260C-A06F-4BAD-81C1-4B7E75DA059F}" type="presParOf" srcId="{F9605F21-DEC7-4F48-8804-A2FEBD98F644}" destId="{2101C1C9-68C6-4666-92FB-2159EB35B66A}" srcOrd="3" destOrd="0" presId="urn:microsoft.com/office/officeart/2018/5/layout/CenteredIconLabelDescriptionList"/>
    <dgm:cxn modelId="{5E8BBE9C-3438-4719-916B-3B4B60009F93}" type="presParOf" srcId="{F9605F21-DEC7-4F48-8804-A2FEBD98F644}" destId="{DE959391-C10D-4F52-853F-3693F1E79D82}" srcOrd="4" destOrd="0" presId="urn:microsoft.com/office/officeart/2018/5/layout/CenteredIconLabelDescriptionList"/>
    <dgm:cxn modelId="{D2AD738A-093A-483D-A256-911C217C9C26}" type="presParOf" srcId="{DE959391-C10D-4F52-853F-3693F1E79D82}" destId="{414B28CE-1296-4BDB-AB58-2689ABEF7242}" srcOrd="0" destOrd="0" presId="urn:microsoft.com/office/officeart/2018/5/layout/CenteredIconLabelDescriptionList"/>
    <dgm:cxn modelId="{B9321302-CF4A-4419-A225-C2FDAC3D47EF}" type="presParOf" srcId="{DE959391-C10D-4F52-853F-3693F1E79D82}" destId="{D1685F80-2D78-444A-876E-380112F5D1FB}" srcOrd="1" destOrd="0" presId="urn:microsoft.com/office/officeart/2018/5/layout/CenteredIconLabelDescriptionList"/>
    <dgm:cxn modelId="{6C1871C3-B610-4B62-89D9-9678C5E6E764}" type="presParOf" srcId="{DE959391-C10D-4F52-853F-3693F1E79D82}" destId="{AAE4AFE4-7842-4C72-9F46-EF5550971DA1}" srcOrd="2" destOrd="0" presId="urn:microsoft.com/office/officeart/2018/5/layout/CenteredIconLabelDescriptionList"/>
    <dgm:cxn modelId="{644305C3-2F24-4A11-B83C-F034CE7115DB}" type="presParOf" srcId="{DE959391-C10D-4F52-853F-3693F1E79D82}" destId="{C26C13B6-08EB-4304-90F6-1953004F4747}" srcOrd="3" destOrd="0" presId="urn:microsoft.com/office/officeart/2018/5/layout/CenteredIconLabelDescriptionList"/>
    <dgm:cxn modelId="{DD14B858-FB9B-4C57-BDED-68296F490DCF}" type="presParOf" srcId="{DE959391-C10D-4F52-853F-3693F1E79D82}" destId="{0BE45219-F6D4-4C72-8BDE-AEA84041B291}" srcOrd="4" destOrd="0" presId="urn:microsoft.com/office/officeart/2018/5/layout/CenteredIconLabelDescriptionList"/>
    <dgm:cxn modelId="{A5849FA1-42C4-4F82-8166-0529AA8FFAFA}" type="presParOf" srcId="{F9605F21-DEC7-4F48-8804-A2FEBD98F644}" destId="{A38E5D27-1116-4032-B44E-8EEC5FC8AD92}" srcOrd="5" destOrd="0" presId="urn:microsoft.com/office/officeart/2018/5/layout/CenteredIconLabelDescriptionList"/>
    <dgm:cxn modelId="{B518D2B0-14FC-4A0A-B3D0-0FB00B2323A4}" type="presParOf" srcId="{F9605F21-DEC7-4F48-8804-A2FEBD98F644}" destId="{64EA6CE7-4FE3-4697-9F87-208AF15EE0F3}" srcOrd="6" destOrd="0" presId="urn:microsoft.com/office/officeart/2018/5/layout/CenteredIconLabelDescriptionList"/>
    <dgm:cxn modelId="{CDBE2ACF-7091-451E-9BF1-484E35880AFC}" type="presParOf" srcId="{64EA6CE7-4FE3-4697-9F87-208AF15EE0F3}" destId="{8A70A4B0-F931-4F11-BC8C-7FCE6BC6A3C8}" srcOrd="0" destOrd="0" presId="urn:microsoft.com/office/officeart/2018/5/layout/CenteredIconLabelDescriptionList"/>
    <dgm:cxn modelId="{B129FC70-20BA-460B-9116-61FA206D5956}" type="presParOf" srcId="{64EA6CE7-4FE3-4697-9F87-208AF15EE0F3}" destId="{DE9CDCFC-BAEE-45A7-B9D1-43AA8004C71F}" srcOrd="1" destOrd="0" presId="urn:microsoft.com/office/officeart/2018/5/layout/CenteredIconLabelDescriptionList"/>
    <dgm:cxn modelId="{8912C20C-A6BE-480E-BBB4-F0FCFCB4FCDB}" type="presParOf" srcId="{64EA6CE7-4FE3-4697-9F87-208AF15EE0F3}" destId="{3965EAB8-4898-471B-A831-59795B40D952}" srcOrd="2" destOrd="0" presId="urn:microsoft.com/office/officeart/2018/5/layout/CenteredIconLabelDescriptionList"/>
    <dgm:cxn modelId="{512B53BD-C9BF-4CA7-BA07-AB2B73923DE9}" type="presParOf" srcId="{64EA6CE7-4FE3-4697-9F87-208AF15EE0F3}" destId="{69D56D79-2B9C-4440-998E-3DFBFBE4AA3C}" srcOrd="3" destOrd="0" presId="urn:microsoft.com/office/officeart/2018/5/layout/CenteredIconLabelDescriptionList"/>
    <dgm:cxn modelId="{89890EA9-6AF2-4023-9003-9FB7F89545B0}" type="presParOf" srcId="{64EA6CE7-4FE3-4697-9F87-208AF15EE0F3}" destId="{5510C09B-AC93-4BF9-AF75-653CD13E93A3}" srcOrd="4" destOrd="0" presId="urn:microsoft.com/office/officeart/2018/5/layout/CenteredIconLabelDescriptionList"/>
    <dgm:cxn modelId="{EF62F12B-CE33-4967-A524-242095BC8918}" type="presParOf" srcId="{F9605F21-DEC7-4F48-8804-A2FEBD98F644}" destId="{34AE4AA5-7E9B-4FB2-821B-E7AABBF7D7FC}" srcOrd="7" destOrd="0" presId="urn:microsoft.com/office/officeart/2018/5/layout/CenteredIconLabelDescriptionList"/>
    <dgm:cxn modelId="{63FE38E5-F79E-42D8-A427-51A65432A98D}" type="presParOf" srcId="{F9605F21-DEC7-4F48-8804-A2FEBD98F644}" destId="{1248175F-1A9E-4C78-BFCB-93F6C6907B66}" srcOrd="8" destOrd="0" presId="urn:microsoft.com/office/officeart/2018/5/layout/CenteredIconLabelDescriptionList"/>
    <dgm:cxn modelId="{EDB156E1-DFDC-49E1-9537-4B9B6C6D09BB}" type="presParOf" srcId="{1248175F-1A9E-4C78-BFCB-93F6C6907B66}" destId="{8DEF3DB9-2F69-4C7A-9A32-ED57295C7B4C}" srcOrd="0" destOrd="0" presId="urn:microsoft.com/office/officeart/2018/5/layout/CenteredIconLabelDescriptionList"/>
    <dgm:cxn modelId="{8D9CD6A3-47C8-4F8E-BB76-747FE9C11BBD}" type="presParOf" srcId="{1248175F-1A9E-4C78-BFCB-93F6C6907B66}" destId="{D301B8E7-713C-4040-B795-43696022451A}" srcOrd="1" destOrd="0" presId="urn:microsoft.com/office/officeart/2018/5/layout/CenteredIconLabelDescriptionList"/>
    <dgm:cxn modelId="{042B6F5C-0491-4419-812C-E62C8AA6278F}" type="presParOf" srcId="{1248175F-1A9E-4C78-BFCB-93F6C6907B66}" destId="{547D3C8C-6949-4032-8DE3-B1EB8CAB1FF7}" srcOrd="2" destOrd="0" presId="urn:microsoft.com/office/officeart/2018/5/layout/CenteredIconLabelDescriptionList"/>
    <dgm:cxn modelId="{79C484AB-F5E6-409C-8DD6-3065C44E8359}" type="presParOf" srcId="{1248175F-1A9E-4C78-BFCB-93F6C6907B66}" destId="{077B8170-5469-491D-B863-FF6B2D518ABE}" srcOrd="3" destOrd="0" presId="urn:microsoft.com/office/officeart/2018/5/layout/CenteredIconLabelDescriptionList"/>
    <dgm:cxn modelId="{485C5C30-0236-4B69-856F-E83D36D4C6D1}" type="presParOf" srcId="{1248175F-1A9E-4C78-BFCB-93F6C6907B66}" destId="{03A749BB-A8DC-466B-8324-4984EF940CB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8EFCEB-2CE0-4F27-8476-88A4516E37F9}" type="doc">
      <dgm:prSet loTypeId="urn:microsoft.com/office/officeart/2005/8/layout/hList6" loCatId="list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997C9B5F-10CB-4CCE-A801-3D4227389B37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endParaRPr lang="en-GB" sz="2800" dirty="0"/>
        </a:p>
        <a:p>
          <a:pPr>
            <a:buClrTx/>
            <a:buSzTx/>
            <a:buFontTx/>
            <a:buNone/>
          </a:pPr>
          <a:r>
            <a:rPr lang="en-GB" sz="2800" dirty="0"/>
            <a:t>PAUSE MENU</a:t>
          </a:r>
        </a:p>
        <a:p>
          <a:pPr>
            <a:buClrTx/>
            <a:buSzTx/>
            <a:buFontTx/>
            <a:buNone/>
          </a:pPr>
          <a:r>
            <a:rPr lang="en-GB" sz="2800" dirty="0"/>
            <a:t>MAIN MENU</a:t>
          </a:r>
          <a:br>
            <a:rPr lang="en-GB" sz="2800" dirty="0"/>
          </a:br>
          <a:r>
            <a:rPr lang="en-GB" sz="2800" dirty="0"/>
            <a:t>PLAY AGAIN</a:t>
          </a:r>
          <a:br>
            <a:rPr lang="en-GB" sz="2800" dirty="0"/>
          </a:br>
          <a:r>
            <a:rPr lang="en-GB" sz="2800" dirty="0"/>
            <a:t>RESUME</a:t>
          </a:r>
          <a:br>
            <a:rPr lang="en-GB" sz="2800" dirty="0"/>
          </a:br>
          <a:r>
            <a:rPr lang="en-GB" sz="2800" dirty="0"/>
            <a:t>QUIT</a:t>
          </a:r>
          <a:br>
            <a:rPr lang="en-GB" sz="2800" dirty="0"/>
          </a:br>
          <a:endParaRPr lang="en-GB" sz="2800" dirty="0"/>
        </a:p>
      </dgm:t>
    </dgm:pt>
    <dgm:pt modelId="{A987A266-92A9-4535-9E50-480F6A816618}" type="parTrans" cxnId="{AB56C6E6-A498-47D6-92E4-4AC1B313E8ED}">
      <dgm:prSet/>
      <dgm:spPr/>
      <dgm:t>
        <a:bodyPr/>
        <a:lstStyle/>
        <a:p>
          <a:endParaRPr lang="en-GB"/>
        </a:p>
      </dgm:t>
    </dgm:pt>
    <dgm:pt modelId="{615C56D6-F4E6-4EA3-8A07-7E7FF30E8187}" type="sibTrans" cxnId="{AB56C6E6-A498-47D6-92E4-4AC1B313E8ED}">
      <dgm:prSet/>
      <dgm:spPr/>
      <dgm:t>
        <a:bodyPr/>
        <a:lstStyle/>
        <a:p>
          <a:endParaRPr lang="en-GB"/>
        </a:p>
      </dgm:t>
    </dgm:pt>
    <dgm:pt modelId="{B69E943F-A842-42A6-9F47-C1DCA6C69D71}">
      <dgm:prSet phldrT="[Text]" custT="1"/>
      <dgm:spPr/>
      <dgm:t>
        <a:bodyPr/>
        <a:lstStyle/>
        <a:p>
          <a:pPr>
            <a:buNone/>
          </a:pPr>
          <a:r>
            <a:rPr lang="en-GB" sz="2800" dirty="0"/>
            <a:t>MAIN MENU</a:t>
          </a:r>
        </a:p>
        <a:p>
          <a:pPr>
            <a:buNone/>
          </a:pPr>
          <a:r>
            <a:rPr lang="en-GB" sz="2800" dirty="0"/>
            <a:t>PLAY</a:t>
          </a:r>
          <a:br>
            <a:rPr lang="en-GB" sz="2800" dirty="0"/>
          </a:br>
          <a:r>
            <a:rPr lang="en-GB" sz="2800" dirty="0"/>
            <a:t>CONTROLS</a:t>
          </a:r>
          <a:br>
            <a:rPr lang="en-GB" sz="2800" dirty="0"/>
          </a:br>
          <a:r>
            <a:rPr lang="en-GB" sz="2800" dirty="0"/>
            <a:t>SCORE</a:t>
          </a:r>
          <a:br>
            <a:rPr lang="en-GB" sz="2800" dirty="0"/>
          </a:br>
          <a:r>
            <a:rPr lang="en-GB" sz="2800" dirty="0"/>
            <a:t>QUIT</a:t>
          </a:r>
        </a:p>
      </dgm:t>
    </dgm:pt>
    <dgm:pt modelId="{3107A32A-6881-4DAA-AEB1-36C01F39992A}" type="sibTrans" cxnId="{2288C73B-C138-4EF1-B7EA-B2397886D66F}">
      <dgm:prSet/>
      <dgm:spPr/>
      <dgm:t>
        <a:bodyPr/>
        <a:lstStyle/>
        <a:p>
          <a:endParaRPr lang="en-GB"/>
        </a:p>
      </dgm:t>
    </dgm:pt>
    <dgm:pt modelId="{0755EB52-794A-42CC-8567-6BF2328C6C8E}" type="parTrans" cxnId="{2288C73B-C138-4EF1-B7EA-B2397886D66F}">
      <dgm:prSet/>
      <dgm:spPr/>
      <dgm:t>
        <a:bodyPr/>
        <a:lstStyle/>
        <a:p>
          <a:endParaRPr lang="en-GB"/>
        </a:p>
      </dgm:t>
    </dgm:pt>
    <dgm:pt modelId="{BF6168C0-AC27-48BE-BA3D-C594FCC5D935}" type="pres">
      <dgm:prSet presAssocID="{5C8EFCEB-2CE0-4F27-8476-88A4516E37F9}" presName="Name0" presStyleCnt="0">
        <dgm:presLayoutVars>
          <dgm:dir/>
          <dgm:resizeHandles val="exact"/>
        </dgm:presLayoutVars>
      </dgm:prSet>
      <dgm:spPr/>
    </dgm:pt>
    <dgm:pt modelId="{B5C0A941-C3CF-4CB6-80FA-BA35735D709B}" type="pres">
      <dgm:prSet presAssocID="{B69E943F-A842-42A6-9F47-C1DCA6C69D71}" presName="node" presStyleLbl="node1" presStyleIdx="0" presStyleCnt="2">
        <dgm:presLayoutVars>
          <dgm:bulletEnabled val="1"/>
        </dgm:presLayoutVars>
      </dgm:prSet>
      <dgm:spPr/>
    </dgm:pt>
    <dgm:pt modelId="{03758EF6-632E-4826-B2E7-9E25B8869FF6}" type="pres">
      <dgm:prSet presAssocID="{3107A32A-6881-4DAA-AEB1-36C01F39992A}" presName="sibTrans" presStyleCnt="0"/>
      <dgm:spPr/>
    </dgm:pt>
    <dgm:pt modelId="{C8D15E08-215F-49DE-A69B-469BD7CF25C9}" type="pres">
      <dgm:prSet presAssocID="{997C9B5F-10CB-4CCE-A801-3D4227389B37}" presName="node" presStyleLbl="node1" presStyleIdx="1" presStyleCnt="2" custLinFactNeighborX="56631" custLinFactNeighborY="9109">
        <dgm:presLayoutVars>
          <dgm:bulletEnabled val="1"/>
        </dgm:presLayoutVars>
      </dgm:prSet>
      <dgm:spPr/>
    </dgm:pt>
  </dgm:ptLst>
  <dgm:cxnLst>
    <dgm:cxn modelId="{A8B97427-1CD7-4A0B-A7AD-2C0CDA2E047D}" type="presOf" srcId="{5C8EFCEB-2CE0-4F27-8476-88A4516E37F9}" destId="{BF6168C0-AC27-48BE-BA3D-C594FCC5D935}" srcOrd="0" destOrd="0" presId="urn:microsoft.com/office/officeart/2005/8/layout/hList6"/>
    <dgm:cxn modelId="{2288C73B-C138-4EF1-B7EA-B2397886D66F}" srcId="{5C8EFCEB-2CE0-4F27-8476-88A4516E37F9}" destId="{B69E943F-A842-42A6-9F47-C1DCA6C69D71}" srcOrd="0" destOrd="0" parTransId="{0755EB52-794A-42CC-8567-6BF2328C6C8E}" sibTransId="{3107A32A-6881-4DAA-AEB1-36C01F39992A}"/>
    <dgm:cxn modelId="{8D23658E-0D67-4C49-9348-5E8925EEBA89}" type="presOf" srcId="{997C9B5F-10CB-4CCE-A801-3D4227389B37}" destId="{C8D15E08-215F-49DE-A69B-469BD7CF25C9}" srcOrd="0" destOrd="0" presId="urn:microsoft.com/office/officeart/2005/8/layout/hList6"/>
    <dgm:cxn modelId="{ED7444B9-1627-4DB1-928F-CB3923BBE79D}" type="presOf" srcId="{B69E943F-A842-42A6-9F47-C1DCA6C69D71}" destId="{B5C0A941-C3CF-4CB6-80FA-BA35735D709B}" srcOrd="0" destOrd="0" presId="urn:microsoft.com/office/officeart/2005/8/layout/hList6"/>
    <dgm:cxn modelId="{AB56C6E6-A498-47D6-92E4-4AC1B313E8ED}" srcId="{5C8EFCEB-2CE0-4F27-8476-88A4516E37F9}" destId="{997C9B5F-10CB-4CCE-A801-3D4227389B37}" srcOrd="1" destOrd="0" parTransId="{A987A266-92A9-4535-9E50-480F6A816618}" sibTransId="{615C56D6-F4E6-4EA3-8A07-7E7FF30E8187}"/>
    <dgm:cxn modelId="{2F51418B-1E3E-4225-9058-017F2099720D}" type="presParOf" srcId="{BF6168C0-AC27-48BE-BA3D-C594FCC5D935}" destId="{B5C0A941-C3CF-4CB6-80FA-BA35735D709B}" srcOrd="0" destOrd="0" presId="urn:microsoft.com/office/officeart/2005/8/layout/hList6"/>
    <dgm:cxn modelId="{0D83F2ED-CC2E-489E-8051-32B480541037}" type="presParOf" srcId="{BF6168C0-AC27-48BE-BA3D-C594FCC5D935}" destId="{03758EF6-632E-4826-B2E7-9E25B8869FF6}" srcOrd="1" destOrd="0" presId="urn:microsoft.com/office/officeart/2005/8/layout/hList6"/>
    <dgm:cxn modelId="{A1556AD7-E829-4CDA-BAF4-5E7D676BE36F}" type="presParOf" srcId="{BF6168C0-AC27-48BE-BA3D-C594FCC5D935}" destId="{C8D15E08-215F-49DE-A69B-469BD7CF25C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EFCEB-2CE0-4F27-8476-88A4516E37F9}" type="doc">
      <dgm:prSet loTypeId="urn:microsoft.com/office/officeart/2005/8/layout/p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97C9B5F-10CB-4CCE-A801-3D4227389B37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GB" b="1" u="sng" dirty="0"/>
            <a:t>Framework</a:t>
          </a:r>
          <a:r>
            <a:rPr lang="en-GB" b="1" dirty="0"/>
            <a:t> </a:t>
          </a:r>
          <a:r>
            <a:rPr lang="en-GB" b="1" i="0" dirty="0"/>
            <a:t>Unity</a:t>
          </a:r>
          <a:endParaRPr lang="en-GB" dirty="0"/>
        </a:p>
      </dgm:t>
    </dgm:pt>
    <dgm:pt modelId="{A987A266-92A9-4535-9E50-480F6A816618}" type="parTrans" cxnId="{AB56C6E6-A498-47D6-92E4-4AC1B313E8ED}">
      <dgm:prSet/>
      <dgm:spPr/>
      <dgm:t>
        <a:bodyPr/>
        <a:lstStyle/>
        <a:p>
          <a:endParaRPr lang="en-GB"/>
        </a:p>
      </dgm:t>
    </dgm:pt>
    <dgm:pt modelId="{615C56D6-F4E6-4EA3-8A07-7E7FF30E8187}" type="sibTrans" cxnId="{AB56C6E6-A498-47D6-92E4-4AC1B313E8ED}">
      <dgm:prSet/>
      <dgm:spPr/>
      <dgm:t>
        <a:bodyPr/>
        <a:lstStyle/>
        <a:p>
          <a:endParaRPr lang="en-GB"/>
        </a:p>
      </dgm:t>
    </dgm:pt>
    <dgm:pt modelId="{23854BA2-173B-4389-A705-DD1F505B6D52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GB" b="1" u="sng" dirty="0"/>
            <a:t>Language</a:t>
          </a:r>
          <a:endParaRPr lang="en-GB" b="1" dirty="0"/>
        </a:p>
        <a:p>
          <a:pPr>
            <a:buClrTx/>
            <a:buSzTx/>
            <a:buFontTx/>
            <a:buNone/>
          </a:pPr>
          <a:r>
            <a:rPr lang="en-GB" b="1" i="0" dirty="0"/>
            <a:t>C#</a:t>
          </a:r>
          <a:endParaRPr lang="en-GB" dirty="0"/>
        </a:p>
      </dgm:t>
    </dgm:pt>
    <dgm:pt modelId="{2971B699-60D7-4F8B-A17B-4FC990C5E5DA}" type="parTrans" cxnId="{AFABA326-8D25-4A1B-91D1-A920A671A648}">
      <dgm:prSet/>
      <dgm:spPr/>
      <dgm:t>
        <a:bodyPr/>
        <a:lstStyle/>
        <a:p>
          <a:endParaRPr lang="en-GB"/>
        </a:p>
      </dgm:t>
    </dgm:pt>
    <dgm:pt modelId="{1917B4C1-B54A-49E5-AEB5-F0C67A27F648}" type="sibTrans" cxnId="{AFABA326-8D25-4A1B-91D1-A920A671A648}">
      <dgm:prSet/>
      <dgm:spPr/>
      <dgm:t>
        <a:bodyPr/>
        <a:lstStyle/>
        <a:p>
          <a:endParaRPr lang="en-GB"/>
        </a:p>
      </dgm:t>
    </dgm:pt>
    <dgm:pt modelId="{B69E943F-A842-42A6-9F47-C1DCA6C69D71}">
      <dgm:prSet phldrT="[Text]"/>
      <dgm:spPr/>
      <dgm:t>
        <a:bodyPr/>
        <a:lstStyle/>
        <a:p>
          <a:pPr>
            <a:buNone/>
          </a:pPr>
          <a:r>
            <a:rPr lang="en-GB" b="1" u="sng" dirty="0"/>
            <a:t>Hardware</a:t>
          </a:r>
          <a:r>
            <a:rPr lang="en-GB" b="1" dirty="0"/>
            <a:t> </a:t>
          </a:r>
          <a:r>
            <a:rPr lang="en-GB" b="1" i="0" dirty="0"/>
            <a:t>Kinect V1</a:t>
          </a:r>
          <a:endParaRPr lang="en-GB" i="0" dirty="0"/>
        </a:p>
      </dgm:t>
    </dgm:pt>
    <dgm:pt modelId="{3107A32A-6881-4DAA-AEB1-36C01F39992A}" type="sibTrans" cxnId="{2288C73B-C138-4EF1-B7EA-B2397886D66F}">
      <dgm:prSet/>
      <dgm:spPr/>
      <dgm:t>
        <a:bodyPr/>
        <a:lstStyle/>
        <a:p>
          <a:endParaRPr lang="en-GB"/>
        </a:p>
      </dgm:t>
    </dgm:pt>
    <dgm:pt modelId="{0755EB52-794A-42CC-8567-6BF2328C6C8E}" type="parTrans" cxnId="{2288C73B-C138-4EF1-B7EA-B2397886D66F}">
      <dgm:prSet/>
      <dgm:spPr/>
      <dgm:t>
        <a:bodyPr/>
        <a:lstStyle/>
        <a:p>
          <a:endParaRPr lang="en-GB"/>
        </a:p>
      </dgm:t>
    </dgm:pt>
    <dgm:pt modelId="{337C0836-D3CD-4F71-9D02-1A4AE8BCDA14}" type="pres">
      <dgm:prSet presAssocID="{5C8EFCEB-2CE0-4F27-8476-88A4516E37F9}" presName="Name0" presStyleCnt="0">
        <dgm:presLayoutVars>
          <dgm:dir/>
          <dgm:resizeHandles val="exact"/>
        </dgm:presLayoutVars>
      </dgm:prSet>
      <dgm:spPr/>
    </dgm:pt>
    <dgm:pt modelId="{258D4CD1-2EF4-4E5C-9FC0-C2C808AC7408}" type="pres">
      <dgm:prSet presAssocID="{5C8EFCEB-2CE0-4F27-8476-88A4516E37F9}" presName="bkgdShp" presStyleLbl="alignAccFollowNode1" presStyleIdx="0" presStyleCnt="1"/>
      <dgm:spPr/>
    </dgm:pt>
    <dgm:pt modelId="{74657992-DB92-4941-BD28-BE6673F9A0F9}" type="pres">
      <dgm:prSet presAssocID="{5C8EFCEB-2CE0-4F27-8476-88A4516E37F9}" presName="linComp" presStyleCnt="0"/>
      <dgm:spPr/>
    </dgm:pt>
    <dgm:pt modelId="{C3513814-18BA-4042-B592-8D97CC8EB5A2}" type="pres">
      <dgm:prSet presAssocID="{B69E943F-A842-42A6-9F47-C1DCA6C69D71}" presName="compNode" presStyleCnt="0"/>
      <dgm:spPr/>
    </dgm:pt>
    <dgm:pt modelId="{BDFB2692-4D72-4EB7-91E0-232BF8AC5EA1}" type="pres">
      <dgm:prSet presAssocID="{B69E943F-A842-42A6-9F47-C1DCA6C69D71}" presName="node" presStyleLbl="node1" presStyleIdx="0" presStyleCnt="3" custLinFactNeighborX="429" custLinFactNeighborY="1107">
        <dgm:presLayoutVars>
          <dgm:bulletEnabled val="1"/>
        </dgm:presLayoutVars>
      </dgm:prSet>
      <dgm:spPr/>
    </dgm:pt>
    <dgm:pt modelId="{F84353A6-D657-4D29-ADF7-535376E72732}" type="pres">
      <dgm:prSet presAssocID="{B69E943F-A842-42A6-9F47-C1DCA6C69D71}" presName="invisiNode" presStyleLbl="node1" presStyleIdx="0" presStyleCnt="3"/>
      <dgm:spPr/>
    </dgm:pt>
    <dgm:pt modelId="{0AA1F386-88E5-4DEC-84E9-8073DEB380B6}" type="pres">
      <dgm:prSet presAssocID="{B69E943F-A842-42A6-9F47-C1DCA6C69D71}" presName="imagNode" presStyleLbl="fgImgPlace1" presStyleIdx="0" presStyleCnt="3" custScaleY="86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85398536-0A79-47C0-B3A1-240475E52715}" type="pres">
      <dgm:prSet presAssocID="{3107A32A-6881-4DAA-AEB1-36C01F39992A}" presName="sibTrans" presStyleLbl="sibTrans2D1" presStyleIdx="0" presStyleCnt="0"/>
      <dgm:spPr/>
    </dgm:pt>
    <dgm:pt modelId="{3C90D39E-B322-465E-AACD-F19619EAAB5D}" type="pres">
      <dgm:prSet presAssocID="{997C9B5F-10CB-4CCE-A801-3D4227389B37}" presName="compNode" presStyleCnt="0"/>
      <dgm:spPr/>
    </dgm:pt>
    <dgm:pt modelId="{CE72FB5A-F758-4B63-98EC-415AD68D51A9}" type="pres">
      <dgm:prSet presAssocID="{997C9B5F-10CB-4CCE-A801-3D4227389B37}" presName="node" presStyleLbl="node1" presStyleIdx="1" presStyleCnt="3">
        <dgm:presLayoutVars>
          <dgm:bulletEnabled val="1"/>
        </dgm:presLayoutVars>
      </dgm:prSet>
      <dgm:spPr/>
    </dgm:pt>
    <dgm:pt modelId="{42201064-04B5-4157-9972-9F3B29DB9889}" type="pres">
      <dgm:prSet presAssocID="{997C9B5F-10CB-4CCE-A801-3D4227389B37}" presName="invisiNode" presStyleLbl="node1" presStyleIdx="1" presStyleCnt="3"/>
      <dgm:spPr/>
    </dgm:pt>
    <dgm:pt modelId="{86A4B4B3-E5FF-48AD-B3CE-FDB2760F5FB5}" type="pres">
      <dgm:prSet presAssocID="{997C9B5F-10CB-4CCE-A801-3D4227389B37}" presName="imagNode" presStyleLbl="fgImgPlace1" presStyleIdx="1" presStyleCnt="3"/>
      <dgm:spPr/>
    </dgm:pt>
    <dgm:pt modelId="{9B6A53E1-6199-459D-B3CF-B6562B55A995}" type="pres">
      <dgm:prSet presAssocID="{615C56D6-F4E6-4EA3-8A07-7E7FF30E8187}" presName="sibTrans" presStyleLbl="sibTrans2D1" presStyleIdx="0" presStyleCnt="0"/>
      <dgm:spPr/>
    </dgm:pt>
    <dgm:pt modelId="{D9D1D00B-3714-438F-A75E-CBFBEAA5F5CA}" type="pres">
      <dgm:prSet presAssocID="{23854BA2-173B-4389-A705-DD1F505B6D52}" presName="compNode" presStyleCnt="0"/>
      <dgm:spPr/>
    </dgm:pt>
    <dgm:pt modelId="{695BC956-2334-46D9-891C-EFB447039E87}" type="pres">
      <dgm:prSet presAssocID="{23854BA2-173B-4389-A705-DD1F505B6D52}" presName="node" presStyleLbl="node1" presStyleIdx="2" presStyleCnt="3">
        <dgm:presLayoutVars>
          <dgm:bulletEnabled val="1"/>
        </dgm:presLayoutVars>
      </dgm:prSet>
      <dgm:spPr/>
    </dgm:pt>
    <dgm:pt modelId="{892A3DBB-CFF5-4E98-B018-6C8123C47388}" type="pres">
      <dgm:prSet presAssocID="{23854BA2-173B-4389-A705-DD1F505B6D52}" presName="invisiNode" presStyleLbl="node1" presStyleIdx="2" presStyleCnt="3"/>
      <dgm:spPr/>
    </dgm:pt>
    <dgm:pt modelId="{E84D065C-FCAE-4E4A-B56C-3AE45A8BA13A}" type="pres">
      <dgm:prSet presAssocID="{23854BA2-173B-4389-A705-DD1F505B6D52}" presName="imagNode" presStyleLbl="fgImgPlace1" presStyleIdx="2" presStyleCnt="3"/>
      <dgm:spPr/>
    </dgm:pt>
  </dgm:ptLst>
  <dgm:cxnLst>
    <dgm:cxn modelId="{101C9803-F508-4A9B-B969-5FC59C88D700}" type="presOf" srcId="{23854BA2-173B-4389-A705-DD1F505B6D52}" destId="{695BC956-2334-46D9-891C-EFB447039E87}" srcOrd="0" destOrd="0" presId="urn:microsoft.com/office/officeart/2005/8/layout/pList2"/>
    <dgm:cxn modelId="{8D307820-494F-4446-939B-EB01C7314EAF}" type="presOf" srcId="{997C9B5F-10CB-4CCE-A801-3D4227389B37}" destId="{CE72FB5A-F758-4B63-98EC-415AD68D51A9}" srcOrd="0" destOrd="0" presId="urn:microsoft.com/office/officeart/2005/8/layout/pList2"/>
    <dgm:cxn modelId="{1637C424-39E5-4879-8CE3-2B08FF15B20B}" type="presOf" srcId="{5C8EFCEB-2CE0-4F27-8476-88A4516E37F9}" destId="{337C0836-D3CD-4F71-9D02-1A4AE8BCDA14}" srcOrd="0" destOrd="0" presId="urn:microsoft.com/office/officeart/2005/8/layout/pList2"/>
    <dgm:cxn modelId="{AFABA326-8D25-4A1B-91D1-A920A671A648}" srcId="{5C8EFCEB-2CE0-4F27-8476-88A4516E37F9}" destId="{23854BA2-173B-4389-A705-DD1F505B6D52}" srcOrd="2" destOrd="0" parTransId="{2971B699-60D7-4F8B-A17B-4FC990C5E5DA}" sibTransId="{1917B4C1-B54A-49E5-AEB5-F0C67A27F648}"/>
    <dgm:cxn modelId="{3B53D328-A717-4727-B4FA-1AC7048A9FC0}" type="presOf" srcId="{3107A32A-6881-4DAA-AEB1-36C01F39992A}" destId="{85398536-0A79-47C0-B3A1-240475E52715}" srcOrd="0" destOrd="0" presId="urn:microsoft.com/office/officeart/2005/8/layout/pList2"/>
    <dgm:cxn modelId="{2288C73B-C138-4EF1-B7EA-B2397886D66F}" srcId="{5C8EFCEB-2CE0-4F27-8476-88A4516E37F9}" destId="{B69E943F-A842-42A6-9F47-C1DCA6C69D71}" srcOrd="0" destOrd="0" parTransId="{0755EB52-794A-42CC-8567-6BF2328C6C8E}" sibTransId="{3107A32A-6881-4DAA-AEB1-36C01F39992A}"/>
    <dgm:cxn modelId="{CB770290-685E-4A86-B875-247D1E75B83F}" type="presOf" srcId="{615C56D6-F4E6-4EA3-8A07-7E7FF30E8187}" destId="{9B6A53E1-6199-459D-B3CF-B6562B55A995}" srcOrd="0" destOrd="0" presId="urn:microsoft.com/office/officeart/2005/8/layout/pList2"/>
    <dgm:cxn modelId="{BBA19EA7-89B0-4ED9-8E29-B4D0A5C67EDC}" type="presOf" srcId="{B69E943F-A842-42A6-9F47-C1DCA6C69D71}" destId="{BDFB2692-4D72-4EB7-91E0-232BF8AC5EA1}" srcOrd="0" destOrd="0" presId="urn:microsoft.com/office/officeart/2005/8/layout/pList2"/>
    <dgm:cxn modelId="{AB56C6E6-A498-47D6-92E4-4AC1B313E8ED}" srcId="{5C8EFCEB-2CE0-4F27-8476-88A4516E37F9}" destId="{997C9B5F-10CB-4CCE-A801-3D4227389B37}" srcOrd="1" destOrd="0" parTransId="{A987A266-92A9-4535-9E50-480F6A816618}" sibTransId="{615C56D6-F4E6-4EA3-8A07-7E7FF30E8187}"/>
    <dgm:cxn modelId="{81C56C22-EC49-429A-8B71-A691A69284D3}" type="presParOf" srcId="{337C0836-D3CD-4F71-9D02-1A4AE8BCDA14}" destId="{258D4CD1-2EF4-4E5C-9FC0-C2C808AC7408}" srcOrd="0" destOrd="0" presId="urn:microsoft.com/office/officeart/2005/8/layout/pList2"/>
    <dgm:cxn modelId="{41DCBD2B-ABF1-48BC-9833-8B0AD439EE2A}" type="presParOf" srcId="{337C0836-D3CD-4F71-9D02-1A4AE8BCDA14}" destId="{74657992-DB92-4941-BD28-BE6673F9A0F9}" srcOrd="1" destOrd="0" presId="urn:microsoft.com/office/officeart/2005/8/layout/pList2"/>
    <dgm:cxn modelId="{715988BF-1DCE-443C-915D-3B481FEBADF0}" type="presParOf" srcId="{74657992-DB92-4941-BD28-BE6673F9A0F9}" destId="{C3513814-18BA-4042-B592-8D97CC8EB5A2}" srcOrd="0" destOrd="0" presId="urn:microsoft.com/office/officeart/2005/8/layout/pList2"/>
    <dgm:cxn modelId="{C4EAC4DE-D6E4-4AD9-A1E3-BE45547BC242}" type="presParOf" srcId="{C3513814-18BA-4042-B592-8D97CC8EB5A2}" destId="{BDFB2692-4D72-4EB7-91E0-232BF8AC5EA1}" srcOrd="0" destOrd="0" presId="urn:microsoft.com/office/officeart/2005/8/layout/pList2"/>
    <dgm:cxn modelId="{230033C0-932D-474D-BEF6-9597278EFDCA}" type="presParOf" srcId="{C3513814-18BA-4042-B592-8D97CC8EB5A2}" destId="{F84353A6-D657-4D29-ADF7-535376E72732}" srcOrd="1" destOrd="0" presId="urn:microsoft.com/office/officeart/2005/8/layout/pList2"/>
    <dgm:cxn modelId="{F6C0419B-033D-491B-A66B-6A19B819A734}" type="presParOf" srcId="{C3513814-18BA-4042-B592-8D97CC8EB5A2}" destId="{0AA1F386-88E5-4DEC-84E9-8073DEB380B6}" srcOrd="2" destOrd="0" presId="urn:microsoft.com/office/officeart/2005/8/layout/pList2"/>
    <dgm:cxn modelId="{62B1669A-490C-4BCD-B6FF-F6079F244CEC}" type="presParOf" srcId="{74657992-DB92-4941-BD28-BE6673F9A0F9}" destId="{85398536-0A79-47C0-B3A1-240475E52715}" srcOrd="1" destOrd="0" presId="urn:microsoft.com/office/officeart/2005/8/layout/pList2"/>
    <dgm:cxn modelId="{71709CE3-2A48-451B-A467-57EE802FC7FF}" type="presParOf" srcId="{74657992-DB92-4941-BD28-BE6673F9A0F9}" destId="{3C90D39E-B322-465E-AACD-F19619EAAB5D}" srcOrd="2" destOrd="0" presId="urn:microsoft.com/office/officeart/2005/8/layout/pList2"/>
    <dgm:cxn modelId="{69EA78C9-6B3E-4120-AFCA-EA78F5F8F755}" type="presParOf" srcId="{3C90D39E-B322-465E-AACD-F19619EAAB5D}" destId="{CE72FB5A-F758-4B63-98EC-415AD68D51A9}" srcOrd="0" destOrd="0" presId="urn:microsoft.com/office/officeart/2005/8/layout/pList2"/>
    <dgm:cxn modelId="{8C022406-8235-48E7-AD5C-FF331B2632D9}" type="presParOf" srcId="{3C90D39E-B322-465E-AACD-F19619EAAB5D}" destId="{42201064-04B5-4157-9972-9F3B29DB9889}" srcOrd="1" destOrd="0" presId="urn:microsoft.com/office/officeart/2005/8/layout/pList2"/>
    <dgm:cxn modelId="{913CA6F3-0C41-4C4C-AECD-C4EC9ED9E6AF}" type="presParOf" srcId="{3C90D39E-B322-465E-AACD-F19619EAAB5D}" destId="{86A4B4B3-E5FF-48AD-B3CE-FDB2760F5FB5}" srcOrd="2" destOrd="0" presId="urn:microsoft.com/office/officeart/2005/8/layout/pList2"/>
    <dgm:cxn modelId="{A5981070-43C1-4177-9315-C0D4226661B8}" type="presParOf" srcId="{74657992-DB92-4941-BD28-BE6673F9A0F9}" destId="{9B6A53E1-6199-459D-B3CF-B6562B55A995}" srcOrd="3" destOrd="0" presId="urn:microsoft.com/office/officeart/2005/8/layout/pList2"/>
    <dgm:cxn modelId="{0DA50894-3A50-4F47-9B6E-B2B75B979679}" type="presParOf" srcId="{74657992-DB92-4941-BD28-BE6673F9A0F9}" destId="{D9D1D00B-3714-438F-A75E-CBFBEAA5F5CA}" srcOrd="4" destOrd="0" presId="urn:microsoft.com/office/officeart/2005/8/layout/pList2"/>
    <dgm:cxn modelId="{052424E8-04E1-4C63-8D89-AFE8C2D2A686}" type="presParOf" srcId="{D9D1D00B-3714-438F-A75E-CBFBEAA5F5CA}" destId="{695BC956-2334-46D9-891C-EFB447039E87}" srcOrd="0" destOrd="0" presId="urn:microsoft.com/office/officeart/2005/8/layout/pList2"/>
    <dgm:cxn modelId="{DBFA21D1-CC00-4FDC-A568-270D2F6D4D7F}" type="presParOf" srcId="{D9D1D00B-3714-438F-A75E-CBFBEAA5F5CA}" destId="{892A3DBB-CFF5-4E98-B018-6C8123C47388}" srcOrd="1" destOrd="0" presId="urn:microsoft.com/office/officeart/2005/8/layout/pList2"/>
    <dgm:cxn modelId="{7C168F39-BEB1-471F-A21D-13AF4D9820BF}" type="presParOf" srcId="{D9D1D00B-3714-438F-A75E-CBFBEAA5F5CA}" destId="{E84D065C-FCAE-4E4A-B56C-3AE45A8BA13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E63FF7-E5F9-4F78-A4FD-29C614F43EA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5154D-4866-4AA0-BE14-CA8E64DB42B3}">
      <dgm:prSet/>
      <dgm:spPr/>
      <dgm:t>
        <a:bodyPr/>
        <a:lstStyle/>
        <a:p>
          <a:r>
            <a:rPr lang="en-US" baseline="0"/>
            <a:t>Windows SDK: </a:t>
          </a:r>
          <a:endParaRPr lang="en-US"/>
        </a:p>
      </dgm:t>
    </dgm:pt>
    <dgm:pt modelId="{57B799A0-BA89-4017-8302-5EC2ED46B9D8}" type="parTrans" cxnId="{6E13B1BB-3CB8-46AF-B014-8D3D18D44E44}">
      <dgm:prSet/>
      <dgm:spPr/>
      <dgm:t>
        <a:bodyPr/>
        <a:lstStyle/>
        <a:p>
          <a:endParaRPr lang="en-US"/>
        </a:p>
      </dgm:t>
    </dgm:pt>
    <dgm:pt modelId="{CF08A719-AA6B-4D91-B7B2-DD1B2A4B0D96}" type="sibTrans" cxnId="{6E13B1BB-3CB8-46AF-B014-8D3D18D44E44}">
      <dgm:prSet/>
      <dgm:spPr/>
      <dgm:t>
        <a:bodyPr/>
        <a:lstStyle/>
        <a:p>
          <a:endParaRPr lang="en-US"/>
        </a:p>
      </dgm:t>
    </dgm:pt>
    <dgm:pt modelId="{F1C33B65-197B-48BB-9896-4B9F7E6AD22D}">
      <dgm:prSet/>
      <dgm:spPr/>
      <dgm:t>
        <a:bodyPr/>
        <a:lstStyle/>
        <a:p>
          <a:r>
            <a:rPr lang="en-US" baseline="0" dirty="0"/>
            <a:t>Kinect for Windows SDK v1.8 </a:t>
          </a:r>
          <a:endParaRPr lang="en-US" dirty="0"/>
        </a:p>
      </dgm:t>
    </dgm:pt>
    <dgm:pt modelId="{0E1DDE4E-4ED1-4F93-AE19-9B53503F8363}" type="parTrans" cxnId="{BA60D21E-A893-4776-8260-45DB536F3A7F}">
      <dgm:prSet/>
      <dgm:spPr/>
      <dgm:t>
        <a:bodyPr/>
        <a:lstStyle/>
        <a:p>
          <a:endParaRPr lang="en-US"/>
        </a:p>
      </dgm:t>
    </dgm:pt>
    <dgm:pt modelId="{E102AA46-3F93-4581-920A-B78F5D683B16}" type="sibTrans" cxnId="{BA60D21E-A893-4776-8260-45DB536F3A7F}">
      <dgm:prSet/>
      <dgm:spPr/>
      <dgm:t>
        <a:bodyPr/>
        <a:lstStyle/>
        <a:p>
          <a:endParaRPr lang="en-US"/>
        </a:p>
      </dgm:t>
    </dgm:pt>
    <dgm:pt modelId="{6B4B0E03-12C4-475A-91B3-83B05E6CE86D}">
      <dgm:prSet/>
      <dgm:spPr/>
      <dgm:t>
        <a:bodyPr/>
        <a:lstStyle/>
        <a:p>
          <a:r>
            <a:rPr lang="en-US" baseline="0" dirty="0"/>
            <a:t>Kinect for Windows Developer Toolkit v1.8</a:t>
          </a:r>
          <a:endParaRPr lang="en-US" dirty="0"/>
        </a:p>
      </dgm:t>
    </dgm:pt>
    <dgm:pt modelId="{C83CCA47-F61B-472F-8B4E-4ED962D01611}" type="parTrans" cxnId="{B9FCE2BE-714F-4499-8339-C81E2B957ED3}">
      <dgm:prSet/>
      <dgm:spPr/>
      <dgm:t>
        <a:bodyPr/>
        <a:lstStyle/>
        <a:p>
          <a:endParaRPr lang="en-US"/>
        </a:p>
      </dgm:t>
    </dgm:pt>
    <dgm:pt modelId="{F69DB78F-369D-4034-9C6C-D1EB988E9788}" type="sibTrans" cxnId="{B9FCE2BE-714F-4499-8339-C81E2B957ED3}">
      <dgm:prSet/>
      <dgm:spPr/>
      <dgm:t>
        <a:bodyPr/>
        <a:lstStyle/>
        <a:p>
          <a:endParaRPr lang="en-US"/>
        </a:p>
      </dgm:t>
    </dgm:pt>
    <dgm:pt modelId="{434D888E-2C18-471F-ADB1-D09B4D24EC09}">
      <dgm:prSet/>
      <dgm:spPr/>
      <dgm:t>
        <a:bodyPr/>
        <a:lstStyle/>
        <a:p>
          <a:r>
            <a:rPr lang="en-US" baseline="0" dirty="0"/>
            <a:t>Speech recognition </a:t>
          </a:r>
          <a:endParaRPr lang="en-US" dirty="0"/>
        </a:p>
      </dgm:t>
    </dgm:pt>
    <dgm:pt modelId="{A0E4A7B4-C110-4A36-8507-DDBB65420AC5}" type="parTrans" cxnId="{0572EBCA-E46C-4BA1-965D-D39A642B10AF}">
      <dgm:prSet/>
      <dgm:spPr/>
      <dgm:t>
        <a:bodyPr/>
        <a:lstStyle/>
        <a:p>
          <a:endParaRPr lang="en-US"/>
        </a:p>
      </dgm:t>
    </dgm:pt>
    <dgm:pt modelId="{1AB96881-F7D6-415A-9E45-1D91C4579E00}" type="sibTrans" cxnId="{0572EBCA-E46C-4BA1-965D-D39A642B10AF}">
      <dgm:prSet/>
      <dgm:spPr/>
      <dgm:t>
        <a:bodyPr/>
        <a:lstStyle/>
        <a:p>
          <a:endParaRPr lang="en-US"/>
        </a:p>
      </dgm:t>
    </dgm:pt>
    <dgm:pt modelId="{CC6F9958-0473-4534-9425-36774ED7AD2F}">
      <dgm:prSet/>
      <dgm:spPr/>
      <dgm:t>
        <a:bodyPr/>
        <a:lstStyle/>
        <a:p>
          <a:r>
            <a:rPr lang="en-US" baseline="0"/>
            <a:t>Microsoft Speech Platform - Software Development Kit (SDK) (Version 11)</a:t>
          </a:r>
          <a:endParaRPr lang="en-US"/>
        </a:p>
      </dgm:t>
    </dgm:pt>
    <dgm:pt modelId="{E4EFC1FC-50D9-4274-8E57-EA3789ECE46E}" type="parTrans" cxnId="{78110397-8163-45DB-89D1-56D801D59DB3}">
      <dgm:prSet/>
      <dgm:spPr/>
      <dgm:t>
        <a:bodyPr/>
        <a:lstStyle/>
        <a:p>
          <a:endParaRPr lang="en-US"/>
        </a:p>
      </dgm:t>
    </dgm:pt>
    <dgm:pt modelId="{1FF6C017-8ACD-4C17-8711-5A9F73B0FA26}" type="sibTrans" cxnId="{78110397-8163-45DB-89D1-56D801D59DB3}">
      <dgm:prSet/>
      <dgm:spPr/>
      <dgm:t>
        <a:bodyPr/>
        <a:lstStyle/>
        <a:p>
          <a:endParaRPr lang="en-US"/>
        </a:p>
      </dgm:t>
    </dgm:pt>
    <dgm:pt modelId="{C7358EF9-59E3-4320-ABF4-3799971C949A}">
      <dgm:prSet/>
      <dgm:spPr/>
      <dgm:t>
        <a:bodyPr/>
        <a:lstStyle/>
        <a:p>
          <a:r>
            <a:rPr lang="en-US" baseline="0"/>
            <a:t>Microsoft Speech Platform - Runtime (Version 11)</a:t>
          </a:r>
          <a:endParaRPr lang="en-US"/>
        </a:p>
      </dgm:t>
    </dgm:pt>
    <dgm:pt modelId="{73381492-F9A6-457C-A001-8A0444F3C82E}" type="parTrans" cxnId="{76FFEED9-13D2-4379-9FCF-884C2729309B}">
      <dgm:prSet/>
      <dgm:spPr/>
      <dgm:t>
        <a:bodyPr/>
        <a:lstStyle/>
        <a:p>
          <a:endParaRPr lang="en-US"/>
        </a:p>
      </dgm:t>
    </dgm:pt>
    <dgm:pt modelId="{EF1B503C-31B7-44F6-82CC-678F7DEFBE93}" type="sibTrans" cxnId="{76FFEED9-13D2-4379-9FCF-884C2729309B}">
      <dgm:prSet/>
      <dgm:spPr/>
      <dgm:t>
        <a:bodyPr/>
        <a:lstStyle/>
        <a:p>
          <a:endParaRPr lang="en-US"/>
        </a:p>
      </dgm:t>
    </dgm:pt>
    <dgm:pt modelId="{CAD1E333-7D8E-413B-91B1-7781ACF310A3}">
      <dgm:prSet/>
      <dgm:spPr/>
      <dgm:t>
        <a:bodyPr/>
        <a:lstStyle/>
        <a:p>
          <a:r>
            <a:rPr lang="en-US" baseline="0"/>
            <a:t>Kinect for Windows Runtime Language Pack</a:t>
          </a:r>
          <a:endParaRPr lang="en-US"/>
        </a:p>
      </dgm:t>
    </dgm:pt>
    <dgm:pt modelId="{D390B272-6326-41D0-904B-9181778CB43C}" type="parTrans" cxnId="{236E3EC2-EA87-4BD8-88D5-0AA368427BEC}">
      <dgm:prSet/>
      <dgm:spPr/>
      <dgm:t>
        <a:bodyPr/>
        <a:lstStyle/>
        <a:p>
          <a:endParaRPr lang="en-US"/>
        </a:p>
      </dgm:t>
    </dgm:pt>
    <dgm:pt modelId="{7340988A-109B-4E58-91EB-F1C2A6A5E68F}" type="sibTrans" cxnId="{236E3EC2-EA87-4BD8-88D5-0AA368427BEC}">
      <dgm:prSet/>
      <dgm:spPr/>
      <dgm:t>
        <a:bodyPr/>
        <a:lstStyle/>
        <a:p>
          <a:endParaRPr lang="en-US"/>
        </a:p>
      </dgm:t>
    </dgm:pt>
    <dgm:pt modelId="{4901DFDE-2A1A-4D01-8EC6-F12B12D31549}" type="pres">
      <dgm:prSet presAssocID="{EDE63FF7-E5F9-4F78-A4FD-29C614F43EA5}" presName="linear" presStyleCnt="0">
        <dgm:presLayoutVars>
          <dgm:dir/>
          <dgm:animLvl val="lvl"/>
          <dgm:resizeHandles val="exact"/>
        </dgm:presLayoutVars>
      </dgm:prSet>
      <dgm:spPr/>
    </dgm:pt>
    <dgm:pt modelId="{141F888B-61B5-4EE5-ABCF-C61B65BAB9C4}" type="pres">
      <dgm:prSet presAssocID="{3EE5154D-4866-4AA0-BE14-CA8E64DB42B3}" presName="parentLin" presStyleCnt="0"/>
      <dgm:spPr/>
    </dgm:pt>
    <dgm:pt modelId="{ACC0ACFB-6D1B-490D-BA8F-60154CDEADE4}" type="pres">
      <dgm:prSet presAssocID="{3EE5154D-4866-4AA0-BE14-CA8E64DB42B3}" presName="parentLeftMargin" presStyleLbl="node1" presStyleIdx="0" presStyleCnt="2"/>
      <dgm:spPr/>
    </dgm:pt>
    <dgm:pt modelId="{AEBBDDBC-8373-44F6-BE2E-971137D64548}" type="pres">
      <dgm:prSet presAssocID="{3EE5154D-4866-4AA0-BE14-CA8E64DB42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E7F8F1-5BAD-4566-AB8F-73F2814BDE75}" type="pres">
      <dgm:prSet presAssocID="{3EE5154D-4866-4AA0-BE14-CA8E64DB42B3}" presName="negativeSpace" presStyleCnt="0"/>
      <dgm:spPr/>
    </dgm:pt>
    <dgm:pt modelId="{69ECD1C4-1536-4D97-B37F-25D9C3499BBE}" type="pres">
      <dgm:prSet presAssocID="{3EE5154D-4866-4AA0-BE14-CA8E64DB42B3}" presName="childText" presStyleLbl="conFgAcc1" presStyleIdx="0" presStyleCnt="2">
        <dgm:presLayoutVars>
          <dgm:bulletEnabled val="1"/>
        </dgm:presLayoutVars>
      </dgm:prSet>
      <dgm:spPr/>
    </dgm:pt>
    <dgm:pt modelId="{EF260347-EF92-4A46-9069-26EF5B93E85D}" type="pres">
      <dgm:prSet presAssocID="{CF08A719-AA6B-4D91-B7B2-DD1B2A4B0D96}" presName="spaceBetweenRectangles" presStyleCnt="0"/>
      <dgm:spPr/>
    </dgm:pt>
    <dgm:pt modelId="{1C7F851C-AF29-4B6D-A50F-905BA55D8AC7}" type="pres">
      <dgm:prSet presAssocID="{434D888E-2C18-471F-ADB1-D09B4D24EC09}" presName="parentLin" presStyleCnt="0"/>
      <dgm:spPr/>
    </dgm:pt>
    <dgm:pt modelId="{EE8B6EC5-FF3C-458F-828C-9DB5FA75680C}" type="pres">
      <dgm:prSet presAssocID="{434D888E-2C18-471F-ADB1-D09B4D24EC09}" presName="parentLeftMargin" presStyleLbl="node1" presStyleIdx="0" presStyleCnt="2"/>
      <dgm:spPr/>
    </dgm:pt>
    <dgm:pt modelId="{593E4FFD-3E00-4298-A725-6F2CC82EF901}" type="pres">
      <dgm:prSet presAssocID="{434D888E-2C18-471F-ADB1-D09B4D24EC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CF103B-0F87-4A77-A066-3F70C69EC3EC}" type="pres">
      <dgm:prSet presAssocID="{434D888E-2C18-471F-ADB1-D09B4D24EC09}" presName="negativeSpace" presStyleCnt="0"/>
      <dgm:spPr/>
    </dgm:pt>
    <dgm:pt modelId="{DEFD3A6C-A1C3-42B1-8203-6CE999761665}" type="pres">
      <dgm:prSet presAssocID="{434D888E-2C18-471F-ADB1-D09B4D24EC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AA3202-8E97-4940-827F-71CEEB3BF14D}" type="presOf" srcId="{F1C33B65-197B-48BB-9896-4B9F7E6AD22D}" destId="{69ECD1C4-1536-4D97-B37F-25D9C3499BBE}" srcOrd="0" destOrd="0" presId="urn:microsoft.com/office/officeart/2005/8/layout/list1"/>
    <dgm:cxn modelId="{2454D61D-AF82-4510-9155-A05CB7EE97BF}" type="presOf" srcId="{EDE63FF7-E5F9-4F78-A4FD-29C614F43EA5}" destId="{4901DFDE-2A1A-4D01-8EC6-F12B12D31549}" srcOrd="0" destOrd="0" presId="urn:microsoft.com/office/officeart/2005/8/layout/list1"/>
    <dgm:cxn modelId="{BA60D21E-A893-4776-8260-45DB536F3A7F}" srcId="{3EE5154D-4866-4AA0-BE14-CA8E64DB42B3}" destId="{F1C33B65-197B-48BB-9896-4B9F7E6AD22D}" srcOrd="0" destOrd="0" parTransId="{0E1DDE4E-4ED1-4F93-AE19-9B53503F8363}" sibTransId="{E102AA46-3F93-4581-920A-B78F5D683B16}"/>
    <dgm:cxn modelId="{F9269524-6AAF-4EEF-954B-5F2CC8FECDF9}" type="presOf" srcId="{3EE5154D-4866-4AA0-BE14-CA8E64DB42B3}" destId="{ACC0ACFB-6D1B-490D-BA8F-60154CDEADE4}" srcOrd="0" destOrd="0" presId="urn:microsoft.com/office/officeart/2005/8/layout/list1"/>
    <dgm:cxn modelId="{6B796A61-FB6A-418B-B50B-2D2546422A04}" type="presOf" srcId="{C7358EF9-59E3-4320-ABF4-3799971C949A}" destId="{DEFD3A6C-A1C3-42B1-8203-6CE999761665}" srcOrd="0" destOrd="1" presId="urn:microsoft.com/office/officeart/2005/8/layout/list1"/>
    <dgm:cxn modelId="{FB913E71-0E70-49D5-B438-9E90EF291F6A}" type="presOf" srcId="{434D888E-2C18-471F-ADB1-D09B4D24EC09}" destId="{EE8B6EC5-FF3C-458F-828C-9DB5FA75680C}" srcOrd="0" destOrd="0" presId="urn:microsoft.com/office/officeart/2005/8/layout/list1"/>
    <dgm:cxn modelId="{16641096-BC26-4DA5-96E4-B5F065D5AE3A}" type="presOf" srcId="{CAD1E333-7D8E-413B-91B1-7781ACF310A3}" destId="{DEFD3A6C-A1C3-42B1-8203-6CE999761665}" srcOrd="0" destOrd="2" presId="urn:microsoft.com/office/officeart/2005/8/layout/list1"/>
    <dgm:cxn modelId="{78110397-8163-45DB-89D1-56D801D59DB3}" srcId="{434D888E-2C18-471F-ADB1-D09B4D24EC09}" destId="{CC6F9958-0473-4534-9425-36774ED7AD2F}" srcOrd="0" destOrd="0" parTransId="{E4EFC1FC-50D9-4274-8E57-EA3789ECE46E}" sibTransId="{1FF6C017-8ACD-4C17-8711-5A9F73B0FA26}"/>
    <dgm:cxn modelId="{6E13B1BB-3CB8-46AF-B014-8D3D18D44E44}" srcId="{EDE63FF7-E5F9-4F78-A4FD-29C614F43EA5}" destId="{3EE5154D-4866-4AA0-BE14-CA8E64DB42B3}" srcOrd="0" destOrd="0" parTransId="{57B799A0-BA89-4017-8302-5EC2ED46B9D8}" sibTransId="{CF08A719-AA6B-4D91-B7B2-DD1B2A4B0D96}"/>
    <dgm:cxn modelId="{B9FCE2BE-714F-4499-8339-C81E2B957ED3}" srcId="{3EE5154D-4866-4AA0-BE14-CA8E64DB42B3}" destId="{6B4B0E03-12C4-475A-91B3-83B05E6CE86D}" srcOrd="1" destOrd="0" parTransId="{C83CCA47-F61B-472F-8B4E-4ED962D01611}" sibTransId="{F69DB78F-369D-4034-9C6C-D1EB988E9788}"/>
    <dgm:cxn modelId="{236E3EC2-EA87-4BD8-88D5-0AA368427BEC}" srcId="{434D888E-2C18-471F-ADB1-D09B4D24EC09}" destId="{CAD1E333-7D8E-413B-91B1-7781ACF310A3}" srcOrd="2" destOrd="0" parTransId="{D390B272-6326-41D0-904B-9181778CB43C}" sibTransId="{7340988A-109B-4E58-91EB-F1C2A6A5E68F}"/>
    <dgm:cxn modelId="{0572EBCA-E46C-4BA1-965D-D39A642B10AF}" srcId="{EDE63FF7-E5F9-4F78-A4FD-29C614F43EA5}" destId="{434D888E-2C18-471F-ADB1-D09B4D24EC09}" srcOrd="1" destOrd="0" parTransId="{A0E4A7B4-C110-4A36-8507-DDBB65420AC5}" sibTransId="{1AB96881-F7D6-415A-9E45-1D91C4579E00}"/>
    <dgm:cxn modelId="{1B2005CB-B87E-47A5-80BB-3F9D97F30134}" type="presOf" srcId="{3EE5154D-4866-4AA0-BE14-CA8E64DB42B3}" destId="{AEBBDDBC-8373-44F6-BE2E-971137D64548}" srcOrd="1" destOrd="0" presId="urn:microsoft.com/office/officeart/2005/8/layout/list1"/>
    <dgm:cxn modelId="{76FFEED9-13D2-4379-9FCF-884C2729309B}" srcId="{434D888E-2C18-471F-ADB1-D09B4D24EC09}" destId="{C7358EF9-59E3-4320-ABF4-3799971C949A}" srcOrd="1" destOrd="0" parTransId="{73381492-F9A6-457C-A001-8A0444F3C82E}" sibTransId="{EF1B503C-31B7-44F6-82CC-678F7DEFBE93}"/>
    <dgm:cxn modelId="{6026CCE4-7734-4EDB-9ABF-DB55939454BB}" type="presOf" srcId="{CC6F9958-0473-4534-9425-36774ED7AD2F}" destId="{DEFD3A6C-A1C3-42B1-8203-6CE999761665}" srcOrd="0" destOrd="0" presId="urn:microsoft.com/office/officeart/2005/8/layout/list1"/>
    <dgm:cxn modelId="{599D95E9-7C81-4B4C-A878-720614A5C28D}" type="presOf" srcId="{434D888E-2C18-471F-ADB1-D09B4D24EC09}" destId="{593E4FFD-3E00-4298-A725-6F2CC82EF901}" srcOrd="1" destOrd="0" presId="urn:microsoft.com/office/officeart/2005/8/layout/list1"/>
    <dgm:cxn modelId="{FD4008EE-DFB6-4C45-A49B-FE69ACD64833}" type="presOf" srcId="{6B4B0E03-12C4-475A-91B3-83B05E6CE86D}" destId="{69ECD1C4-1536-4D97-B37F-25D9C3499BBE}" srcOrd="0" destOrd="1" presId="urn:microsoft.com/office/officeart/2005/8/layout/list1"/>
    <dgm:cxn modelId="{F1EFD4E6-AED3-4A7E-BF57-93933B7A76BC}" type="presParOf" srcId="{4901DFDE-2A1A-4D01-8EC6-F12B12D31549}" destId="{141F888B-61B5-4EE5-ABCF-C61B65BAB9C4}" srcOrd="0" destOrd="0" presId="urn:microsoft.com/office/officeart/2005/8/layout/list1"/>
    <dgm:cxn modelId="{58747678-8807-4F43-96B8-D7B0CFB5C7C5}" type="presParOf" srcId="{141F888B-61B5-4EE5-ABCF-C61B65BAB9C4}" destId="{ACC0ACFB-6D1B-490D-BA8F-60154CDEADE4}" srcOrd="0" destOrd="0" presId="urn:microsoft.com/office/officeart/2005/8/layout/list1"/>
    <dgm:cxn modelId="{76001072-2DB1-4313-93B1-0B3DEC359E28}" type="presParOf" srcId="{141F888B-61B5-4EE5-ABCF-C61B65BAB9C4}" destId="{AEBBDDBC-8373-44F6-BE2E-971137D64548}" srcOrd="1" destOrd="0" presId="urn:microsoft.com/office/officeart/2005/8/layout/list1"/>
    <dgm:cxn modelId="{B365762E-4AA1-4A09-9CB6-8ED0BD34CF07}" type="presParOf" srcId="{4901DFDE-2A1A-4D01-8EC6-F12B12D31549}" destId="{CAE7F8F1-5BAD-4566-AB8F-73F2814BDE75}" srcOrd="1" destOrd="0" presId="urn:microsoft.com/office/officeart/2005/8/layout/list1"/>
    <dgm:cxn modelId="{A16433E7-92F9-4359-9809-76DDC33595F1}" type="presParOf" srcId="{4901DFDE-2A1A-4D01-8EC6-F12B12D31549}" destId="{69ECD1C4-1536-4D97-B37F-25D9C3499BBE}" srcOrd="2" destOrd="0" presId="urn:microsoft.com/office/officeart/2005/8/layout/list1"/>
    <dgm:cxn modelId="{64DA6389-7FE2-445B-82FD-7E5F2FD6C379}" type="presParOf" srcId="{4901DFDE-2A1A-4D01-8EC6-F12B12D31549}" destId="{EF260347-EF92-4A46-9069-26EF5B93E85D}" srcOrd="3" destOrd="0" presId="urn:microsoft.com/office/officeart/2005/8/layout/list1"/>
    <dgm:cxn modelId="{CAA3BFD9-76A7-46FF-A831-C06307F2AE8D}" type="presParOf" srcId="{4901DFDE-2A1A-4D01-8EC6-F12B12D31549}" destId="{1C7F851C-AF29-4B6D-A50F-905BA55D8AC7}" srcOrd="4" destOrd="0" presId="urn:microsoft.com/office/officeart/2005/8/layout/list1"/>
    <dgm:cxn modelId="{4EF76F02-B1C9-451E-943D-936445E8A197}" type="presParOf" srcId="{1C7F851C-AF29-4B6D-A50F-905BA55D8AC7}" destId="{EE8B6EC5-FF3C-458F-828C-9DB5FA75680C}" srcOrd="0" destOrd="0" presId="urn:microsoft.com/office/officeart/2005/8/layout/list1"/>
    <dgm:cxn modelId="{7174C756-0142-4A49-92F6-A72F7247020C}" type="presParOf" srcId="{1C7F851C-AF29-4B6D-A50F-905BA55D8AC7}" destId="{593E4FFD-3E00-4298-A725-6F2CC82EF901}" srcOrd="1" destOrd="0" presId="urn:microsoft.com/office/officeart/2005/8/layout/list1"/>
    <dgm:cxn modelId="{25E5A523-EAF1-42B5-A93A-00DD258CD7B9}" type="presParOf" srcId="{4901DFDE-2A1A-4D01-8EC6-F12B12D31549}" destId="{F0CF103B-0F87-4A77-A066-3F70C69EC3EC}" srcOrd="5" destOrd="0" presId="urn:microsoft.com/office/officeart/2005/8/layout/list1"/>
    <dgm:cxn modelId="{04AFE86D-B7B7-462A-A965-D626FC8C44CB}" type="presParOf" srcId="{4901DFDE-2A1A-4D01-8EC6-F12B12D31549}" destId="{DEFD3A6C-A1C3-42B1-8203-6CE9997616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457D79-A576-4F1C-B879-33DDDE056C57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781C17-A70F-4D9B-9A67-3A153A1314DD}">
      <dgm:prSet/>
      <dgm:spPr/>
      <dgm:t>
        <a:bodyPr/>
        <a:lstStyle/>
        <a:p>
          <a:r>
            <a:rPr lang="en-US"/>
            <a:t>Documentation about Kinect v2 and v1</a:t>
          </a:r>
        </a:p>
      </dgm:t>
    </dgm:pt>
    <dgm:pt modelId="{BEB07C8F-A0FE-48F1-923A-7893320D1CAC}" type="parTrans" cxnId="{6A5B6AC2-31C7-4F99-B3CC-959D1C23739D}">
      <dgm:prSet/>
      <dgm:spPr/>
      <dgm:t>
        <a:bodyPr/>
        <a:lstStyle/>
        <a:p>
          <a:endParaRPr lang="en-US"/>
        </a:p>
      </dgm:t>
    </dgm:pt>
    <dgm:pt modelId="{7CE19FCA-1FB8-4C4C-8F2C-0D4E0CF559FC}" type="sibTrans" cxnId="{6A5B6AC2-31C7-4F99-B3CC-959D1C23739D}">
      <dgm:prSet/>
      <dgm:spPr/>
      <dgm:t>
        <a:bodyPr/>
        <a:lstStyle/>
        <a:p>
          <a:endParaRPr lang="en-US"/>
        </a:p>
      </dgm:t>
    </dgm:pt>
    <dgm:pt modelId="{49DC0E77-13BD-4304-8BE1-5D145F87322F}">
      <dgm:prSet/>
      <dgm:spPr/>
      <dgm:t>
        <a:bodyPr/>
        <a:lstStyle/>
        <a:p>
          <a:r>
            <a:rPr lang="en-US"/>
            <a:t>Connecting the user to the character in Kinect v2</a:t>
          </a:r>
        </a:p>
      </dgm:t>
    </dgm:pt>
    <dgm:pt modelId="{0585D704-6102-458D-84AF-F57720257F1D}" type="parTrans" cxnId="{75B2E643-3243-4240-BBE8-740FF2E08F9B}">
      <dgm:prSet/>
      <dgm:spPr/>
      <dgm:t>
        <a:bodyPr/>
        <a:lstStyle/>
        <a:p>
          <a:endParaRPr lang="en-US"/>
        </a:p>
      </dgm:t>
    </dgm:pt>
    <dgm:pt modelId="{3E48F3E3-C3B3-4053-93F4-2DCA29638B98}" type="sibTrans" cxnId="{75B2E643-3243-4240-BBE8-740FF2E08F9B}">
      <dgm:prSet/>
      <dgm:spPr/>
      <dgm:t>
        <a:bodyPr/>
        <a:lstStyle/>
        <a:p>
          <a:endParaRPr lang="en-US"/>
        </a:p>
      </dgm:t>
    </dgm:pt>
    <dgm:pt modelId="{6944F7AD-8EBF-4D8E-BF58-9295042956A4}">
      <dgm:prSet/>
      <dgm:spPr/>
      <dgm:t>
        <a:bodyPr/>
        <a:lstStyle/>
        <a:p>
          <a:r>
            <a:rPr lang="en-US"/>
            <a:t>Speech recognition in Kinect v1</a:t>
          </a:r>
        </a:p>
      </dgm:t>
    </dgm:pt>
    <dgm:pt modelId="{DCEC08C3-E265-4D40-BC71-0837D8340A4B}" type="parTrans" cxnId="{C016401B-66E0-4C82-891F-DB04AAC8BFDB}">
      <dgm:prSet/>
      <dgm:spPr/>
      <dgm:t>
        <a:bodyPr/>
        <a:lstStyle/>
        <a:p>
          <a:endParaRPr lang="en-US"/>
        </a:p>
      </dgm:t>
    </dgm:pt>
    <dgm:pt modelId="{9545C9DE-A883-4E19-9659-9F5037317C16}" type="sibTrans" cxnId="{C016401B-66E0-4C82-891F-DB04AAC8BFDB}">
      <dgm:prSet/>
      <dgm:spPr/>
      <dgm:t>
        <a:bodyPr/>
        <a:lstStyle/>
        <a:p>
          <a:endParaRPr lang="en-US"/>
        </a:p>
      </dgm:t>
    </dgm:pt>
    <dgm:pt modelId="{01524A96-3172-4FF6-A86B-DBD40C1173CE}">
      <dgm:prSet/>
      <dgm:spPr/>
      <dgm:t>
        <a:bodyPr/>
        <a:lstStyle/>
        <a:p>
          <a:r>
            <a:rPr lang="en-US"/>
            <a:t>Linking the game started on Kinect v2 to the Kinect v1 hardware</a:t>
          </a:r>
        </a:p>
      </dgm:t>
    </dgm:pt>
    <dgm:pt modelId="{7CD437E1-BC8B-421D-A7EF-9C2D425DC12E}" type="parTrans" cxnId="{6F30B1A5-4304-4605-8933-0C3EFE2182F7}">
      <dgm:prSet/>
      <dgm:spPr/>
      <dgm:t>
        <a:bodyPr/>
        <a:lstStyle/>
        <a:p>
          <a:endParaRPr lang="en-US"/>
        </a:p>
      </dgm:t>
    </dgm:pt>
    <dgm:pt modelId="{1F385BEF-F231-4187-A37C-990F36B6E012}" type="sibTrans" cxnId="{6F30B1A5-4304-4605-8933-0C3EFE2182F7}">
      <dgm:prSet/>
      <dgm:spPr/>
      <dgm:t>
        <a:bodyPr/>
        <a:lstStyle/>
        <a:p>
          <a:endParaRPr lang="en-US"/>
        </a:p>
      </dgm:t>
    </dgm:pt>
    <dgm:pt modelId="{FCE76094-063D-427E-827A-2409CF131501}" type="pres">
      <dgm:prSet presAssocID="{B2457D79-A576-4F1C-B879-33DDDE056C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FD262-4921-425B-98E6-94EB138BB99A}" type="pres">
      <dgm:prSet presAssocID="{FA781C17-A70F-4D9B-9A67-3A153A1314DD}" presName="hierRoot1" presStyleCnt="0"/>
      <dgm:spPr/>
    </dgm:pt>
    <dgm:pt modelId="{9531B95F-408C-4112-97B2-AAC00ECDD463}" type="pres">
      <dgm:prSet presAssocID="{FA781C17-A70F-4D9B-9A67-3A153A1314DD}" presName="composite" presStyleCnt="0"/>
      <dgm:spPr/>
    </dgm:pt>
    <dgm:pt modelId="{8ED915CC-431A-46E6-BAAA-BDA1BCD3A3D9}" type="pres">
      <dgm:prSet presAssocID="{FA781C17-A70F-4D9B-9A67-3A153A1314DD}" presName="background" presStyleLbl="node0" presStyleIdx="0" presStyleCnt="4"/>
      <dgm:spPr/>
    </dgm:pt>
    <dgm:pt modelId="{9B6C8DFB-76AB-4624-BA07-425D6FE132EC}" type="pres">
      <dgm:prSet presAssocID="{FA781C17-A70F-4D9B-9A67-3A153A1314DD}" presName="text" presStyleLbl="fgAcc0" presStyleIdx="0" presStyleCnt="4">
        <dgm:presLayoutVars>
          <dgm:chPref val="3"/>
        </dgm:presLayoutVars>
      </dgm:prSet>
      <dgm:spPr/>
    </dgm:pt>
    <dgm:pt modelId="{C886E9CC-AADA-4E8E-8E1A-4F135295DBE4}" type="pres">
      <dgm:prSet presAssocID="{FA781C17-A70F-4D9B-9A67-3A153A1314DD}" presName="hierChild2" presStyleCnt="0"/>
      <dgm:spPr/>
    </dgm:pt>
    <dgm:pt modelId="{86A67DE4-DB4B-42C4-84D4-D21CA463BC6A}" type="pres">
      <dgm:prSet presAssocID="{49DC0E77-13BD-4304-8BE1-5D145F87322F}" presName="hierRoot1" presStyleCnt="0"/>
      <dgm:spPr/>
    </dgm:pt>
    <dgm:pt modelId="{0B095091-F9A2-486D-ADDB-BD2EB50560DF}" type="pres">
      <dgm:prSet presAssocID="{49DC0E77-13BD-4304-8BE1-5D145F87322F}" presName="composite" presStyleCnt="0"/>
      <dgm:spPr/>
    </dgm:pt>
    <dgm:pt modelId="{F5443932-7E97-4FFA-B5AA-E64A93C8E8D1}" type="pres">
      <dgm:prSet presAssocID="{49DC0E77-13BD-4304-8BE1-5D145F87322F}" presName="background" presStyleLbl="node0" presStyleIdx="1" presStyleCnt="4"/>
      <dgm:spPr/>
    </dgm:pt>
    <dgm:pt modelId="{DDB67F75-7E78-4444-8A37-83CFED214E85}" type="pres">
      <dgm:prSet presAssocID="{49DC0E77-13BD-4304-8BE1-5D145F87322F}" presName="text" presStyleLbl="fgAcc0" presStyleIdx="1" presStyleCnt="4">
        <dgm:presLayoutVars>
          <dgm:chPref val="3"/>
        </dgm:presLayoutVars>
      </dgm:prSet>
      <dgm:spPr/>
    </dgm:pt>
    <dgm:pt modelId="{07F18288-4328-4C93-A95C-3D62D3AC249A}" type="pres">
      <dgm:prSet presAssocID="{49DC0E77-13BD-4304-8BE1-5D145F87322F}" presName="hierChild2" presStyleCnt="0"/>
      <dgm:spPr/>
    </dgm:pt>
    <dgm:pt modelId="{C186347F-E225-4EF6-9B07-FF3B45AC8721}" type="pres">
      <dgm:prSet presAssocID="{6944F7AD-8EBF-4D8E-BF58-9295042956A4}" presName="hierRoot1" presStyleCnt="0"/>
      <dgm:spPr/>
    </dgm:pt>
    <dgm:pt modelId="{8A14EACE-75F4-4CE6-B725-E6AB28866E70}" type="pres">
      <dgm:prSet presAssocID="{6944F7AD-8EBF-4D8E-BF58-9295042956A4}" presName="composite" presStyleCnt="0"/>
      <dgm:spPr/>
    </dgm:pt>
    <dgm:pt modelId="{57CF105A-9D83-4959-A653-38CE422E43A1}" type="pres">
      <dgm:prSet presAssocID="{6944F7AD-8EBF-4D8E-BF58-9295042956A4}" presName="background" presStyleLbl="node0" presStyleIdx="2" presStyleCnt="4"/>
      <dgm:spPr/>
    </dgm:pt>
    <dgm:pt modelId="{BE2E1FA8-E802-4042-9CA5-755C5DED45A8}" type="pres">
      <dgm:prSet presAssocID="{6944F7AD-8EBF-4D8E-BF58-9295042956A4}" presName="text" presStyleLbl="fgAcc0" presStyleIdx="2" presStyleCnt="4">
        <dgm:presLayoutVars>
          <dgm:chPref val="3"/>
        </dgm:presLayoutVars>
      </dgm:prSet>
      <dgm:spPr/>
    </dgm:pt>
    <dgm:pt modelId="{174AA34A-93D1-4404-B2BD-639C35BABA11}" type="pres">
      <dgm:prSet presAssocID="{6944F7AD-8EBF-4D8E-BF58-9295042956A4}" presName="hierChild2" presStyleCnt="0"/>
      <dgm:spPr/>
    </dgm:pt>
    <dgm:pt modelId="{94891F1D-95C4-41DA-8611-6DD197226DDD}" type="pres">
      <dgm:prSet presAssocID="{01524A96-3172-4FF6-A86B-DBD40C1173CE}" presName="hierRoot1" presStyleCnt="0"/>
      <dgm:spPr/>
    </dgm:pt>
    <dgm:pt modelId="{AFBF0E60-E26D-4AC8-91CE-4F410702E57C}" type="pres">
      <dgm:prSet presAssocID="{01524A96-3172-4FF6-A86B-DBD40C1173CE}" presName="composite" presStyleCnt="0"/>
      <dgm:spPr/>
    </dgm:pt>
    <dgm:pt modelId="{6319878B-134B-4C5F-80D1-536C171D284C}" type="pres">
      <dgm:prSet presAssocID="{01524A96-3172-4FF6-A86B-DBD40C1173CE}" presName="background" presStyleLbl="node0" presStyleIdx="3" presStyleCnt="4"/>
      <dgm:spPr/>
    </dgm:pt>
    <dgm:pt modelId="{D221E4A7-7D08-4770-9D5F-FB7CC5321A4C}" type="pres">
      <dgm:prSet presAssocID="{01524A96-3172-4FF6-A86B-DBD40C1173CE}" presName="text" presStyleLbl="fgAcc0" presStyleIdx="3" presStyleCnt="4">
        <dgm:presLayoutVars>
          <dgm:chPref val="3"/>
        </dgm:presLayoutVars>
      </dgm:prSet>
      <dgm:spPr/>
    </dgm:pt>
    <dgm:pt modelId="{C58E9654-1F18-464D-8879-4973D9D5B3ED}" type="pres">
      <dgm:prSet presAssocID="{01524A96-3172-4FF6-A86B-DBD40C1173CE}" presName="hierChild2" presStyleCnt="0"/>
      <dgm:spPr/>
    </dgm:pt>
  </dgm:ptLst>
  <dgm:cxnLst>
    <dgm:cxn modelId="{AC1E4202-B990-4675-8EB5-25C2976D3D37}" type="presOf" srcId="{01524A96-3172-4FF6-A86B-DBD40C1173CE}" destId="{D221E4A7-7D08-4770-9D5F-FB7CC5321A4C}" srcOrd="0" destOrd="0" presId="urn:microsoft.com/office/officeart/2005/8/layout/hierarchy1"/>
    <dgm:cxn modelId="{C016401B-66E0-4C82-891F-DB04AAC8BFDB}" srcId="{B2457D79-A576-4F1C-B879-33DDDE056C57}" destId="{6944F7AD-8EBF-4D8E-BF58-9295042956A4}" srcOrd="2" destOrd="0" parTransId="{DCEC08C3-E265-4D40-BC71-0837D8340A4B}" sibTransId="{9545C9DE-A883-4E19-9659-9F5037317C16}"/>
    <dgm:cxn modelId="{75B2E643-3243-4240-BBE8-740FF2E08F9B}" srcId="{B2457D79-A576-4F1C-B879-33DDDE056C57}" destId="{49DC0E77-13BD-4304-8BE1-5D145F87322F}" srcOrd="1" destOrd="0" parTransId="{0585D704-6102-458D-84AF-F57720257F1D}" sibTransId="{3E48F3E3-C3B3-4053-93F4-2DCA29638B98}"/>
    <dgm:cxn modelId="{E9E6366B-2B05-42A5-861F-38BFD93CD844}" type="presOf" srcId="{B2457D79-A576-4F1C-B879-33DDDE056C57}" destId="{FCE76094-063D-427E-827A-2409CF131501}" srcOrd="0" destOrd="0" presId="urn:microsoft.com/office/officeart/2005/8/layout/hierarchy1"/>
    <dgm:cxn modelId="{D5A3C94B-B5AD-4DE7-8D23-B4C8E26CC1CD}" type="presOf" srcId="{49DC0E77-13BD-4304-8BE1-5D145F87322F}" destId="{DDB67F75-7E78-4444-8A37-83CFED214E85}" srcOrd="0" destOrd="0" presId="urn:microsoft.com/office/officeart/2005/8/layout/hierarchy1"/>
    <dgm:cxn modelId="{70DC514F-702A-4070-ACC7-8095BA6C6D73}" type="presOf" srcId="{FA781C17-A70F-4D9B-9A67-3A153A1314DD}" destId="{9B6C8DFB-76AB-4624-BA07-425D6FE132EC}" srcOrd="0" destOrd="0" presId="urn:microsoft.com/office/officeart/2005/8/layout/hierarchy1"/>
    <dgm:cxn modelId="{F8B98E9F-6D65-49FF-8D23-49758F143B2D}" type="presOf" srcId="{6944F7AD-8EBF-4D8E-BF58-9295042956A4}" destId="{BE2E1FA8-E802-4042-9CA5-755C5DED45A8}" srcOrd="0" destOrd="0" presId="urn:microsoft.com/office/officeart/2005/8/layout/hierarchy1"/>
    <dgm:cxn modelId="{6F30B1A5-4304-4605-8933-0C3EFE2182F7}" srcId="{B2457D79-A576-4F1C-B879-33DDDE056C57}" destId="{01524A96-3172-4FF6-A86B-DBD40C1173CE}" srcOrd="3" destOrd="0" parTransId="{7CD437E1-BC8B-421D-A7EF-9C2D425DC12E}" sibTransId="{1F385BEF-F231-4187-A37C-990F36B6E012}"/>
    <dgm:cxn modelId="{6A5B6AC2-31C7-4F99-B3CC-959D1C23739D}" srcId="{B2457D79-A576-4F1C-B879-33DDDE056C57}" destId="{FA781C17-A70F-4D9B-9A67-3A153A1314DD}" srcOrd="0" destOrd="0" parTransId="{BEB07C8F-A0FE-48F1-923A-7893320D1CAC}" sibTransId="{7CE19FCA-1FB8-4C4C-8F2C-0D4E0CF559FC}"/>
    <dgm:cxn modelId="{CB7AD316-04C2-46D0-A3C8-B2D45D435E12}" type="presParOf" srcId="{FCE76094-063D-427E-827A-2409CF131501}" destId="{515FD262-4921-425B-98E6-94EB138BB99A}" srcOrd="0" destOrd="0" presId="urn:microsoft.com/office/officeart/2005/8/layout/hierarchy1"/>
    <dgm:cxn modelId="{BBA4528B-1DB0-4FB6-99CC-4E83B7C522A8}" type="presParOf" srcId="{515FD262-4921-425B-98E6-94EB138BB99A}" destId="{9531B95F-408C-4112-97B2-AAC00ECDD463}" srcOrd="0" destOrd="0" presId="urn:microsoft.com/office/officeart/2005/8/layout/hierarchy1"/>
    <dgm:cxn modelId="{CA65B01F-AFAD-473F-A453-C9A1EC2E46A5}" type="presParOf" srcId="{9531B95F-408C-4112-97B2-AAC00ECDD463}" destId="{8ED915CC-431A-46E6-BAAA-BDA1BCD3A3D9}" srcOrd="0" destOrd="0" presId="urn:microsoft.com/office/officeart/2005/8/layout/hierarchy1"/>
    <dgm:cxn modelId="{332E6E17-8033-4849-BBD0-E801E4A55AE2}" type="presParOf" srcId="{9531B95F-408C-4112-97B2-AAC00ECDD463}" destId="{9B6C8DFB-76AB-4624-BA07-425D6FE132EC}" srcOrd="1" destOrd="0" presId="urn:microsoft.com/office/officeart/2005/8/layout/hierarchy1"/>
    <dgm:cxn modelId="{D0BB8977-0671-48FC-BD7D-4A212CAEA143}" type="presParOf" srcId="{515FD262-4921-425B-98E6-94EB138BB99A}" destId="{C886E9CC-AADA-4E8E-8E1A-4F135295DBE4}" srcOrd="1" destOrd="0" presId="urn:microsoft.com/office/officeart/2005/8/layout/hierarchy1"/>
    <dgm:cxn modelId="{995659B4-3571-4127-B1C1-31005ACAAF62}" type="presParOf" srcId="{FCE76094-063D-427E-827A-2409CF131501}" destId="{86A67DE4-DB4B-42C4-84D4-D21CA463BC6A}" srcOrd="1" destOrd="0" presId="urn:microsoft.com/office/officeart/2005/8/layout/hierarchy1"/>
    <dgm:cxn modelId="{1F15D055-A008-4C28-B66E-1CC19E4A61F5}" type="presParOf" srcId="{86A67DE4-DB4B-42C4-84D4-D21CA463BC6A}" destId="{0B095091-F9A2-486D-ADDB-BD2EB50560DF}" srcOrd="0" destOrd="0" presId="urn:microsoft.com/office/officeart/2005/8/layout/hierarchy1"/>
    <dgm:cxn modelId="{877AAFD8-93FE-49E8-8CFD-51918EBA2753}" type="presParOf" srcId="{0B095091-F9A2-486D-ADDB-BD2EB50560DF}" destId="{F5443932-7E97-4FFA-B5AA-E64A93C8E8D1}" srcOrd="0" destOrd="0" presId="urn:microsoft.com/office/officeart/2005/8/layout/hierarchy1"/>
    <dgm:cxn modelId="{58BBAFCA-DFC0-48BE-84A3-F819A5AC3A97}" type="presParOf" srcId="{0B095091-F9A2-486D-ADDB-BD2EB50560DF}" destId="{DDB67F75-7E78-4444-8A37-83CFED214E85}" srcOrd="1" destOrd="0" presId="urn:microsoft.com/office/officeart/2005/8/layout/hierarchy1"/>
    <dgm:cxn modelId="{2983391B-0F81-4DB5-8917-6BFFE30E1B57}" type="presParOf" srcId="{86A67DE4-DB4B-42C4-84D4-D21CA463BC6A}" destId="{07F18288-4328-4C93-A95C-3D62D3AC249A}" srcOrd="1" destOrd="0" presId="urn:microsoft.com/office/officeart/2005/8/layout/hierarchy1"/>
    <dgm:cxn modelId="{4800A2EF-F5BA-4B41-AE23-5082A44FC607}" type="presParOf" srcId="{FCE76094-063D-427E-827A-2409CF131501}" destId="{C186347F-E225-4EF6-9B07-FF3B45AC8721}" srcOrd="2" destOrd="0" presId="urn:microsoft.com/office/officeart/2005/8/layout/hierarchy1"/>
    <dgm:cxn modelId="{7547339C-8572-4CA1-9FD5-F93574413DB0}" type="presParOf" srcId="{C186347F-E225-4EF6-9B07-FF3B45AC8721}" destId="{8A14EACE-75F4-4CE6-B725-E6AB28866E70}" srcOrd="0" destOrd="0" presId="urn:microsoft.com/office/officeart/2005/8/layout/hierarchy1"/>
    <dgm:cxn modelId="{B2D88FE0-1D9E-4C5E-A746-7B53FCB77BEB}" type="presParOf" srcId="{8A14EACE-75F4-4CE6-B725-E6AB28866E70}" destId="{57CF105A-9D83-4959-A653-38CE422E43A1}" srcOrd="0" destOrd="0" presId="urn:microsoft.com/office/officeart/2005/8/layout/hierarchy1"/>
    <dgm:cxn modelId="{FB60D56E-678A-4F20-9C51-C532CF06B838}" type="presParOf" srcId="{8A14EACE-75F4-4CE6-B725-E6AB28866E70}" destId="{BE2E1FA8-E802-4042-9CA5-755C5DED45A8}" srcOrd="1" destOrd="0" presId="urn:microsoft.com/office/officeart/2005/8/layout/hierarchy1"/>
    <dgm:cxn modelId="{3F3834E6-712C-427E-A4E1-BE9AFB33BB6B}" type="presParOf" srcId="{C186347F-E225-4EF6-9B07-FF3B45AC8721}" destId="{174AA34A-93D1-4404-B2BD-639C35BABA11}" srcOrd="1" destOrd="0" presId="urn:microsoft.com/office/officeart/2005/8/layout/hierarchy1"/>
    <dgm:cxn modelId="{9AB5E1B9-1170-46B6-A82D-D001FD5B79D8}" type="presParOf" srcId="{FCE76094-063D-427E-827A-2409CF131501}" destId="{94891F1D-95C4-41DA-8611-6DD197226DDD}" srcOrd="3" destOrd="0" presId="urn:microsoft.com/office/officeart/2005/8/layout/hierarchy1"/>
    <dgm:cxn modelId="{F1F5B274-9053-455E-8F71-C2F9F20B38D9}" type="presParOf" srcId="{94891F1D-95C4-41DA-8611-6DD197226DDD}" destId="{AFBF0E60-E26D-4AC8-91CE-4F410702E57C}" srcOrd="0" destOrd="0" presId="urn:microsoft.com/office/officeart/2005/8/layout/hierarchy1"/>
    <dgm:cxn modelId="{BF3EFDEA-0F31-46A1-B20E-44387ECA3B09}" type="presParOf" srcId="{AFBF0E60-E26D-4AC8-91CE-4F410702E57C}" destId="{6319878B-134B-4C5F-80D1-536C171D284C}" srcOrd="0" destOrd="0" presId="urn:microsoft.com/office/officeart/2005/8/layout/hierarchy1"/>
    <dgm:cxn modelId="{269602A4-40BA-4896-96B2-23848B4E508C}" type="presParOf" srcId="{AFBF0E60-E26D-4AC8-91CE-4F410702E57C}" destId="{D221E4A7-7D08-4770-9D5F-FB7CC5321A4C}" srcOrd="1" destOrd="0" presId="urn:microsoft.com/office/officeart/2005/8/layout/hierarchy1"/>
    <dgm:cxn modelId="{D32CF9E0-43B3-4E08-892C-695C54D48F4B}" type="presParOf" srcId="{94891F1D-95C4-41DA-8611-6DD197226DDD}" destId="{C58E9654-1F18-464D-8879-4973D9D5B3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7AA0DA-C24B-45F9-955A-2CE556B648C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2645BD-B12B-47DF-ACBC-D72340F2A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got the chance to experience working with new and challenging technology</a:t>
          </a:r>
        </a:p>
      </dgm:t>
    </dgm:pt>
    <dgm:pt modelId="{DD2F12C1-0025-42FF-949F-BC3DA8E8288A}" type="parTrans" cxnId="{67559B2C-5FBF-4B5A-A53C-AE04DA3C6504}">
      <dgm:prSet/>
      <dgm:spPr/>
      <dgm:t>
        <a:bodyPr/>
        <a:lstStyle/>
        <a:p>
          <a:endParaRPr lang="en-US"/>
        </a:p>
      </dgm:t>
    </dgm:pt>
    <dgm:pt modelId="{124E5536-FA18-430D-A683-EDF7B2184D00}" type="sibTrans" cxnId="{67559B2C-5FBF-4B5A-A53C-AE04DA3C65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9D018F-4AFF-46F1-BCD2-4CF48BC96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Kinect can provide significant functionality in a joint-tracking application</a:t>
          </a:r>
          <a:endParaRPr lang="en-US" dirty="0"/>
        </a:p>
      </dgm:t>
    </dgm:pt>
    <dgm:pt modelId="{C63A8B87-4A38-4915-8DEC-2E4F9B1B267D}" type="parTrans" cxnId="{655ED20B-9B35-425A-82E8-748A64628AB0}">
      <dgm:prSet/>
      <dgm:spPr/>
      <dgm:t>
        <a:bodyPr/>
        <a:lstStyle/>
        <a:p>
          <a:endParaRPr lang="en-US"/>
        </a:p>
      </dgm:t>
    </dgm:pt>
    <dgm:pt modelId="{6EB0E423-78CB-4EDD-929E-DE6CBCC89069}" type="sibTrans" cxnId="{655ED20B-9B35-425A-82E8-748A64628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3E4A8C-6A4E-4345-A821-5F212F734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position and movement phases are easily identifiable from the skeleton</a:t>
          </a:r>
          <a:endParaRPr lang="en-US" dirty="0"/>
        </a:p>
      </dgm:t>
    </dgm:pt>
    <dgm:pt modelId="{4EE78084-2C54-4ABE-8916-B4778511BD21}" type="parTrans" cxnId="{4FF73388-1631-4799-A452-6AA2D7569771}">
      <dgm:prSet/>
      <dgm:spPr/>
      <dgm:t>
        <a:bodyPr/>
        <a:lstStyle/>
        <a:p>
          <a:endParaRPr lang="en-US"/>
        </a:p>
      </dgm:t>
    </dgm:pt>
    <dgm:pt modelId="{E0E3E08C-015F-4ACF-B261-7835BF7C41F9}" type="sibTrans" cxnId="{4FF73388-1631-4799-A452-6AA2D75697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1A3979-7511-4309-8B10-C400FC2DB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Experienced connecting Unity with Kinect V2 &amp; V1</a:t>
          </a:r>
          <a:endParaRPr lang="en-US" dirty="0"/>
        </a:p>
      </dgm:t>
    </dgm:pt>
    <dgm:pt modelId="{292A42C4-9286-460A-BC27-D0C11FC92B0D}" type="parTrans" cxnId="{A17FAD6A-C370-4EEA-9EB1-9CE590DA9B50}">
      <dgm:prSet/>
      <dgm:spPr/>
      <dgm:t>
        <a:bodyPr/>
        <a:lstStyle/>
        <a:p>
          <a:endParaRPr lang="en-US"/>
        </a:p>
      </dgm:t>
    </dgm:pt>
    <dgm:pt modelId="{8AA6AEAF-58BE-4BEE-AB38-E80BF30A871C}" type="sibTrans" cxnId="{A17FAD6A-C370-4EEA-9EB1-9CE590DA9B50}">
      <dgm:prSet/>
      <dgm:spPr/>
      <dgm:t>
        <a:bodyPr/>
        <a:lstStyle/>
        <a:p>
          <a:endParaRPr lang="en-US"/>
        </a:p>
      </dgm:t>
    </dgm:pt>
    <dgm:pt modelId="{345FE24B-1A75-4313-9E56-09B1C1FF696A}" type="pres">
      <dgm:prSet presAssocID="{9B7AA0DA-C24B-45F9-955A-2CE556B648C1}" presName="root" presStyleCnt="0">
        <dgm:presLayoutVars>
          <dgm:dir/>
          <dgm:resizeHandles val="exact"/>
        </dgm:presLayoutVars>
      </dgm:prSet>
      <dgm:spPr/>
    </dgm:pt>
    <dgm:pt modelId="{99DED401-74C8-401A-B29D-F51B3FC96F4F}" type="pres">
      <dgm:prSet presAssocID="{9B7AA0DA-C24B-45F9-955A-2CE556B648C1}" presName="container" presStyleCnt="0">
        <dgm:presLayoutVars>
          <dgm:dir/>
          <dgm:resizeHandles val="exact"/>
        </dgm:presLayoutVars>
      </dgm:prSet>
      <dgm:spPr/>
    </dgm:pt>
    <dgm:pt modelId="{BDA73F64-C9B3-4CE9-9981-9FF7C1025B12}" type="pres">
      <dgm:prSet presAssocID="{452645BD-B12B-47DF-ACBC-D72340F2A660}" presName="compNode" presStyleCnt="0"/>
      <dgm:spPr/>
    </dgm:pt>
    <dgm:pt modelId="{8D48D736-DBC8-4416-91E4-FD8CC17104E9}" type="pres">
      <dgm:prSet presAssocID="{452645BD-B12B-47DF-ACBC-D72340F2A660}" presName="iconBgRect" presStyleLbl="bgShp" presStyleIdx="0" presStyleCnt="4"/>
      <dgm:spPr/>
    </dgm:pt>
    <dgm:pt modelId="{5AC5BEFC-1962-456E-80E8-E6D75EC17A5B}" type="pres">
      <dgm:prSet presAssocID="{452645BD-B12B-47DF-ACBC-D72340F2A6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CDC46F-C375-47F3-888D-AC5E8980EFE8}" type="pres">
      <dgm:prSet presAssocID="{452645BD-B12B-47DF-ACBC-D72340F2A660}" presName="spaceRect" presStyleCnt="0"/>
      <dgm:spPr/>
    </dgm:pt>
    <dgm:pt modelId="{3EA5BDDC-1E25-4EB8-AB01-A2BB1825BD66}" type="pres">
      <dgm:prSet presAssocID="{452645BD-B12B-47DF-ACBC-D72340F2A660}" presName="textRect" presStyleLbl="revTx" presStyleIdx="0" presStyleCnt="4">
        <dgm:presLayoutVars>
          <dgm:chMax val="1"/>
          <dgm:chPref val="1"/>
        </dgm:presLayoutVars>
      </dgm:prSet>
      <dgm:spPr/>
    </dgm:pt>
    <dgm:pt modelId="{08160885-7A85-42B0-8DCD-822C3A2D891C}" type="pres">
      <dgm:prSet presAssocID="{124E5536-FA18-430D-A683-EDF7B2184D00}" presName="sibTrans" presStyleLbl="sibTrans2D1" presStyleIdx="0" presStyleCnt="0"/>
      <dgm:spPr/>
    </dgm:pt>
    <dgm:pt modelId="{AD5E7864-F4C7-48DA-9B70-112C76395A6F}" type="pres">
      <dgm:prSet presAssocID="{119D018F-4AFF-46F1-BCD2-4CF48BC962A0}" presName="compNode" presStyleCnt="0"/>
      <dgm:spPr/>
    </dgm:pt>
    <dgm:pt modelId="{C121521A-AF76-4E5A-9994-B1B4EABFF9A7}" type="pres">
      <dgm:prSet presAssocID="{119D018F-4AFF-46F1-BCD2-4CF48BC962A0}" presName="iconBgRect" presStyleLbl="bgShp" presStyleIdx="1" presStyleCnt="4"/>
      <dgm:spPr/>
    </dgm:pt>
    <dgm:pt modelId="{6C002ED8-946F-4C54-9F87-F59EE4CCDD34}" type="pres">
      <dgm:prSet presAssocID="{119D018F-4AFF-46F1-BCD2-4CF48BC962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A3B68A-38C6-4FA6-887E-27AB719A4620}" type="pres">
      <dgm:prSet presAssocID="{119D018F-4AFF-46F1-BCD2-4CF48BC962A0}" presName="spaceRect" presStyleCnt="0"/>
      <dgm:spPr/>
    </dgm:pt>
    <dgm:pt modelId="{E98CA974-1E7C-4F56-B15B-A66E55E73DD5}" type="pres">
      <dgm:prSet presAssocID="{119D018F-4AFF-46F1-BCD2-4CF48BC962A0}" presName="textRect" presStyleLbl="revTx" presStyleIdx="1" presStyleCnt="4">
        <dgm:presLayoutVars>
          <dgm:chMax val="1"/>
          <dgm:chPref val="1"/>
        </dgm:presLayoutVars>
      </dgm:prSet>
      <dgm:spPr/>
    </dgm:pt>
    <dgm:pt modelId="{FBB27311-27A3-438A-95A4-BC067022D632}" type="pres">
      <dgm:prSet presAssocID="{6EB0E423-78CB-4EDD-929E-DE6CBCC89069}" presName="sibTrans" presStyleLbl="sibTrans2D1" presStyleIdx="0" presStyleCnt="0"/>
      <dgm:spPr/>
    </dgm:pt>
    <dgm:pt modelId="{CC8B5C71-44DC-46A9-8501-B9728777C8B5}" type="pres">
      <dgm:prSet presAssocID="{0D3E4A8C-6A4E-4345-A821-5F212F734532}" presName="compNode" presStyleCnt="0"/>
      <dgm:spPr/>
    </dgm:pt>
    <dgm:pt modelId="{3902BE6C-C45C-47E3-8713-470C723519C7}" type="pres">
      <dgm:prSet presAssocID="{0D3E4A8C-6A4E-4345-A821-5F212F734532}" presName="iconBgRect" presStyleLbl="bgShp" presStyleIdx="2" presStyleCnt="4"/>
      <dgm:spPr/>
    </dgm:pt>
    <dgm:pt modelId="{F2EBB86E-12C5-4A0B-9EF6-92679F1509C6}" type="pres">
      <dgm:prSet presAssocID="{0D3E4A8C-6A4E-4345-A821-5F212F7345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43C77BF-2E36-4B89-A03F-8D258F64A4E0}" type="pres">
      <dgm:prSet presAssocID="{0D3E4A8C-6A4E-4345-A821-5F212F734532}" presName="spaceRect" presStyleCnt="0"/>
      <dgm:spPr/>
    </dgm:pt>
    <dgm:pt modelId="{E3CB0E14-E585-40E3-A0CA-227FE63358DF}" type="pres">
      <dgm:prSet presAssocID="{0D3E4A8C-6A4E-4345-A821-5F212F734532}" presName="textRect" presStyleLbl="revTx" presStyleIdx="2" presStyleCnt="4">
        <dgm:presLayoutVars>
          <dgm:chMax val="1"/>
          <dgm:chPref val="1"/>
        </dgm:presLayoutVars>
      </dgm:prSet>
      <dgm:spPr/>
    </dgm:pt>
    <dgm:pt modelId="{930A9AD2-9AD8-4771-AF79-F4552049F43C}" type="pres">
      <dgm:prSet presAssocID="{E0E3E08C-015F-4ACF-B261-7835BF7C41F9}" presName="sibTrans" presStyleLbl="sibTrans2D1" presStyleIdx="0" presStyleCnt="0"/>
      <dgm:spPr/>
    </dgm:pt>
    <dgm:pt modelId="{C05CB827-6DAC-4BE5-B526-56A73AB9E8FC}" type="pres">
      <dgm:prSet presAssocID="{8F1A3979-7511-4309-8B10-C400FC2DBC4C}" presName="compNode" presStyleCnt="0"/>
      <dgm:spPr/>
    </dgm:pt>
    <dgm:pt modelId="{5B0E3FE8-C243-429F-B6F9-80AE314DE339}" type="pres">
      <dgm:prSet presAssocID="{8F1A3979-7511-4309-8B10-C400FC2DBC4C}" presName="iconBgRect" presStyleLbl="bgShp" presStyleIdx="3" presStyleCnt="4"/>
      <dgm:spPr/>
    </dgm:pt>
    <dgm:pt modelId="{64FABF20-68D6-41A9-BD5D-65CFF8D4E88E}" type="pres">
      <dgm:prSet presAssocID="{8F1A3979-7511-4309-8B10-C400FC2DBC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B16C9A6-5FBC-43C6-83DF-CBB86140B4F4}" type="pres">
      <dgm:prSet presAssocID="{8F1A3979-7511-4309-8B10-C400FC2DBC4C}" presName="spaceRect" presStyleCnt="0"/>
      <dgm:spPr/>
    </dgm:pt>
    <dgm:pt modelId="{7B7ADD58-91D0-417C-A398-5993EC2DB316}" type="pres">
      <dgm:prSet presAssocID="{8F1A3979-7511-4309-8B10-C400FC2DBC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5ED20B-9B35-425A-82E8-748A64628AB0}" srcId="{9B7AA0DA-C24B-45F9-955A-2CE556B648C1}" destId="{119D018F-4AFF-46F1-BCD2-4CF48BC962A0}" srcOrd="1" destOrd="0" parTransId="{C63A8B87-4A38-4915-8DEC-2E4F9B1B267D}" sibTransId="{6EB0E423-78CB-4EDD-929E-DE6CBCC89069}"/>
    <dgm:cxn modelId="{0671C015-0403-40EC-AF76-49BBD1CBCA70}" type="presOf" srcId="{9B7AA0DA-C24B-45F9-955A-2CE556B648C1}" destId="{345FE24B-1A75-4313-9E56-09B1C1FF696A}" srcOrd="0" destOrd="0" presId="urn:microsoft.com/office/officeart/2018/2/layout/IconCircleList"/>
    <dgm:cxn modelId="{889D8D19-0282-4278-BAAD-89217AB1C775}" type="presOf" srcId="{E0E3E08C-015F-4ACF-B261-7835BF7C41F9}" destId="{930A9AD2-9AD8-4771-AF79-F4552049F43C}" srcOrd="0" destOrd="0" presId="urn:microsoft.com/office/officeart/2018/2/layout/IconCircleList"/>
    <dgm:cxn modelId="{67559B2C-5FBF-4B5A-A53C-AE04DA3C6504}" srcId="{9B7AA0DA-C24B-45F9-955A-2CE556B648C1}" destId="{452645BD-B12B-47DF-ACBC-D72340F2A660}" srcOrd="0" destOrd="0" parTransId="{DD2F12C1-0025-42FF-949F-BC3DA8E8288A}" sibTransId="{124E5536-FA18-430D-A683-EDF7B2184D00}"/>
    <dgm:cxn modelId="{63293A35-7398-4F02-B48C-E54D96047324}" type="presOf" srcId="{124E5536-FA18-430D-A683-EDF7B2184D00}" destId="{08160885-7A85-42B0-8DCD-822C3A2D891C}" srcOrd="0" destOrd="0" presId="urn:microsoft.com/office/officeart/2018/2/layout/IconCircleList"/>
    <dgm:cxn modelId="{A17FAD6A-C370-4EEA-9EB1-9CE590DA9B50}" srcId="{9B7AA0DA-C24B-45F9-955A-2CE556B648C1}" destId="{8F1A3979-7511-4309-8B10-C400FC2DBC4C}" srcOrd="3" destOrd="0" parTransId="{292A42C4-9286-460A-BC27-D0C11FC92B0D}" sibTransId="{8AA6AEAF-58BE-4BEE-AB38-E80BF30A871C}"/>
    <dgm:cxn modelId="{89E00F77-7C77-4DFB-9555-AC6A82066293}" type="presOf" srcId="{452645BD-B12B-47DF-ACBC-D72340F2A660}" destId="{3EA5BDDC-1E25-4EB8-AB01-A2BB1825BD66}" srcOrd="0" destOrd="0" presId="urn:microsoft.com/office/officeart/2018/2/layout/IconCircleList"/>
    <dgm:cxn modelId="{6B21F786-4675-4DE4-9CA5-1ECE5ADAD3BF}" type="presOf" srcId="{8F1A3979-7511-4309-8B10-C400FC2DBC4C}" destId="{7B7ADD58-91D0-417C-A398-5993EC2DB316}" srcOrd="0" destOrd="0" presId="urn:microsoft.com/office/officeart/2018/2/layout/IconCircleList"/>
    <dgm:cxn modelId="{4FF73388-1631-4799-A452-6AA2D7569771}" srcId="{9B7AA0DA-C24B-45F9-955A-2CE556B648C1}" destId="{0D3E4A8C-6A4E-4345-A821-5F212F734532}" srcOrd="2" destOrd="0" parTransId="{4EE78084-2C54-4ABE-8916-B4778511BD21}" sibTransId="{E0E3E08C-015F-4ACF-B261-7835BF7C41F9}"/>
    <dgm:cxn modelId="{5A78CF9A-4DAE-46AF-8388-C7FDF53231AE}" type="presOf" srcId="{119D018F-4AFF-46F1-BCD2-4CF48BC962A0}" destId="{E98CA974-1E7C-4F56-B15B-A66E55E73DD5}" srcOrd="0" destOrd="0" presId="urn:microsoft.com/office/officeart/2018/2/layout/IconCircleList"/>
    <dgm:cxn modelId="{5F6A28C9-8351-464E-9A41-0435D606E0E4}" type="presOf" srcId="{0D3E4A8C-6A4E-4345-A821-5F212F734532}" destId="{E3CB0E14-E585-40E3-A0CA-227FE63358DF}" srcOrd="0" destOrd="0" presId="urn:microsoft.com/office/officeart/2018/2/layout/IconCircleList"/>
    <dgm:cxn modelId="{C53E0BF0-0E25-4518-98DE-B95B8BF6DE2F}" type="presOf" srcId="{6EB0E423-78CB-4EDD-929E-DE6CBCC89069}" destId="{FBB27311-27A3-438A-95A4-BC067022D632}" srcOrd="0" destOrd="0" presId="urn:microsoft.com/office/officeart/2018/2/layout/IconCircleList"/>
    <dgm:cxn modelId="{C02EC98C-DC35-4A76-B321-C353B350020A}" type="presParOf" srcId="{345FE24B-1A75-4313-9E56-09B1C1FF696A}" destId="{99DED401-74C8-401A-B29D-F51B3FC96F4F}" srcOrd="0" destOrd="0" presId="urn:microsoft.com/office/officeart/2018/2/layout/IconCircleList"/>
    <dgm:cxn modelId="{582851B1-5BA2-4A3B-B316-119EC01B98B4}" type="presParOf" srcId="{99DED401-74C8-401A-B29D-F51B3FC96F4F}" destId="{BDA73F64-C9B3-4CE9-9981-9FF7C1025B12}" srcOrd="0" destOrd="0" presId="urn:microsoft.com/office/officeart/2018/2/layout/IconCircleList"/>
    <dgm:cxn modelId="{876E1D1B-3AEB-44B3-98EE-1F6265CA15FF}" type="presParOf" srcId="{BDA73F64-C9B3-4CE9-9981-9FF7C1025B12}" destId="{8D48D736-DBC8-4416-91E4-FD8CC17104E9}" srcOrd="0" destOrd="0" presId="urn:microsoft.com/office/officeart/2018/2/layout/IconCircleList"/>
    <dgm:cxn modelId="{16658868-C5B0-4DE6-90A2-BAA3862D9007}" type="presParOf" srcId="{BDA73F64-C9B3-4CE9-9981-9FF7C1025B12}" destId="{5AC5BEFC-1962-456E-80E8-E6D75EC17A5B}" srcOrd="1" destOrd="0" presId="urn:microsoft.com/office/officeart/2018/2/layout/IconCircleList"/>
    <dgm:cxn modelId="{699EF753-56F8-4E04-8D29-A15C4E90AC4B}" type="presParOf" srcId="{BDA73F64-C9B3-4CE9-9981-9FF7C1025B12}" destId="{F9CDC46F-C375-47F3-888D-AC5E8980EFE8}" srcOrd="2" destOrd="0" presId="urn:microsoft.com/office/officeart/2018/2/layout/IconCircleList"/>
    <dgm:cxn modelId="{52188E8F-C0BF-437A-8622-B620E6A60E85}" type="presParOf" srcId="{BDA73F64-C9B3-4CE9-9981-9FF7C1025B12}" destId="{3EA5BDDC-1E25-4EB8-AB01-A2BB1825BD66}" srcOrd="3" destOrd="0" presId="urn:microsoft.com/office/officeart/2018/2/layout/IconCircleList"/>
    <dgm:cxn modelId="{727AEF3D-B4BB-411D-95DA-771BB8A0F574}" type="presParOf" srcId="{99DED401-74C8-401A-B29D-F51B3FC96F4F}" destId="{08160885-7A85-42B0-8DCD-822C3A2D891C}" srcOrd="1" destOrd="0" presId="urn:microsoft.com/office/officeart/2018/2/layout/IconCircleList"/>
    <dgm:cxn modelId="{09330B67-AD93-453F-88E3-12EA8AFCDB34}" type="presParOf" srcId="{99DED401-74C8-401A-B29D-F51B3FC96F4F}" destId="{AD5E7864-F4C7-48DA-9B70-112C76395A6F}" srcOrd="2" destOrd="0" presId="urn:microsoft.com/office/officeart/2018/2/layout/IconCircleList"/>
    <dgm:cxn modelId="{44AFF14D-CF10-4988-A20F-40860B0E452B}" type="presParOf" srcId="{AD5E7864-F4C7-48DA-9B70-112C76395A6F}" destId="{C121521A-AF76-4E5A-9994-B1B4EABFF9A7}" srcOrd="0" destOrd="0" presId="urn:microsoft.com/office/officeart/2018/2/layout/IconCircleList"/>
    <dgm:cxn modelId="{D8215921-CF03-460A-8538-70316D4D8EFD}" type="presParOf" srcId="{AD5E7864-F4C7-48DA-9B70-112C76395A6F}" destId="{6C002ED8-946F-4C54-9F87-F59EE4CCDD34}" srcOrd="1" destOrd="0" presId="urn:microsoft.com/office/officeart/2018/2/layout/IconCircleList"/>
    <dgm:cxn modelId="{65CF25A2-3BAB-40D0-8847-ECA187097EAE}" type="presParOf" srcId="{AD5E7864-F4C7-48DA-9B70-112C76395A6F}" destId="{0BA3B68A-38C6-4FA6-887E-27AB719A4620}" srcOrd="2" destOrd="0" presId="urn:microsoft.com/office/officeart/2018/2/layout/IconCircleList"/>
    <dgm:cxn modelId="{3592760B-D480-44A5-BC3E-483503F4E2D7}" type="presParOf" srcId="{AD5E7864-F4C7-48DA-9B70-112C76395A6F}" destId="{E98CA974-1E7C-4F56-B15B-A66E55E73DD5}" srcOrd="3" destOrd="0" presId="urn:microsoft.com/office/officeart/2018/2/layout/IconCircleList"/>
    <dgm:cxn modelId="{CA715711-AEDB-4CCC-AB18-90CF9A226563}" type="presParOf" srcId="{99DED401-74C8-401A-B29D-F51B3FC96F4F}" destId="{FBB27311-27A3-438A-95A4-BC067022D632}" srcOrd="3" destOrd="0" presId="urn:microsoft.com/office/officeart/2018/2/layout/IconCircleList"/>
    <dgm:cxn modelId="{58D6B16F-CF04-4AE8-BF3E-11B81F8F6116}" type="presParOf" srcId="{99DED401-74C8-401A-B29D-F51B3FC96F4F}" destId="{CC8B5C71-44DC-46A9-8501-B9728777C8B5}" srcOrd="4" destOrd="0" presId="urn:microsoft.com/office/officeart/2018/2/layout/IconCircleList"/>
    <dgm:cxn modelId="{E98937A9-5733-47B9-A56C-51157DF068B5}" type="presParOf" srcId="{CC8B5C71-44DC-46A9-8501-B9728777C8B5}" destId="{3902BE6C-C45C-47E3-8713-470C723519C7}" srcOrd="0" destOrd="0" presId="urn:microsoft.com/office/officeart/2018/2/layout/IconCircleList"/>
    <dgm:cxn modelId="{B844F65E-EE6F-43C0-8F0E-508F8B4733B5}" type="presParOf" srcId="{CC8B5C71-44DC-46A9-8501-B9728777C8B5}" destId="{F2EBB86E-12C5-4A0B-9EF6-92679F1509C6}" srcOrd="1" destOrd="0" presId="urn:microsoft.com/office/officeart/2018/2/layout/IconCircleList"/>
    <dgm:cxn modelId="{1ED6FDC3-61DD-492E-A1BD-E330A3A9ED59}" type="presParOf" srcId="{CC8B5C71-44DC-46A9-8501-B9728777C8B5}" destId="{D43C77BF-2E36-4B89-A03F-8D258F64A4E0}" srcOrd="2" destOrd="0" presId="urn:microsoft.com/office/officeart/2018/2/layout/IconCircleList"/>
    <dgm:cxn modelId="{3D1A73CB-908C-4E4B-9A83-E6A1C75A6129}" type="presParOf" srcId="{CC8B5C71-44DC-46A9-8501-B9728777C8B5}" destId="{E3CB0E14-E585-40E3-A0CA-227FE63358DF}" srcOrd="3" destOrd="0" presId="urn:microsoft.com/office/officeart/2018/2/layout/IconCircleList"/>
    <dgm:cxn modelId="{047484D1-524D-44B5-BAA5-7DEE20A28B62}" type="presParOf" srcId="{99DED401-74C8-401A-B29D-F51B3FC96F4F}" destId="{930A9AD2-9AD8-4771-AF79-F4552049F43C}" srcOrd="5" destOrd="0" presId="urn:microsoft.com/office/officeart/2018/2/layout/IconCircleList"/>
    <dgm:cxn modelId="{DFB5C8BC-C52B-4EFB-8229-8F19445251BB}" type="presParOf" srcId="{99DED401-74C8-401A-B29D-F51B3FC96F4F}" destId="{C05CB827-6DAC-4BE5-B526-56A73AB9E8FC}" srcOrd="6" destOrd="0" presId="urn:microsoft.com/office/officeart/2018/2/layout/IconCircleList"/>
    <dgm:cxn modelId="{0434949D-E863-448F-95BF-D4CA15A59F26}" type="presParOf" srcId="{C05CB827-6DAC-4BE5-B526-56A73AB9E8FC}" destId="{5B0E3FE8-C243-429F-B6F9-80AE314DE339}" srcOrd="0" destOrd="0" presId="urn:microsoft.com/office/officeart/2018/2/layout/IconCircleList"/>
    <dgm:cxn modelId="{B815B7B2-3DBE-4D14-9D65-827C3BB9D47F}" type="presParOf" srcId="{C05CB827-6DAC-4BE5-B526-56A73AB9E8FC}" destId="{64FABF20-68D6-41A9-BD5D-65CFF8D4E88E}" srcOrd="1" destOrd="0" presId="urn:microsoft.com/office/officeart/2018/2/layout/IconCircleList"/>
    <dgm:cxn modelId="{608EEC34-B81E-4CC3-8219-E893AA63A81C}" type="presParOf" srcId="{C05CB827-6DAC-4BE5-B526-56A73AB9E8FC}" destId="{6B16C9A6-5FBC-43C6-83DF-CBB86140B4F4}" srcOrd="2" destOrd="0" presId="urn:microsoft.com/office/officeart/2018/2/layout/IconCircleList"/>
    <dgm:cxn modelId="{F9FDD3E0-94CA-4C7D-97B9-A99DA537CE81}" type="presParOf" srcId="{C05CB827-6DAC-4BE5-B526-56A73AB9E8FC}" destId="{7B7ADD58-91D0-417C-A398-5993EC2DB3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5E91B-C761-4F3D-A33D-E69BF16EAF85}">
      <dsp:nvSpPr>
        <dsp:cNvPr id="0" name=""/>
        <dsp:cNvSpPr/>
      </dsp:nvSpPr>
      <dsp:spPr>
        <a:xfrm>
          <a:off x="3162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202020204" pitchFamily="34" charset="0"/>
            </a:rPr>
            <a:t>Project Objectives</a:t>
          </a:r>
          <a:endParaRPr lang="en-US" sz="3200" kern="1200">
            <a:latin typeface="Abadi" panose="020B0604020202020204" pitchFamily="34" charset="0"/>
          </a:endParaRPr>
        </a:p>
      </dsp:txBody>
      <dsp:txXfrm>
        <a:off x="3162" y="323606"/>
        <a:ext cx="2508625" cy="1505175"/>
      </dsp:txXfrm>
    </dsp:sp>
    <dsp:sp modelId="{5035DB8C-D68D-432D-B03A-877DEF5D4454}">
      <dsp:nvSpPr>
        <dsp:cNvPr id="0" name=""/>
        <dsp:cNvSpPr/>
      </dsp:nvSpPr>
      <dsp:spPr>
        <a:xfrm>
          <a:off x="2762649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b="1" i="1" kern="1200">
              <a:latin typeface="Abadi" panose="020B0604020104020204" pitchFamily="34" charset="0"/>
            </a:rPr>
            <a:t>Gameplay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2762649" y="323606"/>
        <a:ext cx="2508625" cy="1505175"/>
      </dsp:txXfrm>
    </dsp:sp>
    <dsp:sp modelId="{6A1FF050-8443-4AA8-BB2A-8DFDC3EE6374}">
      <dsp:nvSpPr>
        <dsp:cNvPr id="0" name=""/>
        <dsp:cNvSpPr/>
      </dsp:nvSpPr>
      <dsp:spPr>
        <a:xfrm>
          <a:off x="5522137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>
              <a:latin typeface="Abadi" panose="020B0604020104020204" pitchFamily="34" charset="0"/>
            </a:rPr>
            <a:t>Menus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5522137" y="323606"/>
        <a:ext cx="2508625" cy="1505175"/>
      </dsp:txXfrm>
    </dsp:sp>
    <dsp:sp modelId="{6CA3BF22-8430-4DC6-8E7A-C9FE8F5D9BEA}">
      <dsp:nvSpPr>
        <dsp:cNvPr id="0" name=""/>
        <dsp:cNvSpPr/>
      </dsp:nvSpPr>
      <dsp:spPr>
        <a:xfrm>
          <a:off x="8281625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>
              <a:latin typeface="Abadi" panose="020B0604020104020204" pitchFamily="34" charset="0"/>
            </a:rPr>
            <a:t>Technologies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8281625" y="323606"/>
        <a:ext cx="2508625" cy="1505175"/>
      </dsp:txXfrm>
    </dsp:sp>
    <dsp:sp modelId="{5604B049-1E28-4E7F-A164-7278E34D5AEB}">
      <dsp:nvSpPr>
        <dsp:cNvPr id="0" name=""/>
        <dsp:cNvSpPr/>
      </dsp:nvSpPr>
      <dsp:spPr>
        <a:xfrm>
          <a:off x="3162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104020204" pitchFamily="34" charset="0"/>
            </a:rPr>
            <a:t>Hardware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3162" y="2079643"/>
        <a:ext cx="2508625" cy="1505175"/>
      </dsp:txXfrm>
    </dsp:sp>
    <dsp:sp modelId="{7FCADFB4-AD2D-4D0E-84DD-9134089B1BD4}">
      <dsp:nvSpPr>
        <dsp:cNvPr id="0" name=""/>
        <dsp:cNvSpPr/>
      </dsp:nvSpPr>
      <dsp:spPr>
        <a:xfrm>
          <a:off x="2762649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104020204" pitchFamily="34" charset="0"/>
            </a:rPr>
            <a:t>Tracking Mode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2762649" y="2079643"/>
        <a:ext cx="2508625" cy="1505175"/>
      </dsp:txXfrm>
    </dsp:sp>
    <dsp:sp modelId="{E6AB1326-CE00-4AB5-BAC2-CBEFE844C221}">
      <dsp:nvSpPr>
        <dsp:cNvPr id="0" name=""/>
        <dsp:cNvSpPr/>
      </dsp:nvSpPr>
      <dsp:spPr>
        <a:xfrm>
          <a:off x="5522137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104020204" pitchFamily="34" charset="0"/>
            </a:rPr>
            <a:t>Gestures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5522137" y="2079643"/>
        <a:ext cx="2508625" cy="1505175"/>
      </dsp:txXfrm>
    </dsp:sp>
    <dsp:sp modelId="{4A6B1D4C-02AC-4E40-AFAE-0F1AB28482A2}">
      <dsp:nvSpPr>
        <dsp:cNvPr id="0" name=""/>
        <dsp:cNvSpPr/>
      </dsp:nvSpPr>
      <dsp:spPr>
        <a:xfrm>
          <a:off x="8281625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b="1" i="1" kern="1200">
              <a:latin typeface="Abadi" panose="020B0604020104020204" pitchFamily="34" charset="0"/>
            </a:rPr>
            <a:t>Conclusion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8281625" y="2079643"/>
        <a:ext cx="2508625" cy="1505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DADD4-ED01-4969-938F-A4D986430220}">
      <dsp:nvSpPr>
        <dsp:cNvPr id="0" name=""/>
        <dsp:cNvSpPr/>
      </dsp:nvSpPr>
      <dsp:spPr>
        <a:xfrm>
          <a:off x="0" y="1567"/>
          <a:ext cx="5759656" cy="6681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C60FB-2146-4692-9AC8-43C441281ACA}">
      <dsp:nvSpPr>
        <dsp:cNvPr id="0" name=""/>
        <dsp:cNvSpPr/>
      </dsp:nvSpPr>
      <dsp:spPr>
        <a:xfrm>
          <a:off x="202104" y="151893"/>
          <a:ext cx="367463" cy="367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5DFF-21F7-490D-915D-D7CB75D90AA1}">
      <dsp:nvSpPr>
        <dsp:cNvPr id="0" name=""/>
        <dsp:cNvSpPr/>
      </dsp:nvSpPr>
      <dsp:spPr>
        <a:xfrm>
          <a:off x="771672" y="1567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Look</a:t>
          </a:r>
          <a:endParaRPr lang="en-US" sz="1900" kern="1200" dirty="0"/>
        </a:p>
      </dsp:txBody>
      <dsp:txXfrm>
        <a:off x="771672" y="1567"/>
        <a:ext cx="2591845" cy="668114"/>
      </dsp:txXfrm>
    </dsp:sp>
    <dsp:sp modelId="{8B25A40C-E712-4CA2-A8B7-84715345D000}">
      <dsp:nvSpPr>
        <dsp:cNvPr id="0" name=""/>
        <dsp:cNvSpPr/>
      </dsp:nvSpPr>
      <dsp:spPr>
        <a:xfrm>
          <a:off x="3363517" y="1567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Look into ideas for the project using Kinect V2</a:t>
          </a:r>
          <a:endParaRPr lang="en-US" sz="1100" kern="1200" dirty="0"/>
        </a:p>
      </dsp:txBody>
      <dsp:txXfrm>
        <a:off x="3363517" y="1567"/>
        <a:ext cx="2396138" cy="668114"/>
      </dsp:txXfrm>
    </dsp:sp>
    <dsp:sp modelId="{DCC52CC3-16C3-4DB9-8325-C13051A9298B}">
      <dsp:nvSpPr>
        <dsp:cNvPr id="0" name=""/>
        <dsp:cNvSpPr/>
      </dsp:nvSpPr>
      <dsp:spPr>
        <a:xfrm>
          <a:off x="0" y="836711"/>
          <a:ext cx="5759656" cy="668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182AC-24F5-41FB-B718-40185A2563FB}">
      <dsp:nvSpPr>
        <dsp:cNvPr id="0" name=""/>
        <dsp:cNvSpPr/>
      </dsp:nvSpPr>
      <dsp:spPr>
        <a:xfrm>
          <a:off x="202104" y="987037"/>
          <a:ext cx="367463" cy="367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70878-D4CC-4B35-B3B7-20865411BB2B}">
      <dsp:nvSpPr>
        <dsp:cNvPr id="0" name=""/>
        <dsp:cNvSpPr/>
      </dsp:nvSpPr>
      <dsp:spPr>
        <a:xfrm>
          <a:off x="771672" y="836711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  <a:endParaRPr lang="en-US" sz="1900" kern="1200" dirty="0"/>
        </a:p>
      </dsp:txBody>
      <dsp:txXfrm>
        <a:off x="771672" y="836711"/>
        <a:ext cx="2591845" cy="668114"/>
      </dsp:txXfrm>
    </dsp:sp>
    <dsp:sp modelId="{BDFE7BD1-A89D-49F8-97C5-EC20AEEC29A2}">
      <dsp:nvSpPr>
        <dsp:cNvPr id="0" name=""/>
        <dsp:cNvSpPr/>
      </dsp:nvSpPr>
      <dsp:spPr>
        <a:xfrm>
          <a:off x="3363517" y="836711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Kinect V2 to Unity Environment</a:t>
          </a:r>
          <a:endParaRPr lang="en-US" sz="1100" kern="1200" dirty="0"/>
        </a:p>
      </dsp:txBody>
      <dsp:txXfrm>
        <a:off x="3363517" y="836711"/>
        <a:ext cx="2396138" cy="668114"/>
      </dsp:txXfrm>
    </dsp:sp>
    <dsp:sp modelId="{313E1138-B218-4235-9DA1-739B89F27EE7}">
      <dsp:nvSpPr>
        <dsp:cNvPr id="0" name=""/>
        <dsp:cNvSpPr/>
      </dsp:nvSpPr>
      <dsp:spPr>
        <a:xfrm>
          <a:off x="0" y="1671854"/>
          <a:ext cx="5759656" cy="6681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B2FCF-1D7F-4211-B187-226CE7A5FF8E}">
      <dsp:nvSpPr>
        <dsp:cNvPr id="0" name=""/>
        <dsp:cNvSpPr/>
      </dsp:nvSpPr>
      <dsp:spPr>
        <a:xfrm>
          <a:off x="202104" y="1822180"/>
          <a:ext cx="367463" cy="367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243E-EAB3-4986-8768-4B1634975C35}">
      <dsp:nvSpPr>
        <dsp:cNvPr id="0" name=""/>
        <dsp:cNvSpPr/>
      </dsp:nvSpPr>
      <dsp:spPr>
        <a:xfrm>
          <a:off x="771672" y="1671854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Body</a:t>
          </a:r>
          <a:endParaRPr lang="en-US" sz="1900" kern="1200" dirty="0"/>
        </a:p>
      </dsp:txBody>
      <dsp:txXfrm>
        <a:off x="771672" y="1671854"/>
        <a:ext cx="2591845" cy="668114"/>
      </dsp:txXfrm>
    </dsp:sp>
    <dsp:sp modelId="{EBB5827A-76D6-41C7-BD04-BD404E45C4EF}">
      <dsp:nvSpPr>
        <dsp:cNvPr id="0" name=""/>
        <dsp:cNvSpPr/>
      </dsp:nvSpPr>
      <dsp:spPr>
        <a:xfrm>
          <a:off x="3363517" y="1671854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Body Movement Recognition</a:t>
          </a:r>
          <a:endParaRPr lang="en-US" sz="1100" kern="1200" dirty="0"/>
        </a:p>
      </dsp:txBody>
      <dsp:txXfrm>
        <a:off x="3363517" y="1671854"/>
        <a:ext cx="2396138" cy="668114"/>
      </dsp:txXfrm>
    </dsp:sp>
    <dsp:sp modelId="{B36BF08D-D3F4-4B8D-AD5F-F9CD4FD3BD12}">
      <dsp:nvSpPr>
        <dsp:cNvPr id="0" name=""/>
        <dsp:cNvSpPr/>
      </dsp:nvSpPr>
      <dsp:spPr>
        <a:xfrm>
          <a:off x="0" y="2506997"/>
          <a:ext cx="5759656" cy="6681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D7375-89BF-4B21-9200-FCD393E38047}">
      <dsp:nvSpPr>
        <dsp:cNvPr id="0" name=""/>
        <dsp:cNvSpPr/>
      </dsp:nvSpPr>
      <dsp:spPr>
        <a:xfrm>
          <a:off x="202104" y="2657323"/>
          <a:ext cx="367463" cy="367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87512-E996-4F81-9F53-3EBEA0A1886E}">
      <dsp:nvSpPr>
        <dsp:cNvPr id="0" name=""/>
        <dsp:cNvSpPr/>
      </dsp:nvSpPr>
      <dsp:spPr>
        <a:xfrm>
          <a:off x="771672" y="2506997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</a:t>
          </a:r>
          <a:endParaRPr lang="en-US" sz="1900" kern="1200" dirty="0"/>
        </a:p>
      </dsp:txBody>
      <dsp:txXfrm>
        <a:off x="771672" y="2506997"/>
        <a:ext cx="2591845" cy="668114"/>
      </dsp:txXfrm>
    </dsp:sp>
    <dsp:sp modelId="{E49A5063-A500-47A9-80ED-D8065F4ED9BA}">
      <dsp:nvSpPr>
        <dsp:cNvPr id="0" name=""/>
        <dsp:cNvSpPr/>
      </dsp:nvSpPr>
      <dsp:spPr>
        <a:xfrm>
          <a:off x="3363517" y="2506997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Speech Recognition for Menu</a:t>
          </a:r>
          <a:endParaRPr lang="en-US" sz="1100" kern="1200" dirty="0"/>
        </a:p>
      </dsp:txBody>
      <dsp:txXfrm>
        <a:off x="3363517" y="2506997"/>
        <a:ext cx="2396138" cy="668114"/>
      </dsp:txXfrm>
    </dsp:sp>
    <dsp:sp modelId="{61982C3D-75E5-4FB6-9BEC-CDF7766C1A1C}">
      <dsp:nvSpPr>
        <dsp:cNvPr id="0" name=""/>
        <dsp:cNvSpPr/>
      </dsp:nvSpPr>
      <dsp:spPr>
        <a:xfrm>
          <a:off x="0" y="3342141"/>
          <a:ext cx="5759656" cy="6681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C6045-AA9E-4AAE-A2B0-F5201B12C75A}">
      <dsp:nvSpPr>
        <dsp:cNvPr id="0" name=""/>
        <dsp:cNvSpPr/>
      </dsp:nvSpPr>
      <dsp:spPr>
        <a:xfrm>
          <a:off x="202104" y="3492466"/>
          <a:ext cx="367463" cy="3674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EF912-B503-46F2-BC99-5A6EEE67E8A3}">
      <dsp:nvSpPr>
        <dsp:cNvPr id="0" name=""/>
        <dsp:cNvSpPr/>
      </dsp:nvSpPr>
      <dsp:spPr>
        <a:xfrm>
          <a:off x="771672" y="3342141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</a:t>
          </a:r>
          <a:endParaRPr lang="en-US" sz="1900" kern="1200" dirty="0"/>
        </a:p>
      </dsp:txBody>
      <dsp:txXfrm>
        <a:off x="771672" y="3342141"/>
        <a:ext cx="2591845" cy="668114"/>
      </dsp:txXfrm>
    </dsp:sp>
    <dsp:sp modelId="{1968CE64-E3AE-4F33-8EB6-24C15F9012C7}">
      <dsp:nvSpPr>
        <dsp:cNvPr id="0" name=""/>
        <dsp:cNvSpPr/>
      </dsp:nvSpPr>
      <dsp:spPr>
        <a:xfrm>
          <a:off x="3363517" y="3342141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Complete a Duck Game</a:t>
          </a:r>
          <a:endParaRPr lang="en-US" sz="1100" kern="1200" dirty="0"/>
        </a:p>
      </dsp:txBody>
      <dsp:txXfrm>
        <a:off x="3363517" y="3342141"/>
        <a:ext cx="2396138" cy="668114"/>
      </dsp:txXfrm>
    </dsp:sp>
    <dsp:sp modelId="{9A069214-109B-4BFE-A833-F274181E8D5F}">
      <dsp:nvSpPr>
        <dsp:cNvPr id="0" name=""/>
        <dsp:cNvSpPr/>
      </dsp:nvSpPr>
      <dsp:spPr>
        <a:xfrm>
          <a:off x="0" y="4177284"/>
          <a:ext cx="5759656" cy="6681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26B8B-C270-4F38-8E69-CBBED9A60EB3}">
      <dsp:nvSpPr>
        <dsp:cNvPr id="0" name=""/>
        <dsp:cNvSpPr/>
      </dsp:nvSpPr>
      <dsp:spPr>
        <a:xfrm>
          <a:off x="202104" y="4327610"/>
          <a:ext cx="367463" cy="3674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504B-8421-4034-8290-AAFBE1504601}">
      <dsp:nvSpPr>
        <dsp:cNvPr id="0" name=""/>
        <dsp:cNvSpPr/>
      </dsp:nvSpPr>
      <dsp:spPr>
        <a:xfrm>
          <a:off x="771672" y="4177284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</a:t>
          </a:r>
          <a:endParaRPr lang="en-US" sz="1900" kern="1200" dirty="0"/>
        </a:p>
      </dsp:txBody>
      <dsp:txXfrm>
        <a:off x="771672" y="4177284"/>
        <a:ext cx="2591845" cy="668114"/>
      </dsp:txXfrm>
    </dsp:sp>
    <dsp:sp modelId="{57BB121F-E19F-4B2B-9D44-8AD351467211}">
      <dsp:nvSpPr>
        <dsp:cNvPr id="0" name=""/>
        <dsp:cNvSpPr/>
      </dsp:nvSpPr>
      <dsp:spPr>
        <a:xfrm>
          <a:off x="3363517" y="4177284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Report documentation with the architecture, implementation &amp; conclusion</a:t>
          </a:r>
          <a:endParaRPr lang="en-US" sz="1100" kern="1200" dirty="0"/>
        </a:p>
      </dsp:txBody>
      <dsp:txXfrm>
        <a:off x="3363517" y="4177284"/>
        <a:ext cx="2396138" cy="668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1FEE5-86FF-4459-8A5D-009010A7F2FB}">
      <dsp:nvSpPr>
        <dsp:cNvPr id="0" name=""/>
        <dsp:cNvSpPr/>
      </dsp:nvSpPr>
      <dsp:spPr>
        <a:xfrm>
          <a:off x="619130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F616A-42A2-4B3D-B91D-2940DF79F69A}">
      <dsp:nvSpPr>
        <dsp:cNvPr id="0" name=""/>
        <dsp:cNvSpPr/>
      </dsp:nvSpPr>
      <dsp:spPr>
        <a:xfrm>
          <a:off x="4194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kern="1200"/>
            <a:t>Study</a:t>
          </a:r>
          <a:endParaRPr lang="en-GB" sz="2400" b="1" kern="1200" dirty="0"/>
        </a:p>
      </dsp:txBody>
      <dsp:txXfrm>
        <a:off x="4194" y="1595061"/>
        <a:ext cx="1892109" cy="372509"/>
      </dsp:txXfrm>
    </dsp:sp>
    <dsp:sp modelId="{B54A0092-F8F4-401E-9175-D5A6C63EB6DA}">
      <dsp:nvSpPr>
        <dsp:cNvPr id="0" name=""/>
        <dsp:cNvSpPr/>
      </dsp:nvSpPr>
      <dsp:spPr>
        <a:xfrm>
          <a:off x="4194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Motion detecting device</a:t>
          </a:r>
          <a:endParaRPr lang="en-GB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Library</a:t>
          </a:r>
          <a:endParaRPr lang="en-GB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Technologies</a:t>
          </a:r>
          <a:endParaRPr lang="en-GB" sz="2000" kern="1200" dirty="0"/>
        </a:p>
      </dsp:txBody>
      <dsp:txXfrm>
        <a:off x="4194" y="2020797"/>
        <a:ext cx="1892109" cy="1458938"/>
      </dsp:txXfrm>
    </dsp:sp>
    <dsp:sp modelId="{199D0997-C323-4C3C-96A1-38F731CE3E4E}">
      <dsp:nvSpPr>
        <dsp:cNvPr id="0" name=""/>
        <dsp:cNvSpPr/>
      </dsp:nvSpPr>
      <dsp:spPr>
        <a:xfrm>
          <a:off x="2842358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4E6FA-8BB0-4DE3-AA03-313775D6800C}">
      <dsp:nvSpPr>
        <dsp:cNvPr id="0" name=""/>
        <dsp:cNvSpPr/>
      </dsp:nvSpPr>
      <dsp:spPr>
        <a:xfrm>
          <a:off x="2227423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Design</a:t>
          </a:r>
          <a:endParaRPr lang="en-GB" sz="2400" kern="1200" dirty="0"/>
        </a:p>
      </dsp:txBody>
      <dsp:txXfrm>
        <a:off x="2227423" y="1595061"/>
        <a:ext cx="1892109" cy="372509"/>
      </dsp:txXfrm>
    </dsp:sp>
    <dsp:sp modelId="{ACE9D19C-A80F-40F5-B81C-B0B7245A3930}">
      <dsp:nvSpPr>
        <dsp:cNvPr id="0" name=""/>
        <dsp:cNvSpPr/>
      </dsp:nvSpPr>
      <dsp:spPr>
        <a:xfrm>
          <a:off x="2227423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Graphic interface</a:t>
          </a:r>
          <a:endParaRPr lang="en-GB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 scenario</a:t>
          </a:r>
          <a:endParaRPr lang="en-GB" sz="1800" kern="1200" dirty="0"/>
        </a:p>
      </dsp:txBody>
      <dsp:txXfrm>
        <a:off x="2227423" y="2020797"/>
        <a:ext cx="1892109" cy="1458938"/>
      </dsp:txXfrm>
    </dsp:sp>
    <dsp:sp modelId="{414B28CE-1296-4BDB-AB58-2689ABEF7242}">
      <dsp:nvSpPr>
        <dsp:cNvPr id="0" name=""/>
        <dsp:cNvSpPr/>
      </dsp:nvSpPr>
      <dsp:spPr>
        <a:xfrm>
          <a:off x="5065587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AFE4-7842-4C72-9F46-EF5550971DA1}">
      <dsp:nvSpPr>
        <dsp:cNvPr id="0" name=""/>
        <dsp:cNvSpPr/>
      </dsp:nvSpPr>
      <dsp:spPr>
        <a:xfrm>
          <a:off x="4450651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Implement</a:t>
          </a:r>
          <a:endParaRPr lang="en-GB" sz="2400" kern="1200" dirty="0"/>
        </a:p>
      </dsp:txBody>
      <dsp:txXfrm>
        <a:off x="4450651" y="1595061"/>
        <a:ext cx="1892109" cy="372509"/>
      </dsp:txXfrm>
    </dsp:sp>
    <dsp:sp modelId="{0BE45219-F6D4-4C72-8BDE-AEA84041B291}">
      <dsp:nvSpPr>
        <dsp:cNvPr id="0" name=""/>
        <dsp:cNvSpPr/>
      </dsp:nvSpPr>
      <dsp:spPr>
        <a:xfrm>
          <a:off x="4450651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Game</a:t>
          </a:r>
          <a:endParaRPr lang="en-GB" sz="1800" kern="1200" dirty="0"/>
        </a:p>
      </dsp:txBody>
      <dsp:txXfrm>
        <a:off x="4450651" y="2020797"/>
        <a:ext cx="1892109" cy="1458938"/>
      </dsp:txXfrm>
    </dsp:sp>
    <dsp:sp modelId="{8A70A4B0-F931-4F11-BC8C-7FCE6BC6A3C8}">
      <dsp:nvSpPr>
        <dsp:cNvPr id="0" name=""/>
        <dsp:cNvSpPr/>
      </dsp:nvSpPr>
      <dsp:spPr>
        <a:xfrm>
          <a:off x="7288815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5EAB8-4898-471B-A831-59795B40D952}">
      <dsp:nvSpPr>
        <dsp:cNvPr id="0" name=""/>
        <dsp:cNvSpPr/>
      </dsp:nvSpPr>
      <dsp:spPr>
        <a:xfrm>
          <a:off x="6673880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Testing </a:t>
          </a:r>
          <a:endParaRPr lang="en-GB" sz="2400" kern="1200" dirty="0"/>
        </a:p>
      </dsp:txBody>
      <dsp:txXfrm>
        <a:off x="6673880" y="1595061"/>
        <a:ext cx="1892109" cy="372509"/>
      </dsp:txXfrm>
    </dsp:sp>
    <dsp:sp modelId="{5510C09B-AC93-4BF9-AF75-653CD13E93A3}">
      <dsp:nvSpPr>
        <dsp:cNvPr id="0" name=""/>
        <dsp:cNvSpPr/>
      </dsp:nvSpPr>
      <dsp:spPr>
        <a:xfrm>
          <a:off x="6673880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Real Environment</a:t>
          </a:r>
          <a:endParaRPr lang="en-GB" sz="1800" kern="1200" dirty="0"/>
        </a:p>
      </dsp:txBody>
      <dsp:txXfrm>
        <a:off x="6673880" y="2020797"/>
        <a:ext cx="1892109" cy="1458938"/>
      </dsp:txXfrm>
    </dsp:sp>
    <dsp:sp modelId="{8DEF3DB9-2F69-4C7A-9A32-ED57295C7B4C}">
      <dsp:nvSpPr>
        <dsp:cNvPr id="0" name=""/>
        <dsp:cNvSpPr/>
      </dsp:nvSpPr>
      <dsp:spPr>
        <a:xfrm>
          <a:off x="9512044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3C8C-6949-4032-8DE3-B1EB8CAB1FF7}">
      <dsp:nvSpPr>
        <dsp:cNvPr id="0" name=""/>
        <dsp:cNvSpPr/>
      </dsp:nvSpPr>
      <dsp:spPr>
        <a:xfrm>
          <a:off x="8897108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Report</a:t>
          </a:r>
          <a:endParaRPr lang="en-GB" sz="2400" kern="1200" dirty="0"/>
        </a:p>
      </dsp:txBody>
      <dsp:txXfrm>
        <a:off x="8897108" y="1595061"/>
        <a:ext cx="1892109" cy="372509"/>
      </dsp:txXfrm>
    </dsp:sp>
    <dsp:sp modelId="{03A749BB-A8DC-466B-8324-4984EF940CB5}">
      <dsp:nvSpPr>
        <dsp:cNvPr id="0" name=""/>
        <dsp:cNvSpPr/>
      </dsp:nvSpPr>
      <dsp:spPr>
        <a:xfrm>
          <a:off x="8897108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Report Document</a:t>
          </a:r>
          <a:endParaRPr lang="en-GB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Video</a:t>
          </a:r>
          <a:endParaRPr lang="en-GB" sz="1800" kern="1200" dirty="0"/>
        </a:p>
      </dsp:txBody>
      <dsp:txXfrm>
        <a:off x="8897108" y="2020797"/>
        <a:ext cx="1892109" cy="1458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0A941-C3CF-4CB6-80FA-BA35735D709B}">
      <dsp:nvSpPr>
        <dsp:cNvPr id="0" name=""/>
        <dsp:cNvSpPr/>
      </dsp:nvSpPr>
      <dsp:spPr>
        <a:xfrm rot="16200000">
          <a:off x="852123" y="-846919"/>
          <a:ext cx="3311524" cy="5005364"/>
        </a:xfrm>
        <a:prstGeom prst="flowChartManualOperation">
          <a:avLst/>
        </a:prstGeom>
        <a:blipFill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shade val="8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MAIN MENU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PLAY</a:t>
          </a:r>
          <a:br>
            <a:rPr lang="en-GB" sz="2800" kern="1200" dirty="0"/>
          </a:br>
          <a:r>
            <a:rPr lang="en-GB" sz="2800" kern="1200" dirty="0"/>
            <a:t>CONTROLS</a:t>
          </a:r>
          <a:br>
            <a:rPr lang="en-GB" sz="2800" kern="1200" dirty="0"/>
          </a:br>
          <a:r>
            <a:rPr lang="en-GB" sz="2800" kern="1200" dirty="0"/>
            <a:t>SCORE</a:t>
          </a:r>
          <a:br>
            <a:rPr lang="en-GB" sz="2800" kern="1200" dirty="0"/>
          </a:br>
          <a:r>
            <a:rPr lang="en-GB" sz="2800" kern="1200" dirty="0"/>
            <a:t>QUIT</a:t>
          </a:r>
        </a:p>
      </dsp:txBody>
      <dsp:txXfrm rot="5400000">
        <a:off x="5203" y="662306"/>
        <a:ext cx="5005364" cy="1986914"/>
      </dsp:txXfrm>
    </dsp:sp>
    <dsp:sp modelId="{C8D15E08-215F-49DE-A69B-469BD7CF25C9}">
      <dsp:nvSpPr>
        <dsp:cNvPr id="0" name=""/>
        <dsp:cNvSpPr/>
      </dsp:nvSpPr>
      <dsp:spPr>
        <a:xfrm rot="16200000">
          <a:off x="6238093" y="-846919"/>
          <a:ext cx="3311524" cy="5005364"/>
        </a:xfrm>
        <a:prstGeom prst="flowChartManualOperation">
          <a:avLst/>
        </a:prstGeom>
        <a:blipFill>
          <a:blip xmlns:r="http://schemas.openxmlformats.org/officeDocument/2006/relationships" r:embed="rId1">
            <a:duotone>
              <a:schemeClr val="accent6">
                <a:shade val="80000"/>
                <a:hueOff val="42252"/>
                <a:satOff val="-1818"/>
                <a:lumOff val="26180"/>
                <a:alphaOff val="0"/>
                <a:shade val="88000"/>
                <a:lumMod val="88000"/>
              </a:schemeClr>
              <a:schemeClr val="accent6">
                <a:shade val="80000"/>
                <a:hueOff val="42252"/>
                <a:satOff val="-1818"/>
                <a:lumOff val="2618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GB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2800" kern="1200" dirty="0"/>
            <a:t>PAUSE MENU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2800" kern="1200" dirty="0"/>
            <a:t>MAIN MENU</a:t>
          </a:r>
          <a:br>
            <a:rPr lang="en-GB" sz="2800" kern="1200" dirty="0"/>
          </a:br>
          <a:r>
            <a:rPr lang="en-GB" sz="2800" kern="1200" dirty="0"/>
            <a:t>PLAY AGAIN</a:t>
          </a:r>
          <a:br>
            <a:rPr lang="en-GB" sz="2800" kern="1200" dirty="0"/>
          </a:br>
          <a:r>
            <a:rPr lang="en-GB" sz="2800" kern="1200" dirty="0"/>
            <a:t>RESUME</a:t>
          </a:r>
          <a:br>
            <a:rPr lang="en-GB" sz="2800" kern="1200" dirty="0"/>
          </a:br>
          <a:r>
            <a:rPr lang="en-GB" sz="2800" kern="1200" dirty="0"/>
            <a:t>QUIT</a:t>
          </a:r>
          <a:br>
            <a:rPr lang="en-GB" sz="2800" kern="1200" dirty="0"/>
          </a:br>
          <a:endParaRPr lang="en-GB" sz="2800" kern="1200" dirty="0"/>
        </a:p>
      </dsp:txBody>
      <dsp:txXfrm rot="5400000">
        <a:off x="5391173" y="662306"/>
        <a:ext cx="5005364" cy="1986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D4CD1-2EF4-4E5C-9FC0-C2C808AC7408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A1F386-88E5-4DEC-84E9-8073DEB380B6}">
      <dsp:nvSpPr>
        <dsp:cNvPr id="0" name=""/>
        <dsp:cNvSpPr/>
      </dsp:nvSpPr>
      <dsp:spPr>
        <a:xfrm>
          <a:off x="315468" y="354725"/>
          <a:ext cx="3088957" cy="12486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B2692-4D72-4EB7-91E0-232BF8AC5EA1}">
      <dsp:nvSpPr>
        <dsp:cNvPr id="0" name=""/>
        <dsp:cNvSpPr/>
      </dsp:nvSpPr>
      <dsp:spPr>
        <a:xfrm rot="10800000">
          <a:off x="328719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u="sng" kern="1200" dirty="0"/>
            <a:t>Hardware</a:t>
          </a:r>
          <a:r>
            <a:rPr lang="en-GB" sz="4000" b="1" kern="1200" dirty="0"/>
            <a:t> </a:t>
          </a:r>
          <a:r>
            <a:rPr lang="en-GB" sz="4000" b="1" i="0" kern="1200" dirty="0"/>
            <a:t>Kinect V1</a:t>
          </a:r>
          <a:endParaRPr lang="en-GB" sz="4000" i="0" kern="1200" dirty="0"/>
        </a:p>
      </dsp:txBody>
      <dsp:txXfrm rot="10800000">
        <a:off x="402319" y="1958102"/>
        <a:ext cx="2941757" cy="2319635"/>
      </dsp:txXfrm>
    </dsp:sp>
    <dsp:sp modelId="{86A4B4B3-E5FF-48AD-B3CE-FDB2760F5FB5}">
      <dsp:nvSpPr>
        <dsp:cNvPr id="0" name=""/>
        <dsp:cNvSpPr/>
      </dsp:nvSpPr>
      <dsp:spPr>
        <a:xfrm>
          <a:off x="3713321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2FB5A-F758-4B63-98EC-415AD68D51A9}">
      <dsp:nvSpPr>
        <dsp:cNvPr id="0" name=""/>
        <dsp:cNvSpPr/>
      </dsp:nvSpPr>
      <dsp:spPr>
        <a:xfrm rot="10800000">
          <a:off x="3713321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4000" b="1" u="sng" kern="1200" dirty="0"/>
            <a:t>Framework</a:t>
          </a:r>
          <a:r>
            <a:rPr lang="en-GB" sz="4000" b="1" kern="1200" dirty="0"/>
            <a:t> </a:t>
          </a:r>
          <a:r>
            <a:rPr lang="en-GB" sz="4000" b="1" i="0" kern="1200" dirty="0"/>
            <a:t>Unity</a:t>
          </a:r>
          <a:endParaRPr lang="en-GB" sz="4000" kern="1200" dirty="0"/>
        </a:p>
      </dsp:txBody>
      <dsp:txXfrm rot="10800000">
        <a:off x="3786921" y="1958102"/>
        <a:ext cx="2941757" cy="2319635"/>
      </dsp:txXfrm>
    </dsp:sp>
    <dsp:sp modelId="{E84D065C-FCAE-4E4A-B56C-3AE45A8BA13A}">
      <dsp:nvSpPr>
        <dsp:cNvPr id="0" name=""/>
        <dsp:cNvSpPr/>
      </dsp:nvSpPr>
      <dsp:spPr>
        <a:xfrm>
          <a:off x="7111174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BC956-2334-46D9-891C-EFB447039E87}">
      <dsp:nvSpPr>
        <dsp:cNvPr id="0" name=""/>
        <dsp:cNvSpPr/>
      </dsp:nvSpPr>
      <dsp:spPr>
        <a:xfrm rot="10800000">
          <a:off x="7111174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4000" b="1" u="sng" kern="1200" dirty="0"/>
            <a:t>Language</a:t>
          </a:r>
          <a:endParaRPr lang="en-GB" sz="4000" b="1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4000" b="1" i="0" kern="1200" dirty="0"/>
            <a:t>C#</a:t>
          </a:r>
          <a:endParaRPr lang="en-GB" sz="4000" kern="1200" dirty="0"/>
        </a:p>
      </dsp:txBody>
      <dsp:txXfrm rot="10800000">
        <a:off x="7184774" y="1958102"/>
        <a:ext cx="2941757" cy="2319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D1C4-1536-4D97-B37F-25D9C3499BBE}">
      <dsp:nvSpPr>
        <dsp:cNvPr id="0" name=""/>
        <dsp:cNvSpPr/>
      </dsp:nvSpPr>
      <dsp:spPr>
        <a:xfrm>
          <a:off x="0" y="332649"/>
          <a:ext cx="1039495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64" tIns="395732" rIns="806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Kinect for Windows SDK v1.8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Kinect for Windows Developer Toolkit v1.8</a:t>
          </a:r>
          <a:endParaRPr lang="en-US" sz="1900" kern="1200" dirty="0"/>
        </a:p>
      </dsp:txBody>
      <dsp:txXfrm>
        <a:off x="0" y="332649"/>
        <a:ext cx="10394950" cy="1107225"/>
      </dsp:txXfrm>
    </dsp:sp>
    <dsp:sp modelId="{AEBBDDBC-8373-44F6-BE2E-971137D64548}">
      <dsp:nvSpPr>
        <dsp:cNvPr id="0" name=""/>
        <dsp:cNvSpPr/>
      </dsp:nvSpPr>
      <dsp:spPr>
        <a:xfrm>
          <a:off x="519747" y="52209"/>
          <a:ext cx="7276465" cy="56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Windows SDK: </a:t>
          </a:r>
          <a:endParaRPr lang="en-US" sz="1900" kern="1200"/>
        </a:p>
      </dsp:txBody>
      <dsp:txXfrm>
        <a:off x="547127" y="79589"/>
        <a:ext cx="7221705" cy="506120"/>
      </dsp:txXfrm>
    </dsp:sp>
    <dsp:sp modelId="{DEFD3A6C-A1C3-42B1-8203-6CE999761665}">
      <dsp:nvSpPr>
        <dsp:cNvPr id="0" name=""/>
        <dsp:cNvSpPr/>
      </dsp:nvSpPr>
      <dsp:spPr>
        <a:xfrm>
          <a:off x="0" y="1822915"/>
          <a:ext cx="1039495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99988"/>
              <a:satOff val="-1850"/>
              <a:lumOff val="-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64" tIns="395732" rIns="806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Microsoft Speech Platform - Software Development Kit (SDK) (Version 11)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Microsoft Speech Platform - Runtime (Version 11)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Kinect for Windows Runtime Language Pack</a:t>
          </a:r>
          <a:endParaRPr lang="en-US" sz="1900" kern="1200"/>
        </a:p>
      </dsp:txBody>
      <dsp:txXfrm>
        <a:off x="0" y="1822915"/>
        <a:ext cx="10394950" cy="1436400"/>
      </dsp:txXfrm>
    </dsp:sp>
    <dsp:sp modelId="{593E4FFD-3E00-4298-A725-6F2CC82EF901}">
      <dsp:nvSpPr>
        <dsp:cNvPr id="0" name=""/>
        <dsp:cNvSpPr/>
      </dsp:nvSpPr>
      <dsp:spPr>
        <a:xfrm>
          <a:off x="519747" y="1542475"/>
          <a:ext cx="7276465" cy="56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599988"/>
                <a:satOff val="-1850"/>
                <a:lumOff val="-4706"/>
                <a:alphaOff val="0"/>
                <a:shade val="88000"/>
                <a:lumMod val="88000"/>
              </a:schemeClr>
              <a:schemeClr val="accent2">
                <a:hueOff val="3599988"/>
                <a:satOff val="-1850"/>
                <a:lumOff val="-4706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Speech recognition </a:t>
          </a:r>
          <a:endParaRPr lang="en-US" sz="1900" kern="1200" dirty="0"/>
        </a:p>
      </dsp:txBody>
      <dsp:txXfrm>
        <a:off x="547127" y="1569855"/>
        <a:ext cx="7221705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915CC-431A-46E6-BAAA-BDA1BCD3A3D9}">
      <dsp:nvSpPr>
        <dsp:cNvPr id="0" name=""/>
        <dsp:cNvSpPr/>
      </dsp:nvSpPr>
      <dsp:spPr>
        <a:xfrm>
          <a:off x="3162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C8DFB-76AB-4624-BA07-425D6FE132EC}">
      <dsp:nvSpPr>
        <dsp:cNvPr id="0" name=""/>
        <dsp:cNvSpPr/>
      </dsp:nvSpPr>
      <dsp:spPr>
        <a:xfrm>
          <a:off x="254024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Documentation about Kinect v2 and v1</a:t>
          </a:r>
        </a:p>
      </dsp:txBody>
      <dsp:txXfrm>
        <a:off x="296015" y="1398523"/>
        <a:ext cx="2173780" cy="1349697"/>
      </dsp:txXfrm>
    </dsp:sp>
    <dsp:sp modelId="{F5443932-7E97-4FFA-B5AA-E64A93C8E8D1}">
      <dsp:nvSpPr>
        <dsp:cNvPr id="0" name=""/>
        <dsp:cNvSpPr/>
      </dsp:nvSpPr>
      <dsp:spPr>
        <a:xfrm>
          <a:off x="2762649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67F75-7E78-4444-8A37-83CFED214E85}">
      <dsp:nvSpPr>
        <dsp:cNvPr id="0" name=""/>
        <dsp:cNvSpPr/>
      </dsp:nvSpPr>
      <dsp:spPr>
        <a:xfrm>
          <a:off x="3013512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Connecting the user to the character in Kinect v2</a:t>
          </a:r>
        </a:p>
      </dsp:txBody>
      <dsp:txXfrm>
        <a:off x="3055503" y="1398523"/>
        <a:ext cx="2173780" cy="1349697"/>
      </dsp:txXfrm>
    </dsp:sp>
    <dsp:sp modelId="{57CF105A-9D83-4959-A653-38CE422E43A1}">
      <dsp:nvSpPr>
        <dsp:cNvPr id="0" name=""/>
        <dsp:cNvSpPr/>
      </dsp:nvSpPr>
      <dsp:spPr>
        <a:xfrm>
          <a:off x="5522137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2E1FA8-E802-4042-9CA5-755C5DED45A8}">
      <dsp:nvSpPr>
        <dsp:cNvPr id="0" name=""/>
        <dsp:cNvSpPr/>
      </dsp:nvSpPr>
      <dsp:spPr>
        <a:xfrm>
          <a:off x="5773000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Speech recognition in Kinect v1</a:t>
          </a:r>
        </a:p>
      </dsp:txBody>
      <dsp:txXfrm>
        <a:off x="5814991" y="1398523"/>
        <a:ext cx="2173780" cy="1349697"/>
      </dsp:txXfrm>
    </dsp:sp>
    <dsp:sp modelId="{6319878B-134B-4C5F-80D1-536C171D284C}">
      <dsp:nvSpPr>
        <dsp:cNvPr id="0" name=""/>
        <dsp:cNvSpPr/>
      </dsp:nvSpPr>
      <dsp:spPr>
        <a:xfrm>
          <a:off x="8281625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1E4A7-7D08-4770-9D5F-FB7CC5321A4C}">
      <dsp:nvSpPr>
        <dsp:cNvPr id="0" name=""/>
        <dsp:cNvSpPr/>
      </dsp:nvSpPr>
      <dsp:spPr>
        <a:xfrm>
          <a:off x="8532488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Linking the game started on Kinect v2 to the Kinect v1 hardware</a:t>
          </a:r>
        </a:p>
      </dsp:txBody>
      <dsp:txXfrm>
        <a:off x="8574479" y="1398523"/>
        <a:ext cx="2173780" cy="13496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36-DBC8-4416-91E4-FD8CC17104E9}">
      <dsp:nvSpPr>
        <dsp:cNvPr id="0" name=""/>
        <dsp:cNvSpPr/>
      </dsp:nvSpPr>
      <dsp:spPr>
        <a:xfrm>
          <a:off x="191881" y="48924"/>
          <a:ext cx="1325358" cy="13253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5BEFC-1962-456E-80E8-E6D75EC17A5B}">
      <dsp:nvSpPr>
        <dsp:cNvPr id="0" name=""/>
        <dsp:cNvSpPr/>
      </dsp:nvSpPr>
      <dsp:spPr>
        <a:xfrm>
          <a:off x="470206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BDDC-1E25-4EB8-AB01-A2BB1825BD66}">
      <dsp:nvSpPr>
        <dsp:cNvPr id="0" name=""/>
        <dsp:cNvSpPr/>
      </dsp:nvSpPr>
      <dsp:spPr>
        <a:xfrm>
          <a:off x="1801244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got the chance to experience working with new and challenging technology</a:t>
          </a:r>
        </a:p>
      </dsp:txBody>
      <dsp:txXfrm>
        <a:off x="1801244" y="48924"/>
        <a:ext cx="3124058" cy="1325358"/>
      </dsp:txXfrm>
    </dsp:sp>
    <dsp:sp modelId="{C121521A-AF76-4E5A-9994-B1B4EABFF9A7}">
      <dsp:nvSpPr>
        <dsp:cNvPr id="0" name=""/>
        <dsp:cNvSpPr/>
      </dsp:nvSpPr>
      <dsp:spPr>
        <a:xfrm>
          <a:off x="5469646" y="48924"/>
          <a:ext cx="1325358" cy="13253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02ED8-946F-4C54-9F87-F59EE4CCDD34}">
      <dsp:nvSpPr>
        <dsp:cNvPr id="0" name=""/>
        <dsp:cNvSpPr/>
      </dsp:nvSpPr>
      <dsp:spPr>
        <a:xfrm>
          <a:off x="5747971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CA974-1E7C-4F56-B15B-A66E55E73DD5}">
      <dsp:nvSpPr>
        <dsp:cNvPr id="0" name=""/>
        <dsp:cNvSpPr/>
      </dsp:nvSpPr>
      <dsp:spPr>
        <a:xfrm>
          <a:off x="7079010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Kinect can provide significant functionality in a joint-tracking application</a:t>
          </a:r>
          <a:endParaRPr lang="en-US" sz="2100" kern="1200" dirty="0"/>
        </a:p>
      </dsp:txBody>
      <dsp:txXfrm>
        <a:off x="7079010" y="48924"/>
        <a:ext cx="3124058" cy="1325358"/>
      </dsp:txXfrm>
    </dsp:sp>
    <dsp:sp modelId="{3902BE6C-C45C-47E3-8713-470C723519C7}">
      <dsp:nvSpPr>
        <dsp:cNvPr id="0" name=""/>
        <dsp:cNvSpPr/>
      </dsp:nvSpPr>
      <dsp:spPr>
        <a:xfrm>
          <a:off x="191881" y="1937242"/>
          <a:ext cx="1325358" cy="13253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BB86E-12C5-4A0B-9EF6-92679F1509C6}">
      <dsp:nvSpPr>
        <dsp:cNvPr id="0" name=""/>
        <dsp:cNvSpPr/>
      </dsp:nvSpPr>
      <dsp:spPr>
        <a:xfrm>
          <a:off x="470206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B0E14-E585-40E3-A0CA-227FE63358DF}">
      <dsp:nvSpPr>
        <dsp:cNvPr id="0" name=""/>
        <dsp:cNvSpPr/>
      </dsp:nvSpPr>
      <dsp:spPr>
        <a:xfrm>
          <a:off x="1801244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 position and movement phases are easily identifiable from the skeleton</a:t>
          </a:r>
          <a:endParaRPr lang="en-US" sz="2100" kern="1200" dirty="0"/>
        </a:p>
      </dsp:txBody>
      <dsp:txXfrm>
        <a:off x="1801244" y="1937242"/>
        <a:ext cx="3124058" cy="1325358"/>
      </dsp:txXfrm>
    </dsp:sp>
    <dsp:sp modelId="{5B0E3FE8-C243-429F-B6F9-80AE314DE339}">
      <dsp:nvSpPr>
        <dsp:cNvPr id="0" name=""/>
        <dsp:cNvSpPr/>
      </dsp:nvSpPr>
      <dsp:spPr>
        <a:xfrm>
          <a:off x="5469646" y="1937242"/>
          <a:ext cx="1325358" cy="13253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ABF20-68D6-41A9-BD5D-65CFF8D4E88E}">
      <dsp:nvSpPr>
        <dsp:cNvPr id="0" name=""/>
        <dsp:cNvSpPr/>
      </dsp:nvSpPr>
      <dsp:spPr>
        <a:xfrm>
          <a:off x="5747971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DD58-91D0-417C-A398-5993EC2DB316}">
      <dsp:nvSpPr>
        <dsp:cNvPr id="0" name=""/>
        <dsp:cNvSpPr/>
      </dsp:nvSpPr>
      <dsp:spPr>
        <a:xfrm>
          <a:off x="7079010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Experienced connecting Unity with Kinect V2 &amp; V1</a:t>
          </a:r>
          <a:endParaRPr lang="en-US" sz="2100" kern="1200" dirty="0"/>
        </a:p>
      </dsp:txBody>
      <dsp:txXfrm>
        <a:off x="7079010" y="1937242"/>
        <a:ext cx="3124058" cy="132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700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5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84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25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04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9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07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211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66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113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06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0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8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1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5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04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6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  <p:sldLayoutId id="2147484038" r:id="rId19"/>
    <p:sldLayoutId id="214748403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CB89-57E5-4F02-A5B2-63DCD5941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1044250"/>
            <a:ext cx="6684266" cy="4431264"/>
          </a:xfrm>
        </p:spPr>
        <p:txBody>
          <a:bodyPr anchor="ctr">
            <a:normAutofit/>
          </a:bodyPr>
          <a:lstStyle/>
          <a:p>
            <a:pPr algn="l"/>
            <a:r>
              <a:rPr lang="en-US" i="1" dirty="0"/>
              <a:t>Duck Game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6CAF8-272D-413C-8469-5CED6E10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249" y="1044250"/>
            <a:ext cx="2775192" cy="443126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members: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Stoyan Rizov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Cristina Nita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Kamila Michel</a:t>
            </a:r>
          </a:p>
          <a:p>
            <a:pPr algn="l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93D84A-9136-4A36-B405-F067376E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Tracking Mode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4E4089-695C-49F9-8FD5-F12C0D42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07" y="1430214"/>
            <a:ext cx="6557897" cy="2737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93349-E341-4B5E-82E4-0A415B87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1" y="2066925"/>
            <a:ext cx="3434701" cy="307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Default Mode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20 skeleton joints for v1 and 25 skeleton joints for v2.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Optimized to recognize and track people who are standing and fully visible to sensor.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Measures distance from the sensor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One tracking mode can be used at the time.</a:t>
            </a:r>
          </a:p>
        </p:txBody>
      </p:sp>
    </p:spTree>
    <p:extLst>
      <p:ext uri="{BB962C8B-B14F-4D97-AF65-F5344CB8AC3E}">
        <p14:creationId xmlns:p14="http://schemas.microsoft.com/office/powerpoint/2010/main" val="185540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FD34-CD0B-4588-90F5-72E32799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63" y="685800"/>
            <a:ext cx="4903637" cy="1151965"/>
          </a:xfrm>
        </p:spPr>
        <p:txBody>
          <a:bodyPr>
            <a:normAutofit/>
          </a:bodyPr>
          <a:lstStyle/>
          <a:p>
            <a:r>
              <a:rPr lang="en-GB" dirty="0"/>
              <a:t>User 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99B8-61A5-4825-A512-443E081D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49" y="2063397"/>
            <a:ext cx="4902611" cy="3237468"/>
          </a:xfrm>
        </p:spPr>
        <p:txBody>
          <a:bodyPr>
            <a:normAutofit/>
          </a:bodyPr>
          <a:lstStyle/>
          <a:p>
            <a:r>
              <a:rPr lang="en-GB" dirty="0"/>
              <a:t>User posture may effect design of a gesture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7B05AB6-AA9B-48FC-9F7D-F654714CF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1" y="306412"/>
            <a:ext cx="877266" cy="2373781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2B3E7531-7DB9-4F63-9BD7-8DF95B72F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87" y="309638"/>
            <a:ext cx="1768798" cy="2370555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7" name="Picture 6" descr="A picture containing indoor, bedroom, room, wall&#10;&#10;Description automatically generated">
            <a:extLst>
              <a:ext uri="{FF2B5EF4-FFF2-40B4-BE49-F238E27FC236}">
                <a16:creationId xmlns:a16="http://schemas.microsoft.com/office/drawing/2014/main" id="{D8770CF8-0D02-46B8-AE1C-92DAB913B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4" y="2927082"/>
            <a:ext cx="3165042" cy="2373782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64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A20A3C-BD33-4BC0-BAA2-683C4F29A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F51F4B5-F243-485B-AEFF-8A239233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F6DDD77F-AF4E-4699-83CA-25E67DE02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54D6B7E-A890-4096-B04C-986095FD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BABC7B-87BC-419D-A42E-34400A920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AC45A-F9B7-4D03-9EC3-BA0410E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46A0B-AEDA-4E9C-A9AC-3716270FE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06" y="55769"/>
            <a:ext cx="2302234" cy="3829344"/>
          </a:xfrm>
          <a:prstGeom prst="rect">
            <a:avLst/>
          </a:prstGeom>
          <a:ln>
            <a:noFill/>
          </a:ln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59C34-143D-437A-9F57-8652B3544F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89" y="360520"/>
            <a:ext cx="5794811" cy="3259581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51FC3B-CE9A-4567-83E2-E185C75C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E8142-812C-4B21-BEA3-23E89C87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Gesture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D574-5F5D-4F8E-B52A-3B3E2552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682" y="4267829"/>
            <a:ext cx="6635805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Body parts Movement using the Kinect hardware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Unity Speech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6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B93F6-3686-4B25-AA71-547634F1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/>
              <a:t>Difficulties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89BBD-E5AC-47BB-AC29-5A87F8FE76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6617863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099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CE9E-D020-4204-BFA1-FED0060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IE" i="1" dirty="0"/>
              <a:t>Conclusion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CEEC16-0D38-4AF8-8D62-74BFF81FD8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45958922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91492-D438-4D5E-A8B6-A7CADD9F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GB"/>
              <a:t>Outline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7EF48-A561-41E5-8B4E-57AD640CB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419852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49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432DE-EC45-48C4-9068-C1AC948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IE" sz="4800" i="1" dirty="0">
                <a:solidFill>
                  <a:srgbClr val="FFFFFF"/>
                </a:solidFill>
              </a:rPr>
              <a:t>Project Objectives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9399C-EEB9-4172-8DD9-A7F896DB3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64158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550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E3D6-B344-4498-B333-61BAA867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24289E-3AA5-4A89-968B-3E8E5B558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23920"/>
              </p:ext>
            </p:extLst>
          </p:nvPr>
        </p:nvGraphicFramePr>
        <p:xfrm>
          <a:off x="713935" y="1674056"/>
          <a:ext cx="10793413" cy="429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98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D665-1A12-4097-8D77-0828557E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657350"/>
          </a:xfrm>
        </p:spPr>
        <p:txBody>
          <a:bodyPr>
            <a:normAutofit fontScale="90000"/>
          </a:bodyPr>
          <a:lstStyle/>
          <a:p>
            <a:br>
              <a:rPr lang="en-IE" i="1" dirty="0"/>
            </a:br>
            <a:br>
              <a:rPr lang="en-IE" i="1" dirty="0"/>
            </a:br>
            <a:br>
              <a:rPr lang="en-IE" i="1" dirty="0"/>
            </a:br>
            <a:r>
              <a:rPr lang="en-IE" i="1" dirty="0"/>
              <a:t>Gameplay</a:t>
            </a:r>
            <a:br>
              <a:rPr lang="en-IE" i="1" dirty="0"/>
            </a:br>
            <a:r>
              <a:rPr lang="en-US" sz="3100" dirty="0"/>
              <a:t>The player must capture the flying ducks while defeating the enemies</a:t>
            </a:r>
            <a:br>
              <a:rPr lang="en-US" dirty="0"/>
            </a:br>
            <a:br>
              <a:rPr lang="en-IE" i="1" dirty="0"/>
            </a:br>
            <a:br>
              <a:rPr lang="en-IE" i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4A18-6266-43D6-B97A-D78BF35F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247900"/>
            <a:ext cx="4829174" cy="32832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Controls</a:t>
            </a:r>
          </a:p>
          <a:p>
            <a:r>
              <a:rPr lang="en-US" dirty="0"/>
              <a:t>The player collects the ducks with the hands</a:t>
            </a:r>
          </a:p>
          <a:p>
            <a:r>
              <a:rPr lang="en-US" dirty="0"/>
              <a:t>Defeat the enemies when colliding with the legs</a:t>
            </a:r>
          </a:p>
          <a:p>
            <a:r>
              <a:rPr lang="en-US" dirty="0"/>
              <a:t>Access the Menu using Speech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1248F-BBF1-40E4-BD34-F9AB2A5D7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509" y="2343149"/>
            <a:ext cx="4829174" cy="31880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Difficulty</a:t>
            </a:r>
          </a:p>
          <a:p>
            <a:r>
              <a:rPr lang="en-US" dirty="0"/>
              <a:t> Enemies Spawning</a:t>
            </a:r>
          </a:p>
          <a:p>
            <a:r>
              <a:rPr lang="en-US" dirty="0"/>
              <a:t>Score – Collect Ducks and bonuses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32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EB65-6C29-43B9-B894-7F1186A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</a:t>
            </a:r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853BF19-5A30-4A5B-9716-8388F7D40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180378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67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A629-49A7-40F4-8B15-2DA4E047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/>
              <a:t>Technologies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B24081-85EA-49C5-9EB2-AA3C34C219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1500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990644D-45A4-437A-BA73-23C8086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3" y="2173357"/>
            <a:ext cx="2729947" cy="1255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9C304-4786-4241-B47D-7A3620937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68" y="2173357"/>
            <a:ext cx="2887728" cy="12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7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9DFA-335C-4A98-A9CA-567EFF17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81025"/>
            <a:ext cx="10709033" cy="1262915"/>
          </a:xfrm>
        </p:spPr>
        <p:txBody>
          <a:bodyPr/>
          <a:lstStyle/>
          <a:p>
            <a:r>
              <a:rPr lang="en-US" dirty="0"/>
              <a:t>Kinect V1 vs V2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22D9-FD4A-4E29-AA82-35704DA5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659118"/>
            <a:ext cx="5294035" cy="679994"/>
          </a:xfrm>
        </p:spPr>
        <p:txBody>
          <a:bodyPr/>
          <a:lstStyle/>
          <a:p>
            <a:r>
              <a:rPr lang="en-US" dirty="0"/>
              <a:t>Kinect V2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33E18-943F-4E70-91D7-D21CB16B9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476" y="2339112"/>
            <a:ext cx="2729159" cy="3035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tracks 25 joints of the</a:t>
            </a:r>
            <a:r>
              <a:rPr lang="en-GB" dirty="0"/>
              <a:t> skeleton</a:t>
            </a:r>
          </a:p>
          <a:p>
            <a:r>
              <a:rPr lang="en-US" dirty="0"/>
              <a:t>The “Kinect for Windows SDK 2.0”</a:t>
            </a:r>
          </a:p>
          <a:p>
            <a:r>
              <a:rPr lang="en-US" dirty="0"/>
              <a:t>Higher resolution camera</a:t>
            </a:r>
          </a:p>
          <a:p>
            <a:r>
              <a:rPr lang="en-US" dirty="0"/>
              <a:t>More fps (frames/second)</a:t>
            </a:r>
          </a:p>
          <a:p>
            <a:pPr lvl="3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4735F-2407-41A6-8190-DD32622B7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8648" y="1659118"/>
            <a:ext cx="5294035" cy="679994"/>
          </a:xfrm>
        </p:spPr>
        <p:txBody>
          <a:bodyPr/>
          <a:lstStyle/>
          <a:p>
            <a:r>
              <a:rPr lang="en-US" dirty="0"/>
              <a:t>Kinect V1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C8558-5E6C-4DC0-82A2-576834E85A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88649" y="2382653"/>
            <a:ext cx="3002926" cy="2991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Tracks 20 joints of the </a:t>
            </a:r>
            <a:br>
              <a:rPr lang="en-US" dirty="0"/>
            </a:br>
            <a:r>
              <a:rPr lang="en-US" dirty="0"/>
              <a:t>skeleton</a:t>
            </a:r>
          </a:p>
          <a:p>
            <a:r>
              <a:rPr lang="en-US" dirty="0"/>
              <a:t>The “Kinect for Windows SDK v1.8</a:t>
            </a:r>
            <a:r>
              <a:rPr lang="en-GB" dirty="0"/>
              <a:t>”</a:t>
            </a:r>
          </a:p>
          <a:p>
            <a:r>
              <a:rPr lang="en-US" dirty="0"/>
              <a:t>Lower resolution camera</a:t>
            </a:r>
          </a:p>
          <a:p>
            <a:r>
              <a:rPr lang="en-US" dirty="0"/>
              <a:t>Less fps (frames/second)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53AC74-60F8-4621-9F58-CA4D8FBA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4" y="1702659"/>
            <a:ext cx="2842598" cy="3802791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17D9864-47EF-443E-AD90-0DA81444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35" y="1702659"/>
            <a:ext cx="2630861" cy="38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E657-74D5-4C78-81AB-1842F291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Kinect v1 SDK’s available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89D722-9220-4504-ABF4-344AF5CE9C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59445240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54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Arial</vt:lpstr>
      <vt:lpstr>Impact</vt:lpstr>
      <vt:lpstr>Wingdings</vt:lpstr>
      <vt:lpstr>Main Event</vt:lpstr>
      <vt:lpstr>Duck Game</vt:lpstr>
      <vt:lpstr>Outline</vt:lpstr>
      <vt:lpstr>Project Objectives</vt:lpstr>
      <vt:lpstr>Schedule</vt:lpstr>
      <vt:lpstr>   Gameplay The player must capture the flying ducks while defeating the enemies   </vt:lpstr>
      <vt:lpstr>Menus</vt:lpstr>
      <vt:lpstr>Technologies</vt:lpstr>
      <vt:lpstr>Kinect V1 vs V2</vt:lpstr>
      <vt:lpstr>Kinect v1 SDK’s available</vt:lpstr>
      <vt:lpstr>Tracking Mode</vt:lpstr>
      <vt:lpstr>User Posture</vt:lpstr>
      <vt:lpstr>Gesture</vt:lpstr>
      <vt:lpstr>Difficulties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 Game</dc:title>
  <dc:creator>Christina Nita</dc:creator>
  <cp:lastModifiedBy>Christina Nita</cp:lastModifiedBy>
  <cp:revision>9</cp:revision>
  <dcterms:created xsi:type="dcterms:W3CDTF">2019-04-08T18:29:36Z</dcterms:created>
  <dcterms:modified xsi:type="dcterms:W3CDTF">2019-04-08T20:29:28Z</dcterms:modified>
</cp:coreProperties>
</file>