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3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9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9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4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8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248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8DCC30D-1407-4269-8042-5C446C823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8" b="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17FF-64B5-4087-AEE2-152AC3F8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s-ES" sz="4800">
                <a:solidFill>
                  <a:schemeClr val="bg1"/>
                </a:solidFill>
              </a:rPr>
              <a:t>Como ejecutar sql server en Docker</a:t>
            </a:r>
            <a:endParaRPr lang="es-CO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1C60-A40E-4122-8FEE-E8CAE4161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3792"/>
            <a:ext cx="5449479" cy="1663493"/>
          </a:xfrm>
        </p:spPr>
        <p:txBody>
          <a:bodyPr anchor="b">
            <a:normAutofit/>
          </a:bodyPr>
          <a:lstStyle/>
          <a:p>
            <a:pPr algn="r"/>
            <a:r>
              <a:rPr lang="es-ES" sz="2400">
                <a:solidFill>
                  <a:schemeClr val="bg1"/>
                </a:solidFill>
              </a:rPr>
              <a:t>Cristina Mariñez  Romaña</a:t>
            </a:r>
          </a:p>
          <a:p>
            <a:pPr algn="r"/>
            <a:r>
              <a:rPr lang="es-ES" sz="2400">
                <a:solidFill>
                  <a:schemeClr val="bg1"/>
                </a:solidFill>
              </a:rPr>
              <a:t>Alexis Paniagua</a:t>
            </a:r>
          </a:p>
          <a:p>
            <a:pPr algn="r"/>
            <a:r>
              <a:rPr lang="es-ES" sz="2400">
                <a:solidFill>
                  <a:schemeClr val="bg1"/>
                </a:solidFill>
              </a:rPr>
              <a:t>Ficha: 2026994</a:t>
            </a:r>
            <a:endParaRPr lang="es-CO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5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7023-CD47-4F81-80C6-0CFF5C7F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71" y="1390053"/>
            <a:ext cx="11029616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Si vamos a server studio, y le decimos que en localhost con el puerto 14333 (localhost.14333) con la autentificación (cuenta </a:t>
            </a:r>
            <a:r>
              <a:rPr lang="es-ES" dirty="0" err="1"/>
              <a:t>sa</a:t>
            </a:r>
            <a:r>
              <a:rPr lang="es-ES" dirty="0"/>
              <a:t>) y el </a:t>
            </a:r>
            <a:r>
              <a:rPr lang="es-ES" dirty="0" err="1"/>
              <a:t>pasword</a:t>
            </a:r>
            <a:r>
              <a:rPr lang="es-ES" dirty="0"/>
              <a:t> (contraseña establecida)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0139D-7B91-4F8A-BA82-4C6B76AA8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3158192"/>
            <a:ext cx="3048425" cy="2000529"/>
          </a:xfrm>
        </p:spPr>
      </p:pic>
    </p:spTree>
    <p:extLst>
      <p:ext uri="{BB962C8B-B14F-4D97-AF65-F5344CB8AC3E}">
        <p14:creationId xmlns:p14="http://schemas.microsoft.com/office/powerpoint/2010/main" val="401189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3368-DD1D-469A-A0AD-E02EE60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Nos conectamos a la instancia de datos en Docker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E7FBA8-E8DE-42CE-82AB-DB41A44AF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92" y="2365202"/>
            <a:ext cx="2273415" cy="3390411"/>
          </a:xfrm>
        </p:spPr>
      </p:pic>
    </p:spTree>
    <p:extLst>
      <p:ext uri="{BB962C8B-B14F-4D97-AF65-F5344CB8AC3E}">
        <p14:creationId xmlns:p14="http://schemas.microsoft.com/office/powerpoint/2010/main" val="184416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2575-E75D-485F-8B65-E1A59C6A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Vamos a ver las bases de datos por defecto del sistema y toda su respectiva configuración como propiedades, donde vemos toda la información de este motor de base de datos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C38AA-4598-4A67-8923-4D4464E3E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80" y="2341563"/>
            <a:ext cx="3979039" cy="3633787"/>
          </a:xfrm>
        </p:spPr>
      </p:pic>
    </p:spTree>
    <p:extLst>
      <p:ext uri="{BB962C8B-B14F-4D97-AF65-F5344CB8AC3E}">
        <p14:creationId xmlns:p14="http://schemas.microsoft.com/office/powerpoint/2010/main" val="29780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9D9C-A1E8-4E1E-803E-7CF42DE5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Ya podemos empezar a crear bases de datos, como ejemplo, vamos a base de datos y crear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0837F-A146-4222-AADC-6122A171B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4" y="3039113"/>
            <a:ext cx="2305372" cy="2238687"/>
          </a:xfrm>
        </p:spPr>
      </p:pic>
    </p:spTree>
    <p:extLst>
      <p:ext uri="{BB962C8B-B14F-4D97-AF65-F5344CB8AC3E}">
        <p14:creationId xmlns:p14="http://schemas.microsoft.com/office/powerpoint/2010/main" val="34547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4FBC-715C-4593-927D-D1B2AD77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Ponemos el nombre y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E1E85-16FA-4DCE-9A51-20896BB26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10" y="2274451"/>
            <a:ext cx="3999780" cy="3633787"/>
          </a:xfrm>
        </p:spPr>
      </p:pic>
    </p:spTree>
    <p:extLst>
      <p:ext uri="{BB962C8B-B14F-4D97-AF65-F5344CB8AC3E}">
        <p14:creationId xmlns:p14="http://schemas.microsoft.com/office/powerpoint/2010/main" val="404841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CE01-0B3D-420F-9207-6FDD4BA3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Empezamos a realizar todo dentro del Docker 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E7246-A83A-4562-8CD8-80A2FE85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23" y="2464266"/>
            <a:ext cx="2812954" cy="2778227"/>
          </a:xfrm>
        </p:spPr>
      </p:pic>
    </p:spTree>
    <p:extLst>
      <p:ext uri="{BB962C8B-B14F-4D97-AF65-F5344CB8AC3E}">
        <p14:creationId xmlns:p14="http://schemas.microsoft.com/office/powerpoint/2010/main" val="119585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27EC-066C-4658-AB49-D674A90B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Microsoft tiene una imagen oficial de lo que es Microsoft SQL server en Docker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57A9E-9ADC-4A84-953D-B9DDF9570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65" y="2944536"/>
            <a:ext cx="8996470" cy="1677798"/>
          </a:xfrm>
        </p:spPr>
      </p:pic>
    </p:spTree>
    <p:extLst>
      <p:ext uri="{BB962C8B-B14F-4D97-AF65-F5344CB8AC3E}">
        <p14:creationId xmlns:p14="http://schemas.microsoft.com/office/powerpoint/2010/main" val="205607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F3D6-B84F-419D-993B-D39F967A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Obtenemos imágenes de SQL server como la imagen oficial de SQL </a:t>
            </a:r>
            <a:br>
              <a:rPr lang="es-ES" dirty="0"/>
            </a:br>
            <a:r>
              <a:rPr lang="es-ES" dirty="0"/>
              <a:t>“developer” en la cual podemos correr bases de datos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F0A6C-73B6-4F65-9CB9-DC8918B7E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89" y="2375119"/>
            <a:ext cx="9196622" cy="3633787"/>
          </a:xfrm>
        </p:spPr>
      </p:pic>
    </p:spTree>
    <p:extLst>
      <p:ext uri="{BB962C8B-B14F-4D97-AF65-F5344CB8AC3E}">
        <p14:creationId xmlns:p14="http://schemas.microsoft.com/office/powerpoint/2010/main" val="64449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9446-B6AD-42AC-B08F-AA38212D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457165"/>
            <a:ext cx="11029616" cy="1188720"/>
          </a:xfrm>
        </p:spPr>
        <p:txBody>
          <a:bodyPr/>
          <a:lstStyle/>
          <a:p>
            <a:pPr algn="ctr"/>
            <a:r>
              <a:rPr lang="es-ES" dirty="0"/>
              <a:t>Ya descargada la imagen , vamos a poder ver las imágenes descargadas con Docker </a:t>
            </a:r>
            <a:r>
              <a:rPr lang="es-ES" dirty="0" err="1"/>
              <a:t>images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06FF1-DEC6-4B6E-8D2A-0F19C3E3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34" y="3615654"/>
            <a:ext cx="9783932" cy="1024311"/>
          </a:xfrm>
        </p:spPr>
      </p:pic>
    </p:spTree>
    <p:extLst>
      <p:ext uri="{BB962C8B-B14F-4D97-AF65-F5344CB8AC3E}">
        <p14:creationId xmlns:p14="http://schemas.microsoft.com/office/powerpoint/2010/main" val="339735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6106-F08C-490B-9061-3CBDCD37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 esta instalación vemos un Docker versión y procedemos a instalar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62B1D-0E29-45C5-93A2-BD8C54128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2863799"/>
            <a:ext cx="4887007" cy="2505425"/>
          </a:xfrm>
        </p:spPr>
      </p:pic>
    </p:spTree>
    <p:extLst>
      <p:ext uri="{BB962C8B-B14F-4D97-AF65-F5344CB8AC3E}">
        <p14:creationId xmlns:p14="http://schemas.microsoft.com/office/powerpoint/2010/main" val="7323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0EDC-5266-4A0E-AFCD-FB78DF19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56498"/>
            <a:ext cx="11029616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Se procede ha hacer la creación para descargar la imagen . Solamente es utilizar el nombre de la imagen y hacer un Docker </a:t>
            </a:r>
            <a:r>
              <a:rPr lang="es-ES" dirty="0" err="1"/>
              <a:t>pull</a:t>
            </a:r>
            <a:r>
              <a:rPr lang="es-ES" dirty="0"/>
              <a:t> con el nombre de la imagen y listo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6B5F67-A752-4F6A-9BFD-2C4471A9E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65" y="3429000"/>
            <a:ext cx="9010742" cy="977814"/>
          </a:xfrm>
        </p:spPr>
      </p:pic>
    </p:spTree>
    <p:extLst>
      <p:ext uri="{BB962C8B-B14F-4D97-AF65-F5344CB8AC3E}">
        <p14:creationId xmlns:p14="http://schemas.microsoft.com/office/powerpoint/2010/main" val="226723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402C-FCAD-4442-85AC-DB2236C4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72226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Para la creación de una imagen de una imagen o contenedor de Docker, con la imagen de Microsoft  debemos realizar la creación y especificar los puertos de necesitamos para poder conectar con el contenedor local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7830C-2071-41BD-97C6-D23F8438E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98" y="3177244"/>
            <a:ext cx="3077004" cy="1962424"/>
          </a:xfrm>
        </p:spPr>
      </p:pic>
    </p:spTree>
    <p:extLst>
      <p:ext uri="{BB962C8B-B14F-4D97-AF65-F5344CB8AC3E}">
        <p14:creationId xmlns:p14="http://schemas.microsoft.com/office/powerpoint/2010/main" val="206339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FDA7-18B7-46CC-9576-3D548734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80" y="1396345"/>
            <a:ext cx="11029616" cy="203265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Vamos a realizar un Docker run con los parámetros –d –p para la publicación del puerto extremo 14999 y el interno 1433 por defecto.</a:t>
            </a:r>
            <a:br>
              <a:rPr lang="es-ES" dirty="0"/>
            </a:br>
            <a:r>
              <a:rPr lang="es-ES" dirty="0"/>
              <a:t>El nombre (--</a:t>
            </a:r>
            <a:r>
              <a:rPr lang="es-ES" dirty="0" err="1"/>
              <a:t>name</a:t>
            </a:r>
            <a:r>
              <a:rPr lang="es-ES" dirty="0"/>
              <a:t> )y especificaciones con –e , la cuanta (</a:t>
            </a:r>
            <a:r>
              <a:rPr lang="es-ES" dirty="0" err="1"/>
              <a:t>sa_password</a:t>
            </a:r>
            <a:r>
              <a:rPr lang="es-ES" dirty="0"/>
              <a:t>) y su </a:t>
            </a:r>
            <a:r>
              <a:rPr lang="es-ES" dirty="0" err="1"/>
              <a:t>contraceña</a:t>
            </a:r>
            <a:r>
              <a:rPr lang="es-ES" dirty="0"/>
              <a:t> ,aceptar los términos del contrato con –e (</a:t>
            </a:r>
            <a:r>
              <a:rPr lang="es-ES" dirty="0" err="1"/>
              <a:t>accep_eula</a:t>
            </a:r>
            <a:r>
              <a:rPr lang="es-ES" dirty="0"/>
              <a:t>=y) y el nombre del la versión instalada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165D1-C558-464E-9ED6-D71E81665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9" y="4468872"/>
            <a:ext cx="10855966" cy="800104"/>
          </a:xfrm>
        </p:spPr>
      </p:pic>
    </p:spTree>
    <p:extLst>
      <p:ext uri="{BB962C8B-B14F-4D97-AF65-F5344CB8AC3E}">
        <p14:creationId xmlns:p14="http://schemas.microsoft.com/office/powerpoint/2010/main" val="47462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7DD6-3C1A-4672-9F90-7EBC4A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 ejecutamos , aparecen los contenedores ejecutándose en el x container y si id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6E120-96E1-4AE3-BC32-D40B849A2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3710797"/>
            <a:ext cx="11029950" cy="895318"/>
          </a:xfrm>
        </p:spPr>
      </p:pic>
    </p:spTree>
    <p:extLst>
      <p:ext uri="{BB962C8B-B14F-4D97-AF65-F5344CB8AC3E}">
        <p14:creationId xmlns:p14="http://schemas.microsoft.com/office/powerpoint/2010/main" val="7750580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1A141"/>
      </a:accent1>
      <a:accent2>
        <a:srgbClr val="E98A3F"/>
      </a:accent2>
      <a:accent3>
        <a:srgbClr val="EE716E"/>
      </a:accent3>
      <a:accent4>
        <a:srgbClr val="EB4E8C"/>
      </a:accent4>
      <a:accent5>
        <a:srgbClr val="EE6ED6"/>
      </a:accent5>
      <a:accent6>
        <a:srgbClr val="C74EEB"/>
      </a:accent6>
      <a:hlink>
        <a:srgbClr val="6973AE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336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Franklin Gothic Book</vt:lpstr>
      <vt:lpstr>Franklin Gothic Demi</vt:lpstr>
      <vt:lpstr>Wingdings 2</vt:lpstr>
      <vt:lpstr>DividendVTI</vt:lpstr>
      <vt:lpstr>Como ejecutar sql server en Docker</vt:lpstr>
      <vt:lpstr>Microsoft tiene una imagen oficial de lo que es Microsoft SQL server en Docker</vt:lpstr>
      <vt:lpstr>Obtenemos imágenes de SQL server como la imagen oficial de SQL  “developer” en la cual podemos correr bases de datos</vt:lpstr>
      <vt:lpstr>Ya descargada la imagen , vamos a poder ver las imágenes descargadas con Docker images</vt:lpstr>
      <vt:lpstr>En esta instalación vemos un Docker versión y procedemos a instalar</vt:lpstr>
      <vt:lpstr>Se procede ha hacer la creación para descargar la imagen . Solamente es utilizar el nombre de la imagen y hacer un Docker pull con el nombre de la imagen y listo</vt:lpstr>
      <vt:lpstr>Para la creación de una imagen de una imagen o contenedor de Docker, con la imagen de Microsoft  debemos realizar la creación y especificar los puertos de necesitamos para poder conectar con el contenedor local</vt:lpstr>
      <vt:lpstr>Vamos a realizar un Docker run con los parámetros –d –p para la publicación del puerto extremo 14999 y el interno 1433 por defecto. El nombre (--name )y especificaciones con –e , la cuanta (sa_password) y su contraceña ,aceptar los términos del contrato con –e (accep_eula=y) y el nombre del la versión instalada</vt:lpstr>
      <vt:lpstr>Si ejecutamos , aparecen los contenedores ejecutándose en el x container y si id</vt:lpstr>
      <vt:lpstr>Si vamos a server studio, y le decimos que en localhost con el puerto 14333 (localhost.14333) con la autentificación (cuenta sa) y el pasword (contraseña establecida)</vt:lpstr>
      <vt:lpstr>Nos conectamos a la instancia de datos en Docker</vt:lpstr>
      <vt:lpstr>Vamos a ver las bases de datos por defecto del sistema y toda su respectiva configuración como propiedades, donde vemos toda la información de este motor de base de datos</vt:lpstr>
      <vt:lpstr>Ya podemos empezar a crear bases de datos, como ejemplo, vamos a base de datos y crear</vt:lpstr>
      <vt:lpstr>Ponemos el nombre y</vt:lpstr>
      <vt:lpstr>Empezamos a realizar todo dentro del Docker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ejecutar sql server en Docker</dc:title>
  <dc:creator>CHRISTINA Martinez Romaña</dc:creator>
  <cp:lastModifiedBy>CHRISTINA Martinez Romaña</cp:lastModifiedBy>
  <cp:revision>5</cp:revision>
  <dcterms:created xsi:type="dcterms:W3CDTF">2020-03-27T18:46:10Z</dcterms:created>
  <dcterms:modified xsi:type="dcterms:W3CDTF">2020-03-27T19:53:50Z</dcterms:modified>
</cp:coreProperties>
</file>