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5" r:id="rId7"/>
    <p:sldId id="266" r:id="rId8"/>
    <p:sldId id="267" r:id="rId9"/>
    <p:sldId id="268" r:id="rId10"/>
    <p:sldId id="269" r:id="rId11"/>
    <p:sldId id="273" r:id="rId12"/>
    <p:sldId id="274" r:id="rId13"/>
    <p:sldId id="272" r:id="rId14"/>
    <p:sldId id="270" r:id="rId15"/>
    <p:sldId id="271" r:id="rId16"/>
    <p:sldId id="264" r:id="rId17"/>
    <p:sldId id="263" r:id="rId18"/>
    <p:sldId id="26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s-CO" sz="4400" dirty="0">
                <a:solidFill>
                  <a:srgbClr val="000000"/>
                </a:solidFill>
                <a:latin typeface="Linux Libertine"/>
              </a:rPr>
              <a:t>El manifiesto ágil</a:t>
            </a:r>
            <a:br>
              <a:rPr lang="es-CO" sz="4400" dirty="0">
                <a:solidFill>
                  <a:srgbClr val="000000"/>
                </a:solidFill>
                <a:latin typeface="Linux Libertine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Cristina Martinez Romaña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construcción de proyectos en torno a individuos motivados, dándoles la oportunidad y el respaldo que necesitan y procurándoles confianza para que realicen la tarea.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DAF3D0C-EF13-47E7-A13E-83FBF627D8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46033" y="2896175"/>
            <a:ext cx="4375992" cy="277375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1717B0-E63F-409A-848F-6A4E9DB546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9975" y="3134539"/>
            <a:ext cx="4664075" cy="2479634"/>
          </a:xfrm>
        </p:spPr>
      </p:pic>
    </p:spTree>
    <p:extLst>
      <p:ext uri="{BB962C8B-B14F-4D97-AF65-F5344CB8AC3E}">
        <p14:creationId xmlns:p14="http://schemas.microsoft.com/office/powerpoint/2010/main" val="33614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La forma más eficiente y efectiva de comunicar información de ida y vuelta dentro de un equipo de desarrollo es mediante la conversación cara a cara.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4438E-C50A-4635-A96E-97C97683E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235DEF-7E7E-4A24-B6B8-890574785F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7950" y="3013208"/>
            <a:ext cx="4664075" cy="272229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37E0FA-1E80-4395-B643-3BD8DB9126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10744" y="2792413"/>
            <a:ext cx="4182537" cy="3163887"/>
          </a:xfrm>
        </p:spPr>
      </p:pic>
    </p:spTree>
    <p:extLst>
      <p:ext uri="{BB962C8B-B14F-4D97-AF65-F5344CB8AC3E}">
        <p14:creationId xmlns:p14="http://schemas.microsoft.com/office/powerpoint/2010/main" val="401605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 software que funciona es la principal medida del progreso.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1E0AD0-937B-45BB-ABC6-841D5ABE32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7950" y="3161384"/>
            <a:ext cx="4664075" cy="242594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056D9BE-0127-412A-ABA2-5CCF578728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16298" y="3083880"/>
            <a:ext cx="4571429" cy="2580952"/>
          </a:xfrm>
        </p:spPr>
      </p:pic>
    </p:spTree>
    <p:extLst>
      <p:ext uri="{BB962C8B-B14F-4D97-AF65-F5344CB8AC3E}">
        <p14:creationId xmlns:p14="http://schemas.microsoft.com/office/powerpoint/2010/main" val="158180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Los procesos ágiles promueven el desarrollo sostenido. Los patrocinadores, desarrolladores y usuarios deben mantener un ritmo constante de forma indefinida.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352F0F-410F-411A-833C-677BF5A3CA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2840" y="2792473"/>
            <a:ext cx="4754380" cy="316382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3A035BB-5363-4D53-BF58-9D7446D2B6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20069" y="2792413"/>
            <a:ext cx="3163887" cy="3163887"/>
          </a:xfrm>
        </p:spPr>
      </p:pic>
    </p:spTree>
    <p:extLst>
      <p:ext uri="{BB962C8B-B14F-4D97-AF65-F5344CB8AC3E}">
        <p14:creationId xmlns:p14="http://schemas.microsoft.com/office/powerpoint/2010/main" val="107342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La atención continua a la excelencia técnica enaltece la agilidad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480702A-39C0-4B72-AC70-609D4582EC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16078" y="3087006"/>
            <a:ext cx="4330150" cy="244747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A08A1F-E128-43EF-9539-9D69126B07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20069" y="2792413"/>
            <a:ext cx="3163887" cy="3163887"/>
          </a:xfrm>
        </p:spPr>
      </p:pic>
    </p:spTree>
    <p:extLst>
      <p:ext uri="{BB962C8B-B14F-4D97-AF65-F5344CB8AC3E}">
        <p14:creationId xmlns:p14="http://schemas.microsoft.com/office/powerpoint/2010/main" val="290094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A4AEC5-4978-46DF-8C3C-03A28180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La simplicidad como arte de maximizar la cantidad de trabajo que se hace, es esencial.</a:t>
            </a:r>
            <a:endParaRPr lang="es-CO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B0BE9A-B229-4787-913A-F64D6BC37A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2754" y="2792413"/>
            <a:ext cx="4218516" cy="3163887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8EE15F-0533-4249-A7F3-5380F546DB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08787" y="2973800"/>
            <a:ext cx="3962400" cy="2801112"/>
          </a:xfrm>
        </p:spPr>
      </p:pic>
    </p:spTree>
    <p:extLst>
      <p:ext uri="{BB962C8B-B14F-4D97-AF65-F5344CB8AC3E}">
        <p14:creationId xmlns:p14="http://schemas.microsoft.com/office/powerpoint/2010/main" val="366547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A4AEC5-4978-46DF-8C3C-03A28180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Las mejores arquitecturas, requisitos y diseños emergen de equipos que se autoorganizan.</a:t>
            </a:r>
            <a:endParaRPr lang="es-CO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1E54C8B-805E-4BE2-93C7-79777F18D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817721"/>
            <a:ext cx="4664075" cy="311327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BCBBA4-B670-4390-905B-A9FD4B3D67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8750" y="2809394"/>
            <a:ext cx="4183681" cy="2947594"/>
          </a:xfrm>
        </p:spPr>
      </p:pic>
    </p:spTree>
    <p:extLst>
      <p:ext uri="{BB962C8B-B14F-4D97-AF65-F5344CB8AC3E}">
        <p14:creationId xmlns:p14="http://schemas.microsoft.com/office/powerpoint/2010/main" val="76212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A4AEC5-4978-46DF-8C3C-03A28180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En intervalos regulares, el equipo reflexiona sobre la forma de ser más efectivo y ajusta su conducta en consecuencia.</a:t>
            </a:r>
            <a:endParaRPr lang="es-CO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D080497-7927-47EA-AD00-AE4DACA15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3062197"/>
            <a:ext cx="4664075" cy="262431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A6F0DD-1869-448B-8592-90E5CF7FA8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55363" y="2922753"/>
            <a:ext cx="4251938" cy="3033547"/>
          </a:xfrm>
        </p:spPr>
      </p:pic>
    </p:spTree>
    <p:extLst>
      <p:ext uri="{BB962C8B-B14F-4D97-AF65-F5344CB8AC3E}">
        <p14:creationId xmlns:p14="http://schemas.microsoft.com/office/powerpoint/2010/main" val="211744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 dirty="0"/>
              <a:t>Valoramos más a los individuos y su interacción que a los procesos y las herramientas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3B5773-1A45-4C53-A397-65736101BC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03210" y="2530351"/>
            <a:ext cx="4947885" cy="317273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4FAA18-3BCC-416B-9BCF-A0EDA2B7A2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97413" y="2530351"/>
            <a:ext cx="4116707" cy="3293366"/>
          </a:xfr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 dirty="0"/>
              <a:t>Valoramos más el software que funciona que la documentación exhaustiva.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629A4E9-B192-432D-84FC-CC759ED426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7950" y="2441748"/>
            <a:ext cx="4664075" cy="324537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7D0F1F-15F2-4EC9-9AFE-5F033326AF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0889" y="2441747"/>
            <a:ext cx="4060954" cy="3381224"/>
          </a:xfrm>
        </p:spPr>
      </p:pic>
    </p:spTree>
    <p:extLst>
      <p:ext uri="{BB962C8B-B14F-4D97-AF65-F5344CB8AC3E}">
        <p14:creationId xmlns:p14="http://schemas.microsoft.com/office/powerpoint/2010/main" val="309770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Valoramos más la colaboración con el cliente que la negociación contractual.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3FA4B4C-EA23-40ED-8EE9-774A340EBD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1288" y="2820907"/>
            <a:ext cx="4800738" cy="286560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1D1F69-D31C-4F08-87BC-24F4A62D19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9975" y="2792471"/>
            <a:ext cx="5143446" cy="2894045"/>
          </a:xfrm>
        </p:spPr>
      </p:pic>
    </p:spTree>
    <p:extLst>
      <p:ext uri="{BB962C8B-B14F-4D97-AF65-F5344CB8AC3E}">
        <p14:creationId xmlns:p14="http://schemas.microsoft.com/office/powerpoint/2010/main" val="42898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Valoramos más la respuesta al cambio que el seguimiento de un plan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64A443-FB36-450E-A29D-CE94CD29D0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7950" y="2792472"/>
            <a:ext cx="4664075" cy="31638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EBB5CD1-CE15-4130-AA5D-847A9BB12D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9975" y="2792472"/>
            <a:ext cx="4664075" cy="3163825"/>
          </a:xfrm>
        </p:spPr>
      </p:pic>
    </p:spTree>
    <p:extLst>
      <p:ext uri="{BB962C8B-B14F-4D97-AF65-F5344CB8AC3E}">
        <p14:creationId xmlns:p14="http://schemas.microsoft.com/office/powerpoint/2010/main" val="230152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Nuestra principal prioridad es satisfacer al cliente a través de la entrega temprana y continua de software de valor.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F97138F-F9D1-48CE-A52F-04BA371353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37960" y="2931491"/>
            <a:ext cx="4584065" cy="288416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88ACC1-B74C-4A62-91C0-4F426AB98B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23562" y="2931491"/>
            <a:ext cx="4330480" cy="2884168"/>
          </a:xfrm>
        </p:spPr>
      </p:pic>
    </p:spTree>
    <p:extLst>
      <p:ext uri="{BB962C8B-B14F-4D97-AF65-F5344CB8AC3E}">
        <p14:creationId xmlns:p14="http://schemas.microsoft.com/office/powerpoint/2010/main" val="198102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Son bienvenidos los requisitos cambiantes, incluso si llegan tarde al desarrollo. Los procesos ágiles se doblegan al cambio como ventaja competitiva para el cliente.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921D34-9AE8-4EB2-9B86-A378E5AE5A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99992" y="2706334"/>
            <a:ext cx="6218721" cy="3493876"/>
          </a:xfrm>
        </p:spPr>
      </p:pic>
    </p:spTree>
    <p:extLst>
      <p:ext uri="{BB962C8B-B14F-4D97-AF65-F5344CB8AC3E}">
        <p14:creationId xmlns:p14="http://schemas.microsoft.com/office/powerpoint/2010/main" val="71896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/>
              <a:t>Entregar con frecuencia software que funcione, en periodos de un par de semanas hasta un par de meses, con preferencia en los periodos breves.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BEF509-4FB2-468D-BE66-FC5F2049DE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4559" y="2792413"/>
            <a:ext cx="4430857" cy="3163887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1B20115-13BA-40F2-9949-1E84367BDA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9975" y="2820907"/>
            <a:ext cx="4664075" cy="3106899"/>
          </a:xfrm>
        </p:spPr>
      </p:pic>
    </p:spTree>
    <p:extLst>
      <p:ext uri="{BB962C8B-B14F-4D97-AF65-F5344CB8AC3E}">
        <p14:creationId xmlns:p14="http://schemas.microsoft.com/office/powerpoint/2010/main" val="403365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Las personas del negocio y los desarrolladores deben trabajar juntos de forma cotidiana a través del proyecto.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15075C-150C-4D14-BEF5-652A64E28A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76184" y="2792413"/>
            <a:ext cx="4227607" cy="316388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D157A9-6BD8-461C-A391-ACA4872C01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21286" y="2792413"/>
            <a:ext cx="3161453" cy="3163887"/>
          </a:xfrm>
        </p:spPr>
      </p:pic>
    </p:spTree>
    <p:extLst>
      <p:ext uri="{BB962C8B-B14F-4D97-AF65-F5344CB8AC3E}">
        <p14:creationId xmlns:p14="http://schemas.microsoft.com/office/powerpoint/2010/main" val="2252981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{A15FF8D2-94EB-4E5C-A03C-8E7BDCBB3F06}tf78438558</Template>
  <TotalTime>0</TotalTime>
  <Words>298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Garamond</vt:lpstr>
      <vt:lpstr>Linux Libertine</vt:lpstr>
      <vt:lpstr>SavonVTI</vt:lpstr>
      <vt:lpstr>El manifiesto ágil </vt:lpstr>
      <vt:lpstr>Valoramos más a los individuos y su interacción que a los procesos y las herramientas</vt:lpstr>
      <vt:lpstr>Valoramos más el software que funciona que la documentación exhaustiva.</vt:lpstr>
      <vt:lpstr>Valoramos más la colaboración con el cliente que la negociación contractual.</vt:lpstr>
      <vt:lpstr>Valoramos más la respuesta al cambio que el seguimiento de un plan</vt:lpstr>
      <vt:lpstr>Nuestra principal prioridad es satisfacer al cliente a través de la entrega temprana y continua de software de valor.</vt:lpstr>
      <vt:lpstr>Son bienvenidos los requisitos cambiantes, incluso si llegan tarde al desarrollo. Los procesos ágiles se doblegan al cambio como ventaja competitiva para el cliente.</vt:lpstr>
      <vt:lpstr>Entregar con frecuencia software que funcione, en periodos de un par de semanas hasta un par de meses, con preferencia en los periodos breves.</vt:lpstr>
      <vt:lpstr>Las personas del negocio y los desarrolladores deben trabajar juntos de forma cotidiana a través del proyecto.</vt:lpstr>
      <vt:lpstr>construcción de proyectos en torno a individuos motivados, dándoles la oportunidad y el respaldo que necesitan y procurándoles confianza para que realicen la tarea.</vt:lpstr>
      <vt:lpstr>La forma más eficiente y efectiva de comunicar información de ida y vuelta dentro de un equipo de desarrollo es mediante la conversación cara a cara.</vt:lpstr>
      <vt:lpstr> software que funciona es la principal medida del progreso.</vt:lpstr>
      <vt:lpstr>Los procesos ágiles promueven el desarrollo sostenido. Los patrocinadores, desarrolladores y usuarios deben mantener un ritmo constante de forma indefinida.</vt:lpstr>
      <vt:lpstr>La atención continua a la excelencia técnica enaltece la agilidad</vt:lpstr>
      <vt:lpstr>La simplicidad como arte de maximizar la cantidad de trabajo que se hace, es esencial.</vt:lpstr>
      <vt:lpstr>Las mejores arquitecturas, requisitos y diseños emergen de equipos que se autoorganizan.</vt:lpstr>
      <vt:lpstr>En intervalos regulares, el equipo reflexiona sobre la forma de ser más efectivo y ajusta su conducta en consecuencia.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2020-05-11T03:13:33Z</dcterms:created>
  <dcterms:modified xsi:type="dcterms:W3CDTF">2020-05-11T05:12:58Z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