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8" r:id="rId3"/>
    <p:sldId id="279" r:id="rId4"/>
    <p:sldId id="280" r:id="rId5"/>
    <p:sldId id="281" r:id="rId6"/>
    <p:sldId id="277" r:id="rId7"/>
    <p:sldId id="276" r:id="rId8"/>
    <p:sldId id="275" r:id="rId9"/>
  </p:sldIdLst>
  <p:sldSz cx="9144000" cy="6858000" type="screen4x3"/>
  <p:notesSz cx="6865938" cy="9998075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CD1"/>
    <a:srgbClr val="CA44AA"/>
    <a:srgbClr val="A05DA1"/>
    <a:srgbClr val="30A5CD"/>
    <a:srgbClr val="9AD6E8"/>
    <a:srgbClr val="C1E5EE"/>
    <a:srgbClr val="9ED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5" autoAdjust="0"/>
    <p:restoredTop sz="94659"/>
  </p:normalViewPr>
  <p:slideViewPr>
    <p:cSldViewPr snapToObjects="1">
      <p:cViewPr varScale="1">
        <p:scale>
          <a:sx n="70" d="100"/>
          <a:sy n="70" d="100"/>
        </p:scale>
        <p:origin x="8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C2C9C-304C-8948-A30E-0B442413F0E5}" type="datetimeFigureOut">
              <a:rPr lang="es-ES_tradnl" smtClean="0"/>
              <a:pPr/>
              <a:t>03/06/2020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F001-F37A-F948-9699-943AA9FBA13F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4"/>
            <a:ext cx="9181859" cy="612068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 rot="19761504">
            <a:off x="2177150" y="1025945"/>
            <a:ext cx="8066395" cy="3495372"/>
          </a:xfrm>
          <a:prstGeom prst="rect">
            <a:avLst/>
          </a:prstGeom>
          <a:solidFill>
            <a:srgbClr val="3CACD1">
              <a:alpha val="5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229200"/>
            <a:ext cx="9181859" cy="16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347864" y="-27384"/>
            <a:ext cx="2448271" cy="2814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338534" y="3418480"/>
            <a:ext cx="424847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800" b="1" dirty="0">
                <a:latin typeface="Cambria" panose="02040503050406030204" pitchFamily="18" charset="0"/>
              </a:rPr>
              <a:t>PLANTILLA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Modelo </a:t>
            </a:r>
            <a:r>
              <a:rPr lang="es-ES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Canvas</a:t>
            </a:r>
            <a:endParaRPr lang="es-E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1619EF-C080-B24D-9884-257B39B6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141" y="139747"/>
            <a:ext cx="2079715" cy="2070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quina doblada 20"/>
          <p:cNvSpPr/>
          <p:nvPr/>
        </p:nvSpPr>
        <p:spPr>
          <a:xfrm>
            <a:off x="6895942" y="4072209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2" name="Esquina doblada 21"/>
          <p:cNvSpPr/>
          <p:nvPr/>
        </p:nvSpPr>
        <p:spPr>
          <a:xfrm>
            <a:off x="6895942" y="1046857"/>
            <a:ext cx="914400" cy="914400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3" name="Esquina doblada 22"/>
          <p:cNvSpPr/>
          <p:nvPr/>
        </p:nvSpPr>
        <p:spPr>
          <a:xfrm>
            <a:off x="7048342" y="42144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4" name="Esquina doblada 23"/>
          <p:cNvSpPr/>
          <p:nvPr/>
        </p:nvSpPr>
        <p:spPr>
          <a:xfrm>
            <a:off x="7200742" y="43668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5" name="Esquina doblada 24"/>
          <p:cNvSpPr/>
          <p:nvPr/>
        </p:nvSpPr>
        <p:spPr>
          <a:xfrm>
            <a:off x="7353142" y="45192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6" name="Esquina doblada 25"/>
          <p:cNvSpPr/>
          <p:nvPr/>
        </p:nvSpPr>
        <p:spPr>
          <a:xfrm>
            <a:off x="7505542" y="46716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problemas</a:t>
            </a:r>
          </a:p>
        </p:txBody>
      </p:sp>
      <p:sp>
        <p:nvSpPr>
          <p:cNvPr id="28" name="Esquina doblada 27"/>
          <p:cNvSpPr/>
          <p:nvPr/>
        </p:nvSpPr>
        <p:spPr>
          <a:xfrm>
            <a:off x="632519" y="5790513"/>
            <a:ext cx="4587551" cy="655995"/>
          </a:xfrm>
          <a:prstGeom prst="foldedCorner">
            <a:avLst/>
          </a:prstGeom>
          <a:solidFill>
            <a:srgbClr val="CA44AA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Clases con demasiadas personas sin enfoque </a:t>
            </a:r>
          </a:p>
        </p:txBody>
      </p:sp>
      <p:sp>
        <p:nvSpPr>
          <p:cNvPr id="29" name="Esquina doblada 28"/>
          <p:cNvSpPr/>
          <p:nvPr/>
        </p:nvSpPr>
        <p:spPr>
          <a:xfrm>
            <a:off x="564396" y="3515666"/>
            <a:ext cx="4649313" cy="665018"/>
          </a:xfrm>
          <a:prstGeom prst="foldedCorner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Falta de confianza y  pánico </a:t>
            </a:r>
          </a:p>
        </p:txBody>
      </p:sp>
      <p:sp>
        <p:nvSpPr>
          <p:cNvPr id="30" name="Esquina doblada 29"/>
          <p:cNvSpPr/>
          <p:nvPr/>
        </p:nvSpPr>
        <p:spPr>
          <a:xfrm>
            <a:off x="564397" y="2418457"/>
            <a:ext cx="4649313" cy="66501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No saben como empezar</a:t>
            </a:r>
          </a:p>
        </p:txBody>
      </p:sp>
      <p:sp>
        <p:nvSpPr>
          <p:cNvPr id="39" name="Esquina doblada 38"/>
          <p:cNvSpPr/>
          <p:nvPr/>
        </p:nvSpPr>
        <p:spPr>
          <a:xfrm>
            <a:off x="7048342" y="1199257"/>
            <a:ext cx="914400" cy="914400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40" name="Esquina doblada 39"/>
          <p:cNvSpPr/>
          <p:nvPr/>
        </p:nvSpPr>
        <p:spPr>
          <a:xfrm>
            <a:off x="7200742" y="1351657"/>
            <a:ext cx="914400" cy="914400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41" name="Esquina doblada 40"/>
          <p:cNvSpPr/>
          <p:nvPr/>
        </p:nvSpPr>
        <p:spPr>
          <a:xfrm>
            <a:off x="7353142" y="1504057"/>
            <a:ext cx="914400" cy="914400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42" name="Esquina doblada 41"/>
          <p:cNvSpPr/>
          <p:nvPr/>
        </p:nvSpPr>
        <p:spPr>
          <a:xfrm>
            <a:off x="7505542" y="1656457"/>
            <a:ext cx="914400" cy="914400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problemas</a:t>
            </a:r>
          </a:p>
        </p:txBody>
      </p:sp>
      <p:sp>
        <p:nvSpPr>
          <p:cNvPr id="45" name="Esquina doblada 44"/>
          <p:cNvSpPr/>
          <p:nvPr/>
        </p:nvSpPr>
        <p:spPr>
          <a:xfrm>
            <a:off x="632519" y="4721012"/>
            <a:ext cx="4581189" cy="665018"/>
          </a:xfrm>
          <a:prstGeom prst="foldedCorner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Muchos vocal coach sin trabajo actual en la profesión</a:t>
            </a:r>
          </a:p>
        </p:txBody>
      </p:sp>
      <p:sp>
        <p:nvSpPr>
          <p:cNvPr id="46" name="Esquina doblada 45"/>
          <p:cNvSpPr/>
          <p:nvPr/>
        </p:nvSpPr>
        <p:spPr>
          <a:xfrm>
            <a:off x="583481" y="1184548"/>
            <a:ext cx="4636589" cy="665018"/>
          </a:xfrm>
          <a:prstGeom prst="foldedCorner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Alto nivel de deserción de estudiantes de música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3049B-FB18-4AEE-8845-175EB1994A2B}"/>
              </a:ext>
            </a:extLst>
          </p:cNvPr>
          <p:cNvSpPr/>
          <p:nvPr/>
        </p:nvSpPr>
        <p:spPr>
          <a:xfrm>
            <a:off x="3167189" y="463523"/>
            <a:ext cx="3521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>
                <a:solidFill>
                  <a:srgbClr val="002060"/>
                </a:solidFill>
                <a:latin typeface="Roboto"/>
              </a:rPr>
              <a:t>1. EL PROBLEMA</a:t>
            </a:r>
            <a:endParaRPr lang="es-CO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3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quina doblada 29">
            <a:extLst>
              <a:ext uri="{FF2B5EF4-FFF2-40B4-BE49-F238E27FC236}">
                <a16:creationId xmlns:a16="http://schemas.microsoft.com/office/drawing/2014/main" id="{45FF7790-1163-4EC4-80A7-04C39284D3A6}"/>
              </a:ext>
            </a:extLst>
          </p:cNvPr>
          <p:cNvSpPr/>
          <p:nvPr/>
        </p:nvSpPr>
        <p:spPr>
          <a:xfrm rot="1216329">
            <a:off x="2923057" y="3776414"/>
            <a:ext cx="3009859" cy="2641984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Donde vive?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Colombia, Perú, ecuador, México , Guatemala,</a:t>
            </a:r>
          </a:p>
          <a:p>
            <a:pPr algn="ctr"/>
            <a:r>
              <a:rPr lang="es-ES" dirty="0"/>
              <a:t>España, puesto rico, Panamá ,chile, argentina</a:t>
            </a:r>
          </a:p>
        </p:txBody>
      </p:sp>
      <p:sp>
        <p:nvSpPr>
          <p:cNvPr id="6" name="Esquina doblada 29">
            <a:extLst>
              <a:ext uri="{FF2B5EF4-FFF2-40B4-BE49-F238E27FC236}">
                <a16:creationId xmlns:a16="http://schemas.microsoft.com/office/drawing/2014/main" id="{6272038C-C9C9-40F8-ADAA-0224C9DB8D61}"/>
              </a:ext>
            </a:extLst>
          </p:cNvPr>
          <p:cNvSpPr/>
          <p:nvPr/>
        </p:nvSpPr>
        <p:spPr>
          <a:xfrm rot="602581">
            <a:off x="4933784" y="447133"/>
            <a:ext cx="2880320" cy="2750604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Genero?</a:t>
            </a:r>
          </a:p>
          <a:p>
            <a:pPr algn="ctr"/>
            <a:r>
              <a:rPr lang="es-ES" dirty="0"/>
              <a:t>Hombres y mujeres</a:t>
            </a:r>
          </a:p>
          <a:p>
            <a:pPr algn="ctr"/>
            <a:r>
              <a:rPr lang="es-ES" dirty="0"/>
              <a:t>12-45 años de edad</a:t>
            </a:r>
          </a:p>
          <a:p>
            <a:pPr algn="ctr"/>
            <a:endParaRPr lang="es-ES" sz="1200" dirty="0"/>
          </a:p>
          <a:p>
            <a:pPr algn="ctr"/>
            <a:endParaRPr lang="es-ES" sz="1200" dirty="0"/>
          </a:p>
        </p:txBody>
      </p:sp>
      <p:sp>
        <p:nvSpPr>
          <p:cNvPr id="7" name="Esquina doblada 29">
            <a:extLst>
              <a:ext uri="{FF2B5EF4-FFF2-40B4-BE49-F238E27FC236}">
                <a16:creationId xmlns:a16="http://schemas.microsoft.com/office/drawing/2014/main" id="{93256C78-6261-4075-80D2-A5B2F3A302F7}"/>
              </a:ext>
            </a:extLst>
          </p:cNvPr>
          <p:cNvSpPr/>
          <p:nvPr/>
        </p:nvSpPr>
        <p:spPr>
          <a:xfrm rot="21339898">
            <a:off x="769092" y="562295"/>
            <a:ext cx="2880320" cy="252028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QUIEN?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Estudiantes, músicos, </a:t>
            </a:r>
            <a:r>
              <a:rPr lang="es-ES" dirty="0" err="1"/>
              <a:t>rookies</a:t>
            </a:r>
            <a:r>
              <a:rPr lang="es-ES" dirty="0"/>
              <a:t>, aprendices, amateurs, universitarios </a:t>
            </a:r>
          </a:p>
        </p:txBody>
      </p:sp>
    </p:spTree>
    <p:extLst>
      <p:ext uri="{BB962C8B-B14F-4D97-AF65-F5344CB8AC3E}">
        <p14:creationId xmlns:p14="http://schemas.microsoft.com/office/powerpoint/2010/main" val="249434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29">
            <a:extLst>
              <a:ext uri="{FF2B5EF4-FFF2-40B4-BE49-F238E27FC236}">
                <a16:creationId xmlns:a16="http://schemas.microsoft.com/office/drawing/2014/main" id="{3524B12E-2B8D-425D-B278-274346D49150}"/>
              </a:ext>
            </a:extLst>
          </p:cNvPr>
          <p:cNvSpPr/>
          <p:nvPr/>
        </p:nvSpPr>
        <p:spPr>
          <a:xfrm rot="20686037">
            <a:off x="3114993" y="3657656"/>
            <a:ext cx="2914014" cy="2630727"/>
          </a:xfrm>
          <a:prstGeom prst="foldedCorner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Que compraran?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 cursos de entonación, vocalización, interpretación, imagen, partituras, instrumentalista… </a:t>
            </a:r>
          </a:p>
        </p:txBody>
      </p:sp>
      <p:sp>
        <p:nvSpPr>
          <p:cNvPr id="6" name="Esquina doblada 29">
            <a:extLst>
              <a:ext uri="{FF2B5EF4-FFF2-40B4-BE49-F238E27FC236}">
                <a16:creationId xmlns:a16="http://schemas.microsoft.com/office/drawing/2014/main" id="{6272038C-C9C9-40F8-ADAA-0224C9DB8D61}"/>
              </a:ext>
            </a:extLst>
          </p:cNvPr>
          <p:cNvSpPr/>
          <p:nvPr/>
        </p:nvSpPr>
        <p:spPr>
          <a:xfrm rot="602581">
            <a:off x="4933784" y="447133"/>
            <a:ext cx="2880320" cy="2750604"/>
          </a:xfrm>
          <a:prstGeom prst="foldedCorner">
            <a:avLst/>
          </a:prstGeom>
          <a:solidFill>
            <a:srgbClr val="3CACD1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Medios de interacción?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Físico, virtual, selección flexible</a:t>
            </a:r>
          </a:p>
          <a:p>
            <a:pPr algn="ctr"/>
            <a:endParaRPr lang="es-ES" sz="1200" dirty="0"/>
          </a:p>
        </p:txBody>
      </p:sp>
      <p:sp>
        <p:nvSpPr>
          <p:cNvPr id="7" name="Esquina doblada 29">
            <a:extLst>
              <a:ext uri="{FF2B5EF4-FFF2-40B4-BE49-F238E27FC236}">
                <a16:creationId xmlns:a16="http://schemas.microsoft.com/office/drawing/2014/main" id="{93256C78-6261-4075-80D2-A5B2F3A302F7}"/>
              </a:ext>
            </a:extLst>
          </p:cNvPr>
          <p:cNvSpPr/>
          <p:nvPr/>
        </p:nvSpPr>
        <p:spPr>
          <a:xfrm rot="21339898">
            <a:off x="769092" y="562295"/>
            <a:ext cx="2880320" cy="2520280"/>
          </a:xfrm>
          <a:prstGeom prst="foldedCorner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Medio de pago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Transferencia bancaria, pago en línea</a:t>
            </a:r>
          </a:p>
        </p:txBody>
      </p:sp>
    </p:spTree>
    <p:extLst>
      <p:ext uri="{BB962C8B-B14F-4D97-AF65-F5344CB8AC3E}">
        <p14:creationId xmlns:p14="http://schemas.microsoft.com/office/powerpoint/2010/main" val="29097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AEA5-E0E1-4544-A782-A8DC3321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2.PROPUESTA DE VALOR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BE49-A740-4A11-B352-276D5D39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Aplicación en la cual pueda contactar vocal-coach y músicos a enseñar temas o dar cursos </a:t>
            </a:r>
          </a:p>
          <a:p>
            <a:endParaRPr lang="es-ES" sz="2800" dirty="0"/>
          </a:p>
          <a:p>
            <a:r>
              <a:rPr lang="es-ES" sz="2800" dirty="0"/>
              <a:t>Ofrecer una tarifa según el tema o el curso a ofrecer.</a:t>
            </a:r>
          </a:p>
          <a:p>
            <a:endParaRPr lang="es-ES" sz="2800" dirty="0"/>
          </a:p>
          <a:p>
            <a:r>
              <a:rPr lang="es-ES" sz="2800" dirty="0"/>
              <a:t>Que lo hace especial?:  actualmente no existe una aplicación específicamente con este propósito de manera tan flexible y cómoda par los usuarios  para lo usuarios</a:t>
            </a:r>
          </a:p>
          <a:p>
            <a:endParaRPr lang="es-ES" sz="2800" dirty="0"/>
          </a:p>
          <a:p>
            <a:r>
              <a:rPr lang="es-ES" sz="2800" dirty="0"/>
              <a:t>Cual es el beneficio para el cliente?: comodidad, buena comunicación, solución de problemas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3801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37868"/>
            <a:ext cx="7269407" cy="5190056"/>
          </a:xfrm>
          <a:prstGeom prst="rect">
            <a:avLst/>
          </a:prstGeom>
        </p:spPr>
      </p:pic>
      <p:sp>
        <p:nvSpPr>
          <p:cNvPr id="31" name="Esquina doblada 39">
            <a:extLst>
              <a:ext uri="{FF2B5EF4-FFF2-40B4-BE49-F238E27FC236}">
                <a16:creationId xmlns:a16="http://schemas.microsoft.com/office/drawing/2014/main" id="{EFE91E93-E709-4C01-A87A-D1F57F2D637B}"/>
              </a:ext>
            </a:extLst>
          </p:cNvPr>
          <p:cNvSpPr/>
          <p:nvPr/>
        </p:nvSpPr>
        <p:spPr>
          <a:xfrm>
            <a:off x="6588224" y="1535778"/>
            <a:ext cx="1181100" cy="296560"/>
          </a:xfrm>
          <a:prstGeom prst="foldedCorner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universitarios</a:t>
            </a:r>
          </a:p>
        </p:txBody>
      </p:sp>
      <p:sp>
        <p:nvSpPr>
          <p:cNvPr id="32" name="Esquina doblada 38">
            <a:extLst>
              <a:ext uri="{FF2B5EF4-FFF2-40B4-BE49-F238E27FC236}">
                <a16:creationId xmlns:a16="http://schemas.microsoft.com/office/drawing/2014/main" id="{C72604EE-3B86-44B4-AA55-139AA9213941}"/>
              </a:ext>
            </a:extLst>
          </p:cNvPr>
          <p:cNvSpPr/>
          <p:nvPr/>
        </p:nvSpPr>
        <p:spPr>
          <a:xfrm>
            <a:off x="6588224" y="1962419"/>
            <a:ext cx="1181100" cy="296560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niños</a:t>
            </a:r>
          </a:p>
        </p:txBody>
      </p:sp>
      <p:sp>
        <p:nvSpPr>
          <p:cNvPr id="33" name="Esquina doblada 45">
            <a:extLst>
              <a:ext uri="{FF2B5EF4-FFF2-40B4-BE49-F238E27FC236}">
                <a16:creationId xmlns:a16="http://schemas.microsoft.com/office/drawing/2014/main" id="{06CDC8C8-0541-4606-8DFE-98E78DCD5E45}"/>
              </a:ext>
            </a:extLst>
          </p:cNvPr>
          <p:cNvSpPr/>
          <p:nvPr/>
        </p:nvSpPr>
        <p:spPr>
          <a:xfrm>
            <a:off x="6588224" y="2389060"/>
            <a:ext cx="1181100" cy="282713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aprendices</a:t>
            </a:r>
          </a:p>
        </p:txBody>
      </p:sp>
      <p:sp>
        <p:nvSpPr>
          <p:cNvPr id="34" name="Esquina doblada 45">
            <a:extLst>
              <a:ext uri="{FF2B5EF4-FFF2-40B4-BE49-F238E27FC236}">
                <a16:creationId xmlns:a16="http://schemas.microsoft.com/office/drawing/2014/main" id="{5438A9A5-FF25-4AC8-9052-46ED9C0792A2}"/>
              </a:ext>
            </a:extLst>
          </p:cNvPr>
          <p:cNvSpPr/>
          <p:nvPr/>
        </p:nvSpPr>
        <p:spPr>
          <a:xfrm>
            <a:off x="6588224" y="2920057"/>
            <a:ext cx="1181100" cy="282713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profesionales</a:t>
            </a:r>
          </a:p>
        </p:txBody>
      </p:sp>
      <p:sp>
        <p:nvSpPr>
          <p:cNvPr id="35" name="Esquina doblada 45">
            <a:extLst>
              <a:ext uri="{FF2B5EF4-FFF2-40B4-BE49-F238E27FC236}">
                <a16:creationId xmlns:a16="http://schemas.microsoft.com/office/drawing/2014/main" id="{07B24818-9AEC-4D86-B94E-B23EE42984DE}"/>
              </a:ext>
            </a:extLst>
          </p:cNvPr>
          <p:cNvSpPr/>
          <p:nvPr/>
        </p:nvSpPr>
        <p:spPr>
          <a:xfrm>
            <a:off x="6567556" y="764543"/>
            <a:ext cx="1181100" cy="282713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CLIENTE</a:t>
            </a:r>
          </a:p>
        </p:txBody>
      </p:sp>
      <p:sp>
        <p:nvSpPr>
          <p:cNvPr id="36" name="Esquina doblada 45">
            <a:extLst>
              <a:ext uri="{FF2B5EF4-FFF2-40B4-BE49-F238E27FC236}">
                <a16:creationId xmlns:a16="http://schemas.microsoft.com/office/drawing/2014/main" id="{7DDFB03C-2408-461B-922E-FCE137BDE80D}"/>
              </a:ext>
            </a:extLst>
          </p:cNvPr>
          <p:cNvSpPr/>
          <p:nvPr/>
        </p:nvSpPr>
        <p:spPr>
          <a:xfrm>
            <a:off x="804794" y="885702"/>
            <a:ext cx="1181100" cy="282713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</a:t>
            </a:r>
          </a:p>
        </p:txBody>
      </p:sp>
      <p:sp>
        <p:nvSpPr>
          <p:cNvPr id="38" name="Esquina doblada 45">
            <a:extLst>
              <a:ext uri="{FF2B5EF4-FFF2-40B4-BE49-F238E27FC236}">
                <a16:creationId xmlns:a16="http://schemas.microsoft.com/office/drawing/2014/main" id="{3363F0C8-F00E-4432-BB2A-253321D2B3B7}"/>
              </a:ext>
            </a:extLst>
          </p:cNvPr>
          <p:cNvSpPr/>
          <p:nvPr/>
        </p:nvSpPr>
        <p:spPr>
          <a:xfrm>
            <a:off x="804794" y="1274893"/>
            <a:ext cx="1318934" cy="1255523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Aprender de manera personalizada y clara pero de manera informal </a:t>
            </a:r>
          </a:p>
        </p:txBody>
      </p:sp>
      <p:sp>
        <p:nvSpPr>
          <p:cNvPr id="47" name="Esquina doblada 45">
            <a:extLst>
              <a:ext uri="{FF2B5EF4-FFF2-40B4-BE49-F238E27FC236}">
                <a16:creationId xmlns:a16="http://schemas.microsoft.com/office/drawing/2014/main" id="{6C73A9B1-4384-4043-9EDC-8C7D35AB6230}"/>
              </a:ext>
            </a:extLst>
          </p:cNvPr>
          <p:cNvSpPr/>
          <p:nvPr/>
        </p:nvSpPr>
        <p:spPr>
          <a:xfrm>
            <a:off x="814030" y="2806339"/>
            <a:ext cx="1318934" cy="1245322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Clases en las cuales no aprende lo practico sino lo teórico y se hace mucho mas largo</a:t>
            </a:r>
          </a:p>
        </p:txBody>
      </p:sp>
    </p:spTree>
    <p:extLst>
      <p:ext uri="{BB962C8B-B14F-4D97-AF65-F5344CB8AC3E}">
        <p14:creationId xmlns:p14="http://schemas.microsoft.com/office/powerpoint/2010/main" val="128756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9" y="459409"/>
            <a:ext cx="7891233" cy="5583471"/>
          </a:xfrm>
          <a:prstGeom prst="rect">
            <a:avLst/>
          </a:prstGeom>
        </p:spPr>
      </p:pic>
      <p:sp>
        <p:nvSpPr>
          <p:cNvPr id="39" name="Esquina doblada 38"/>
          <p:cNvSpPr/>
          <p:nvPr/>
        </p:nvSpPr>
        <p:spPr>
          <a:xfrm>
            <a:off x="6781642" y="2741214"/>
            <a:ext cx="1181100" cy="337365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niños</a:t>
            </a:r>
          </a:p>
        </p:txBody>
      </p:sp>
      <p:sp>
        <p:nvSpPr>
          <p:cNvPr id="40" name="Esquina doblada 39"/>
          <p:cNvSpPr/>
          <p:nvPr/>
        </p:nvSpPr>
        <p:spPr>
          <a:xfrm>
            <a:off x="6802310" y="1365178"/>
            <a:ext cx="1181100" cy="296560"/>
          </a:xfrm>
          <a:prstGeom prst="foldedCorner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universitarios</a:t>
            </a:r>
          </a:p>
        </p:txBody>
      </p:sp>
      <p:sp>
        <p:nvSpPr>
          <p:cNvPr id="45" name="Esquina doblada 44"/>
          <p:cNvSpPr/>
          <p:nvPr/>
        </p:nvSpPr>
        <p:spPr>
          <a:xfrm>
            <a:off x="6781642" y="2282356"/>
            <a:ext cx="1181100" cy="289952"/>
          </a:xfrm>
          <a:prstGeom prst="foldedCorner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profesionales</a:t>
            </a:r>
          </a:p>
        </p:txBody>
      </p:sp>
      <p:sp>
        <p:nvSpPr>
          <p:cNvPr id="46" name="Esquina doblada 45"/>
          <p:cNvSpPr/>
          <p:nvPr/>
        </p:nvSpPr>
        <p:spPr>
          <a:xfrm>
            <a:off x="6781642" y="1804642"/>
            <a:ext cx="1181100" cy="282713"/>
          </a:xfrm>
          <a:prstGeom prst="foldedCorner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aprendices</a:t>
            </a:r>
          </a:p>
        </p:txBody>
      </p:sp>
      <p:sp>
        <p:nvSpPr>
          <p:cNvPr id="7" name="Esquina doblada 45">
            <a:extLst>
              <a:ext uri="{FF2B5EF4-FFF2-40B4-BE49-F238E27FC236}">
                <a16:creationId xmlns:a16="http://schemas.microsoft.com/office/drawing/2014/main" id="{3363F0C8-F00E-4432-BB2A-253321D2B3B7}"/>
              </a:ext>
            </a:extLst>
          </p:cNvPr>
          <p:cNvSpPr/>
          <p:nvPr/>
        </p:nvSpPr>
        <p:spPr>
          <a:xfrm>
            <a:off x="3823859" y="2876967"/>
            <a:ext cx="1181100" cy="915794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Juegos interactivos mientras aprenden</a:t>
            </a:r>
          </a:p>
        </p:txBody>
      </p:sp>
      <p:sp>
        <p:nvSpPr>
          <p:cNvPr id="8" name="Esquina doblada 45">
            <a:extLst>
              <a:ext uri="{FF2B5EF4-FFF2-40B4-BE49-F238E27FC236}">
                <a16:creationId xmlns:a16="http://schemas.microsoft.com/office/drawing/2014/main" id="{3363F0C8-F00E-4432-BB2A-253321D2B3B7}"/>
              </a:ext>
            </a:extLst>
          </p:cNvPr>
          <p:cNvSpPr/>
          <p:nvPr/>
        </p:nvSpPr>
        <p:spPr>
          <a:xfrm>
            <a:off x="3793188" y="1349936"/>
            <a:ext cx="1318934" cy="627762"/>
          </a:xfrm>
          <a:prstGeom prst="foldedCorner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Clases cortas  y claras</a:t>
            </a:r>
          </a:p>
        </p:txBody>
      </p:sp>
      <p:sp>
        <p:nvSpPr>
          <p:cNvPr id="9" name="Esquina doblada 45">
            <a:extLst>
              <a:ext uri="{FF2B5EF4-FFF2-40B4-BE49-F238E27FC236}">
                <a16:creationId xmlns:a16="http://schemas.microsoft.com/office/drawing/2014/main" id="{3363F0C8-F00E-4432-BB2A-253321D2B3B7}"/>
              </a:ext>
            </a:extLst>
          </p:cNvPr>
          <p:cNvSpPr/>
          <p:nvPr/>
        </p:nvSpPr>
        <p:spPr>
          <a:xfrm>
            <a:off x="3823859" y="2113451"/>
            <a:ext cx="1199589" cy="627763"/>
          </a:xfrm>
          <a:prstGeom prst="foldedCorner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Trabajos específicos según su nivel</a:t>
            </a:r>
          </a:p>
        </p:txBody>
      </p:sp>
      <p:sp>
        <p:nvSpPr>
          <p:cNvPr id="10" name="Esquina doblada 45">
            <a:extLst>
              <a:ext uri="{FF2B5EF4-FFF2-40B4-BE49-F238E27FC236}">
                <a16:creationId xmlns:a16="http://schemas.microsoft.com/office/drawing/2014/main" id="{6B2CBF0E-1374-41E0-8F0B-4536955AD899}"/>
              </a:ext>
            </a:extLst>
          </p:cNvPr>
          <p:cNvSpPr/>
          <p:nvPr/>
        </p:nvSpPr>
        <p:spPr>
          <a:xfrm>
            <a:off x="2288627" y="1347856"/>
            <a:ext cx="1318934" cy="1433072"/>
          </a:xfrm>
          <a:prstGeom prst="foldedCorner">
            <a:avLst>
              <a:gd name="adj" fmla="val 18081"/>
            </a:avLst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Dar clases por la medio de la aplicación y medio presencial según la necesidad del cliente</a:t>
            </a:r>
          </a:p>
        </p:txBody>
      </p:sp>
      <p:sp>
        <p:nvSpPr>
          <p:cNvPr id="11" name="Esquina doblada 45">
            <a:extLst>
              <a:ext uri="{FF2B5EF4-FFF2-40B4-BE49-F238E27FC236}">
                <a16:creationId xmlns:a16="http://schemas.microsoft.com/office/drawing/2014/main" id="{6610744E-2001-4684-B977-DFB38EDEDF82}"/>
              </a:ext>
            </a:extLst>
          </p:cNvPr>
          <p:cNvSpPr/>
          <p:nvPr/>
        </p:nvSpPr>
        <p:spPr>
          <a:xfrm>
            <a:off x="5264522" y="3270908"/>
            <a:ext cx="1318934" cy="1382228"/>
          </a:xfrm>
          <a:prstGeom prst="foldedCorner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Por medio del aplicativo, folletos y publicidad en internet</a:t>
            </a:r>
          </a:p>
        </p:txBody>
      </p:sp>
      <p:sp>
        <p:nvSpPr>
          <p:cNvPr id="12" name="Esquina doblada 45">
            <a:extLst>
              <a:ext uri="{FF2B5EF4-FFF2-40B4-BE49-F238E27FC236}">
                <a16:creationId xmlns:a16="http://schemas.microsoft.com/office/drawing/2014/main" id="{CEB86D09-6968-4BFB-9398-4CDB8DAA7182}"/>
              </a:ext>
            </a:extLst>
          </p:cNvPr>
          <p:cNvSpPr/>
          <p:nvPr/>
        </p:nvSpPr>
        <p:spPr>
          <a:xfrm>
            <a:off x="876880" y="1349936"/>
            <a:ext cx="1246788" cy="2295088"/>
          </a:xfrm>
          <a:prstGeom prst="foldedCorner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Equipo de programadores y mantenimiento del aplicativo, canales de televisión, Google y bancos</a:t>
            </a:r>
          </a:p>
          <a:p>
            <a:pPr algn="ctr"/>
            <a:r>
              <a:rPr lang="es-ES" sz="1200" dirty="0"/>
              <a:t> </a:t>
            </a:r>
          </a:p>
        </p:txBody>
      </p:sp>
      <p:sp>
        <p:nvSpPr>
          <p:cNvPr id="14" name="Esquina doblada 45">
            <a:extLst>
              <a:ext uri="{FF2B5EF4-FFF2-40B4-BE49-F238E27FC236}">
                <a16:creationId xmlns:a16="http://schemas.microsoft.com/office/drawing/2014/main" id="{C5B0062F-806E-48B3-B0DD-B311AD9CDE6F}"/>
              </a:ext>
            </a:extLst>
          </p:cNvPr>
          <p:cNvSpPr/>
          <p:nvPr/>
        </p:nvSpPr>
        <p:spPr>
          <a:xfrm>
            <a:off x="5328420" y="1412777"/>
            <a:ext cx="1255036" cy="1541728"/>
          </a:xfrm>
          <a:prstGeom prst="foldedCorner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multiplataforma, comodidad según la necesidad, descuento o clase gratis libre a clientes files</a:t>
            </a:r>
          </a:p>
        </p:txBody>
      </p:sp>
      <p:sp>
        <p:nvSpPr>
          <p:cNvPr id="15" name="Esquina doblada 45">
            <a:extLst>
              <a:ext uri="{FF2B5EF4-FFF2-40B4-BE49-F238E27FC236}">
                <a16:creationId xmlns:a16="http://schemas.microsoft.com/office/drawing/2014/main" id="{C7E1A07E-ADC6-4BE2-89B7-14250CAF5C5A}"/>
              </a:ext>
            </a:extLst>
          </p:cNvPr>
          <p:cNvSpPr/>
          <p:nvPr/>
        </p:nvSpPr>
        <p:spPr>
          <a:xfrm>
            <a:off x="2348297" y="3505592"/>
            <a:ext cx="1181100" cy="1147544"/>
          </a:xfrm>
          <a:prstGeom prst="foldedCorner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 bancos, programadores, acceso a internet </a:t>
            </a:r>
          </a:p>
        </p:txBody>
      </p:sp>
      <p:sp>
        <p:nvSpPr>
          <p:cNvPr id="16" name="Esquina doblada 45">
            <a:extLst>
              <a:ext uri="{FF2B5EF4-FFF2-40B4-BE49-F238E27FC236}">
                <a16:creationId xmlns:a16="http://schemas.microsoft.com/office/drawing/2014/main" id="{380F9C9C-5539-42A4-B403-2B137955CF83}"/>
              </a:ext>
            </a:extLst>
          </p:cNvPr>
          <p:cNvSpPr/>
          <p:nvPr/>
        </p:nvSpPr>
        <p:spPr>
          <a:xfrm>
            <a:off x="5004959" y="5117591"/>
            <a:ext cx="2652455" cy="627762"/>
          </a:xfrm>
          <a:prstGeom prst="foldedCorner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Pago por las clases dadas por los profesores y o profesionales </a:t>
            </a:r>
          </a:p>
        </p:txBody>
      </p:sp>
      <p:sp>
        <p:nvSpPr>
          <p:cNvPr id="17" name="Esquina doblada 45">
            <a:extLst>
              <a:ext uri="{FF2B5EF4-FFF2-40B4-BE49-F238E27FC236}">
                <a16:creationId xmlns:a16="http://schemas.microsoft.com/office/drawing/2014/main" id="{F2A1118A-0883-4AEA-A160-1A3F20F15F1A}"/>
              </a:ext>
            </a:extLst>
          </p:cNvPr>
          <p:cNvSpPr/>
          <p:nvPr/>
        </p:nvSpPr>
        <p:spPr>
          <a:xfrm>
            <a:off x="971600" y="5117591"/>
            <a:ext cx="3263072" cy="780945"/>
          </a:xfrm>
          <a:prstGeom prst="foldedCorner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dirty="0"/>
              <a:t> mantenimiento de app, mantenimiento de sitio, compra de dominio ,pago a los trabajadores de la plataforma, atención al cliente</a:t>
            </a:r>
          </a:p>
        </p:txBody>
      </p:sp>
    </p:spTree>
    <p:extLst>
      <p:ext uri="{BB962C8B-B14F-4D97-AF65-F5344CB8AC3E}">
        <p14:creationId xmlns:p14="http://schemas.microsoft.com/office/powerpoint/2010/main" val="109959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4"/>
            <a:ext cx="9181859" cy="612068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5229200"/>
            <a:ext cx="9181859" cy="16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347864" y="-27384"/>
            <a:ext cx="2448271" cy="2814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66590B-F2BA-0C4F-83CF-4B615449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544621"/>
            <a:ext cx="2044700" cy="20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2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FF00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355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Roboto</vt:lpstr>
      <vt:lpstr>Tema de Office</vt:lpstr>
      <vt:lpstr>PowerPoint Presentation</vt:lpstr>
      <vt:lpstr>PowerPoint Presentation</vt:lpstr>
      <vt:lpstr>PowerPoint Presentation</vt:lpstr>
      <vt:lpstr>PowerPoint Presentation</vt:lpstr>
      <vt:lpstr>2.PROPUESTA DE VALOR</vt:lpstr>
      <vt:lpstr>PowerPoint Presentation</vt:lpstr>
      <vt:lpstr>PowerPoint Presentation</vt:lpstr>
      <vt:lpstr>PowerPoint Presentation</vt:lpstr>
    </vt:vector>
  </TitlesOfParts>
  <Company>GPEX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GPEX</dc:creator>
  <cp:lastModifiedBy>CHRISTINA Martinez Romaña</cp:lastModifiedBy>
  <cp:revision>48</cp:revision>
  <cp:lastPrinted>2017-10-04T01:11:23Z</cp:lastPrinted>
  <dcterms:created xsi:type="dcterms:W3CDTF">2015-11-04T09:57:21Z</dcterms:created>
  <dcterms:modified xsi:type="dcterms:W3CDTF">2020-06-04T17:49:27Z</dcterms:modified>
</cp:coreProperties>
</file>