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5" r:id="rId3"/>
    <p:sldId id="258" r:id="rId4"/>
    <p:sldId id="276" r:id="rId5"/>
    <p:sldId id="277" r:id="rId6"/>
    <p:sldId id="278" r:id="rId7"/>
    <p:sldId id="269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6243F-C5A4-428F-BA13-BC262FAC3C8E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DED50D83-8874-469C-BF07-BE48CFA8A8F7}">
      <dgm:prSet phldrT="[Texto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sz="1800" b="1" i="1" u="sng" dirty="0" err="1"/>
            <a:t>Introduction</a:t>
          </a:r>
          <a:r>
            <a:rPr lang="es-ES" sz="1800" b="1" i="1" u="sng" dirty="0"/>
            <a:t> to </a:t>
          </a:r>
          <a:r>
            <a:rPr lang="es-ES" sz="1800" b="1" i="1" u="sng" dirty="0" err="1"/>
            <a:t>the</a:t>
          </a:r>
          <a:r>
            <a:rPr lang="es-ES" sz="1800" b="1" i="1" u="sng" dirty="0"/>
            <a:t> </a:t>
          </a:r>
          <a:r>
            <a:rPr lang="es-ES" sz="1800" b="1" i="1" u="sng" dirty="0" err="1"/>
            <a:t>problem</a:t>
          </a:r>
          <a:endParaRPr lang="es-ES" sz="1800" b="1" i="1" u="sng" dirty="0"/>
        </a:p>
      </dgm:t>
    </dgm:pt>
    <dgm:pt modelId="{F2B389F5-9A60-44F3-B903-29C6CBFE849E}" type="parTrans" cxnId="{AA80F7A2-CF3F-4D81-917D-E9A800598E81}">
      <dgm:prSet/>
      <dgm:spPr/>
      <dgm:t>
        <a:bodyPr/>
        <a:lstStyle/>
        <a:p>
          <a:endParaRPr lang="es-ES" sz="1800"/>
        </a:p>
      </dgm:t>
    </dgm:pt>
    <dgm:pt modelId="{CE5BCBAF-720F-4216-8045-0222C7629736}" type="sibTrans" cxnId="{AA80F7A2-CF3F-4D81-917D-E9A800598E81}">
      <dgm:prSet/>
      <dgm:spPr/>
      <dgm:t>
        <a:bodyPr/>
        <a:lstStyle/>
        <a:p>
          <a:endParaRPr lang="es-ES" sz="1800"/>
        </a:p>
      </dgm:t>
    </dgm:pt>
    <dgm:pt modelId="{FB8DFEBF-C587-45D8-ACD0-C30FFF0945AC}">
      <dgm:prSet custT="1"/>
      <dgm:spPr/>
      <dgm:t>
        <a:bodyPr/>
        <a:lstStyle/>
        <a:p>
          <a:r>
            <a:rPr lang="es-ES" sz="1800" dirty="0" err="1"/>
            <a:t>Proposed</a:t>
          </a:r>
          <a:r>
            <a:rPr lang="es-ES" sz="1800" dirty="0"/>
            <a:t> </a:t>
          </a:r>
          <a:r>
            <a:rPr lang="es-ES" sz="1800" dirty="0" err="1"/>
            <a:t>strategy</a:t>
          </a:r>
          <a:endParaRPr lang="es-ES" sz="1800" dirty="0"/>
        </a:p>
      </dgm:t>
    </dgm:pt>
    <dgm:pt modelId="{5F9D27A9-A295-43E0-95A8-363C5613E295}" type="parTrans" cxnId="{AF259979-94DB-43D7-82FA-4E71A000D558}">
      <dgm:prSet/>
      <dgm:spPr/>
      <dgm:t>
        <a:bodyPr/>
        <a:lstStyle/>
        <a:p>
          <a:endParaRPr lang="es-ES" sz="1800"/>
        </a:p>
      </dgm:t>
    </dgm:pt>
    <dgm:pt modelId="{5C83126A-FDAA-4818-8DC8-35D622E12F83}" type="sibTrans" cxnId="{AF259979-94DB-43D7-82FA-4E71A000D558}">
      <dgm:prSet/>
      <dgm:spPr/>
      <dgm:t>
        <a:bodyPr/>
        <a:lstStyle/>
        <a:p>
          <a:endParaRPr lang="es-ES" sz="1800"/>
        </a:p>
      </dgm:t>
    </dgm:pt>
    <dgm:pt modelId="{9296DAB7-1217-4FAF-B0DD-9E002701A15C}">
      <dgm:prSet custT="1"/>
      <dgm:spPr/>
      <dgm:t>
        <a:bodyPr/>
        <a:lstStyle/>
        <a:p>
          <a:r>
            <a:rPr lang="es-ES" sz="1800" dirty="0" err="1"/>
            <a:t>Results</a:t>
          </a:r>
          <a:endParaRPr lang="es-ES" sz="1800" dirty="0"/>
        </a:p>
      </dgm:t>
    </dgm:pt>
    <dgm:pt modelId="{88931D29-D2EB-42AB-8156-5EAAB2F7366F}" type="parTrans" cxnId="{D2703F76-6B6F-489B-8589-77A26043B757}">
      <dgm:prSet/>
      <dgm:spPr/>
      <dgm:t>
        <a:bodyPr/>
        <a:lstStyle/>
        <a:p>
          <a:endParaRPr lang="es-ES" sz="1800"/>
        </a:p>
      </dgm:t>
    </dgm:pt>
    <dgm:pt modelId="{A32FF4D6-3263-4BEC-8D07-DF1C0E107F3B}" type="sibTrans" cxnId="{D2703F76-6B6F-489B-8589-77A26043B757}">
      <dgm:prSet/>
      <dgm:spPr/>
      <dgm:t>
        <a:bodyPr/>
        <a:lstStyle/>
        <a:p>
          <a:endParaRPr lang="es-ES" sz="1800"/>
        </a:p>
      </dgm:t>
    </dgm:pt>
    <dgm:pt modelId="{3F702E93-F14A-43B0-937E-A59C8F27FE54}">
      <dgm:prSet custT="1"/>
      <dgm:spPr/>
      <dgm:t>
        <a:bodyPr/>
        <a:lstStyle/>
        <a:p>
          <a:r>
            <a:rPr lang="es-ES" sz="1800" dirty="0" err="1"/>
            <a:t>Discussion</a:t>
          </a:r>
          <a:r>
            <a:rPr lang="es-ES" sz="1800" dirty="0"/>
            <a:t> and </a:t>
          </a:r>
          <a:r>
            <a:rPr lang="es-ES" sz="1800" dirty="0" err="1"/>
            <a:t>conclusions</a:t>
          </a:r>
          <a:endParaRPr lang="es-ES" sz="1800" dirty="0"/>
        </a:p>
      </dgm:t>
    </dgm:pt>
    <dgm:pt modelId="{827CD00E-EAFD-44B6-A0DF-CEBE7566D22F}" type="parTrans" cxnId="{2F1A4DFF-BB67-437A-9451-AAEE6DA14295}">
      <dgm:prSet/>
      <dgm:spPr/>
      <dgm:t>
        <a:bodyPr/>
        <a:lstStyle/>
        <a:p>
          <a:endParaRPr lang="es-ES" sz="1800"/>
        </a:p>
      </dgm:t>
    </dgm:pt>
    <dgm:pt modelId="{465C50A1-5913-40A8-892A-119D1AE75F35}" type="sibTrans" cxnId="{2F1A4DFF-BB67-437A-9451-AAEE6DA14295}">
      <dgm:prSet/>
      <dgm:spPr/>
      <dgm:t>
        <a:bodyPr/>
        <a:lstStyle/>
        <a:p>
          <a:endParaRPr lang="es-ES" sz="1800"/>
        </a:p>
      </dgm:t>
    </dgm:pt>
    <dgm:pt modelId="{FC8D2DBD-C33F-48B5-B1FA-10D177F6CEE6}" type="pres">
      <dgm:prSet presAssocID="{8916243F-C5A4-428F-BA13-BC262FAC3C8E}" presName="Name0" presStyleCnt="0">
        <dgm:presLayoutVars>
          <dgm:dir/>
          <dgm:resizeHandles val="exact"/>
        </dgm:presLayoutVars>
      </dgm:prSet>
      <dgm:spPr/>
    </dgm:pt>
    <dgm:pt modelId="{CDA3CF72-32DC-42A3-AA5E-B006B7DF77EF}" type="pres">
      <dgm:prSet presAssocID="{DED50D83-8874-469C-BF07-BE48CFA8A8F7}" presName="parTxOnly" presStyleLbl="node1" presStyleIdx="0" presStyleCnt="4" custLinFactNeighborX="-256">
        <dgm:presLayoutVars>
          <dgm:bulletEnabled val="1"/>
        </dgm:presLayoutVars>
      </dgm:prSet>
      <dgm:spPr/>
    </dgm:pt>
    <dgm:pt modelId="{F5ADCF80-DC1D-48C0-997E-48A37842D536}" type="pres">
      <dgm:prSet presAssocID="{CE5BCBAF-720F-4216-8045-0222C7629736}" presName="parSpace" presStyleCnt="0"/>
      <dgm:spPr/>
    </dgm:pt>
    <dgm:pt modelId="{38C1ED27-A6D3-4294-A421-858D462B59E3}" type="pres">
      <dgm:prSet presAssocID="{FB8DFEBF-C587-45D8-ACD0-C30FFF0945AC}" presName="parTxOnly" presStyleLbl="node1" presStyleIdx="1" presStyleCnt="4">
        <dgm:presLayoutVars>
          <dgm:bulletEnabled val="1"/>
        </dgm:presLayoutVars>
      </dgm:prSet>
      <dgm:spPr/>
    </dgm:pt>
    <dgm:pt modelId="{1E242B55-6621-46E5-BE90-A5A123A94B7F}" type="pres">
      <dgm:prSet presAssocID="{5C83126A-FDAA-4818-8DC8-35D622E12F83}" presName="parSpace" presStyleCnt="0"/>
      <dgm:spPr/>
    </dgm:pt>
    <dgm:pt modelId="{362A5788-7F36-4D12-8E79-088B030B2097}" type="pres">
      <dgm:prSet presAssocID="{9296DAB7-1217-4FAF-B0DD-9E002701A15C}" presName="parTxOnly" presStyleLbl="node1" presStyleIdx="2" presStyleCnt="4">
        <dgm:presLayoutVars>
          <dgm:bulletEnabled val="1"/>
        </dgm:presLayoutVars>
      </dgm:prSet>
      <dgm:spPr/>
    </dgm:pt>
    <dgm:pt modelId="{52DB405C-E14A-4FE7-807C-ED646CCF5C8A}" type="pres">
      <dgm:prSet presAssocID="{A32FF4D6-3263-4BEC-8D07-DF1C0E107F3B}" presName="parSpace" presStyleCnt="0"/>
      <dgm:spPr/>
    </dgm:pt>
    <dgm:pt modelId="{439678CE-216D-4C57-BE48-C00F915C424D}" type="pres">
      <dgm:prSet presAssocID="{3F702E93-F14A-43B0-937E-A59C8F27FE54}" presName="parTxOnly" presStyleLbl="node1" presStyleIdx="3" presStyleCnt="4" custLinFactNeighborX="-3408" custLinFactNeighborY="9660">
        <dgm:presLayoutVars>
          <dgm:bulletEnabled val="1"/>
        </dgm:presLayoutVars>
      </dgm:prSet>
      <dgm:spPr/>
    </dgm:pt>
  </dgm:ptLst>
  <dgm:cxnLst>
    <dgm:cxn modelId="{E016E711-55B2-46AA-8072-420D6A109569}" type="presOf" srcId="{FB8DFEBF-C587-45D8-ACD0-C30FFF0945AC}" destId="{38C1ED27-A6D3-4294-A421-858D462B59E3}" srcOrd="0" destOrd="0" presId="urn:microsoft.com/office/officeart/2005/8/layout/hChevron3"/>
    <dgm:cxn modelId="{2F1A4DFF-BB67-437A-9451-AAEE6DA14295}" srcId="{8916243F-C5A4-428F-BA13-BC262FAC3C8E}" destId="{3F702E93-F14A-43B0-937E-A59C8F27FE54}" srcOrd="3" destOrd="0" parTransId="{827CD00E-EAFD-44B6-A0DF-CEBE7566D22F}" sibTransId="{465C50A1-5913-40A8-892A-119D1AE75F35}"/>
    <dgm:cxn modelId="{FBD31B15-91EC-454D-9E9E-ECB7086B39E1}" type="presOf" srcId="{DED50D83-8874-469C-BF07-BE48CFA8A8F7}" destId="{CDA3CF72-32DC-42A3-AA5E-B006B7DF77EF}" srcOrd="0" destOrd="0" presId="urn:microsoft.com/office/officeart/2005/8/layout/hChevron3"/>
    <dgm:cxn modelId="{D2703F76-6B6F-489B-8589-77A26043B757}" srcId="{8916243F-C5A4-428F-BA13-BC262FAC3C8E}" destId="{9296DAB7-1217-4FAF-B0DD-9E002701A15C}" srcOrd="2" destOrd="0" parTransId="{88931D29-D2EB-42AB-8156-5EAAB2F7366F}" sibTransId="{A32FF4D6-3263-4BEC-8D07-DF1C0E107F3B}"/>
    <dgm:cxn modelId="{AA80F7A2-CF3F-4D81-917D-E9A800598E81}" srcId="{8916243F-C5A4-428F-BA13-BC262FAC3C8E}" destId="{DED50D83-8874-469C-BF07-BE48CFA8A8F7}" srcOrd="0" destOrd="0" parTransId="{F2B389F5-9A60-44F3-B903-29C6CBFE849E}" sibTransId="{CE5BCBAF-720F-4216-8045-0222C7629736}"/>
    <dgm:cxn modelId="{AF259979-94DB-43D7-82FA-4E71A000D558}" srcId="{8916243F-C5A4-428F-BA13-BC262FAC3C8E}" destId="{FB8DFEBF-C587-45D8-ACD0-C30FFF0945AC}" srcOrd="1" destOrd="0" parTransId="{5F9D27A9-A295-43E0-95A8-363C5613E295}" sibTransId="{5C83126A-FDAA-4818-8DC8-35D622E12F83}"/>
    <dgm:cxn modelId="{8562DD9C-D3AE-4B26-A6CA-ADA8E34308C9}" type="presOf" srcId="{9296DAB7-1217-4FAF-B0DD-9E002701A15C}" destId="{362A5788-7F36-4D12-8E79-088B030B2097}" srcOrd="0" destOrd="0" presId="urn:microsoft.com/office/officeart/2005/8/layout/hChevron3"/>
    <dgm:cxn modelId="{3D0DD31F-0EA7-497C-AF55-00F0D1CDDB52}" type="presOf" srcId="{3F702E93-F14A-43B0-937E-A59C8F27FE54}" destId="{439678CE-216D-4C57-BE48-C00F915C424D}" srcOrd="0" destOrd="0" presId="urn:microsoft.com/office/officeart/2005/8/layout/hChevron3"/>
    <dgm:cxn modelId="{1E354E30-9BD1-4B78-969B-3FEF85F4148F}" type="presOf" srcId="{8916243F-C5A4-428F-BA13-BC262FAC3C8E}" destId="{FC8D2DBD-C33F-48B5-B1FA-10D177F6CEE6}" srcOrd="0" destOrd="0" presId="urn:microsoft.com/office/officeart/2005/8/layout/hChevron3"/>
    <dgm:cxn modelId="{D3A29F99-2CE6-435D-9250-DB86CD3E884C}" type="presParOf" srcId="{FC8D2DBD-C33F-48B5-B1FA-10D177F6CEE6}" destId="{CDA3CF72-32DC-42A3-AA5E-B006B7DF77EF}" srcOrd="0" destOrd="0" presId="urn:microsoft.com/office/officeart/2005/8/layout/hChevron3"/>
    <dgm:cxn modelId="{DCAB40CC-B320-418B-BF73-473063348DB7}" type="presParOf" srcId="{FC8D2DBD-C33F-48B5-B1FA-10D177F6CEE6}" destId="{F5ADCF80-DC1D-48C0-997E-48A37842D536}" srcOrd="1" destOrd="0" presId="urn:microsoft.com/office/officeart/2005/8/layout/hChevron3"/>
    <dgm:cxn modelId="{06C86638-D7B8-453F-B87B-C67D4FA168F9}" type="presParOf" srcId="{FC8D2DBD-C33F-48B5-B1FA-10D177F6CEE6}" destId="{38C1ED27-A6D3-4294-A421-858D462B59E3}" srcOrd="2" destOrd="0" presId="urn:microsoft.com/office/officeart/2005/8/layout/hChevron3"/>
    <dgm:cxn modelId="{7987F520-40AD-4F47-9D51-BA857C346D9E}" type="presParOf" srcId="{FC8D2DBD-C33F-48B5-B1FA-10D177F6CEE6}" destId="{1E242B55-6621-46E5-BE90-A5A123A94B7F}" srcOrd="3" destOrd="0" presId="urn:microsoft.com/office/officeart/2005/8/layout/hChevron3"/>
    <dgm:cxn modelId="{64645B50-FAC2-4CDB-8222-D9C4C2680F8B}" type="presParOf" srcId="{FC8D2DBD-C33F-48B5-B1FA-10D177F6CEE6}" destId="{362A5788-7F36-4D12-8E79-088B030B2097}" srcOrd="4" destOrd="0" presId="urn:microsoft.com/office/officeart/2005/8/layout/hChevron3"/>
    <dgm:cxn modelId="{F18B0F1E-4E2D-40F9-BCF8-235C1B792D19}" type="presParOf" srcId="{FC8D2DBD-C33F-48B5-B1FA-10D177F6CEE6}" destId="{52DB405C-E14A-4FE7-807C-ED646CCF5C8A}" srcOrd="5" destOrd="0" presId="urn:microsoft.com/office/officeart/2005/8/layout/hChevron3"/>
    <dgm:cxn modelId="{4CCE990A-5891-4CB6-A5B9-20DC5534E026}" type="presParOf" srcId="{FC8D2DBD-C33F-48B5-B1FA-10D177F6CEE6}" destId="{439678CE-216D-4C57-BE48-C00F915C42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6243F-C5A4-428F-BA13-BC262FAC3C8E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FC8D2DBD-C33F-48B5-B1FA-10D177F6CEE6}" type="pres">
      <dgm:prSet presAssocID="{8916243F-C5A4-428F-BA13-BC262FAC3C8E}" presName="Name0" presStyleCnt="0">
        <dgm:presLayoutVars>
          <dgm:dir/>
          <dgm:resizeHandles val="exact"/>
        </dgm:presLayoutVars>
      </dgm:prSet>
      <dgm:spPr/>
    </dgm:pt>
  </dgm:ptLst>
  <dgm:cxnLst>
    <dgm:cxn modelId="{1E354E30-9BD1-4B78-969B-3FEF85F4148F}" type="presOf" srcId="{8916243F-C5A4-428F-BA13-BC262FAC3C8E}" destId="{FC8D2DBD-C33F-48B5-B1FA-10D177F6CEE6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6243F-C5A4-428F-BA13-BC262FAC3C8E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DED50D83-8874-469C-BF07-BE48CFA8A8F7}">
      <dgm:prSet phldrT="[Texto]" custT="1"/>
      <dgm:spPr>
        <a:effectLst/>
      </dgm:spPr>
      <dgm:t>
        <a:bodyPr/>
        <a:lstStyle/>
        <a:p>
          <a:r>
            <a:rPr lang="es-ES" sz="1800" b="0" i="0" u="none" dirty="0" err="1"/>
            <a:t>Introduction</a:t>
          </a:r>
          <a:r>
            <a:rPr lang="es-ES" sz="1800" b="0" i="0" u="none" dirty="0"/>
            <a:t> to </a:t>
          </a:r>
          <a:r>
            <a:rPr lang="es-ES" sz="1800" b="0" i="0" u="none" dirty="0" err="1"/>
            <a:t>the</a:t>
          </a:r>
          <a:r>
            <a:rPr lang="es-ES" sz="1800" b="0" i="0" u="none" dirty="0"/>
            <a:t> </a:t>
          </a:r>
          <a:r>
            <a:rPr lang="es-ES" sz="1800" b="0" i="0" u="none" dirty="0" err="1"/>
            <a:t>problem</a:t>
          </a:r>
          <a:endParaRPr lang="es-ES" sz="1800" b="0" i="0" u="none" dirty="0"/>
        </a:p>
      </dgm:t>
    </dgm:pt>
    <dgm:pt modelId="{F2B389F5-9A60-44F3-B903-29C6CBFE849E}" type="parTrans" cxnId="{AA80F7A2-CF3F-4D81-917D-E9A800598E81}">
      <dgm:prSet/>
      <dgm:spPr/>
      <dgm:t>
        <a:bodyPr/>
        <a:lstStyle/>
        <a:p>
          <a:endParaRPr lang="es-ES" sz="1800"/>
        </a:p>
      </dgm:t>
    </dgm:pt>
    <dgm:pt modelId="{CE5BCBAF-720F-4216-8045-0222C7629736}" type="sibTrans" cxnId="{AA80F7A2-CF3F-4D81-917D-E9A800598E81}">
      <dgm:prSet/>
      <dgm:spPr/>
      <dgm:t>
        <a:bodyPr/>
        <a:lstStyle/>
        <a:p>
          <a:endParaRPr lang="es-ES" sz="1800"/>
        </a:p>
      </dgm:t>
    </dgm:pt>
    <dgm:pt modelId="{FB8DFEBF-C587-45D8-ACD0-C30FFF0945AC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sz="1800" b="1" i="1" u="sng" dirty="0" err="1"/>
            <a:t>Proposed</a:t>
          </a:r>
          <a:r>
            <a:rPr lang="es-ES" sz="1800" b="1" i="1" u="sng" dirty="0"/>
            <a:t> </a:t>
          </a:r>
          <a:r>
            <a:rPr lang="es-ES" sz="1800" b="1" i="1" u="sng" dirty="0" err="1"/>
            <a:t>strategy</a:t>
          </a:r>
          <a:endParaRPr lang="es-ES" sz="1800" b="1" i="1" u="sng" dirty="0"/>
        </a:p>
      </dgm:t>
    </dgm:pt>
    <dgm:pt modelId="{5F9D27A9-A295-43E0-95A8-363C5613E295}" type="parTrans" cxnId="{AF259979-94DB-43D7-82FA-4E71A000D558}">
      <dgm:prSet/>
      <dgm:spPr/>
      <dgm:t>
        <a:bodyPr/>
        <a:lstStyle/>
        <a:p>
          <a:endParaRPr lang="es-ES" sz="1800"/>
        </a:p>
      </dgm:t>
    </dgm:pt>
    <dgm:pt modelId="{5C83126A-FDAA-4818-8DC8-35D622E12F83}" type="sibTrans" cxnId="{AF259979-94DB-43D7-82FA-4E71A000D558}">
      <dgm:prSet/>
      <dgm:spPr/>
      <dgm:t>
        <a:bodyPr/>
        <a:lstStyle/>
        <a:p>
          <a:endParaRPr lang="es-ES" sz="1800"/>
        </a:p>
      </dgm:t>
    </dgm:pt>
    <dgm:pt modelId="{9296DAB7-1217-4FAF-B0DD-9E002701A15C}">
      <dgm:prSet custT="1"/>
      <dgm:spPr/>
      <dgm:t>
        <a:bodyPr/>
        <a:lstStyle/>
        <a:p>
          <a:r>
            <a:rPr lang="es-ES" sz="1800" dirty="0" err="1"/>
            <a:t>Results</a:t>
          </a:r>
          <a:endParaRPr lang="es-ES" sz="1800" dirty="0"/>
        </a:p>
      </dgm:t>
    </dgm:pt>
    <dgm:pt modelId="{88931D29-D2EB-42AB-8156-5EAAB2F7366F}" type="parTrans" cxnId="{D2703F76-6B6F-489B-8589-77A26043B757}">
      <dgm:prSet/>
      <dgm:spPr/>
      <dgm:t>
        <a:bodyPr/>
        <a:lstStyle/>
        <a:p>
          <a:endParaRPr lang="es-ES" sz="1800"/>
        </a:p>
      </dgm:t>
    </dgm:pt>
    <dgm:pt modelId="{A32FF4D6-3263-4BEC-8D07-DF1C0E107F3B}" type="sibTrans" cxnId="{D2703F76-6B6F-489B-8589-77A26043B757}">
      <dgm:prSet/>
      <dgm:spPr/>
      <dgm:t>
        <a:bodyPr/>
        <a:lstStyle/>
        <a:p>
          <a:endParaRPr lang="es-ES" sz="1800"/>
        </a:p>
      </dgm:t>
    </dgm:pt>
    <dgm:pt modelId="{3F702E93-F14A-43B0-937E-A59C8F27FE54}">
      <dgm:prSet custT="1"/>
      <dgm:spPr/>
      <dgm:t>
        <a:bodyPr/>
        <a:lstStyle/>
        <a:p>
          <a:r>
            <a:rPr lang="es-ES" sz="1800" dirty="0" err="1"/>
            <a:t>Discussion</a:t>
          </a:r>
          <a:r>
            <a:rPr lang="es-ES" sz="1800" dirty="0"/>
            <a:t> and </a:t>
          </a:r>
          <a:r>
            <a:rPr lang="es-ES" sz="1800" dirty="0" err="1"/>
            <a:t>conclusion</a:t>
          </a:r>
          <a:endParaRPr lang="es-ES" sz="1800" dirty="0"/>
        </a:p>
      </dgm:t>
    </dgm:pt>
    <dgm:pt modelId="{827CD00E-EAFD-44B6-A0DF-CEBE7566D22F}" type="parTrans" cxnId="{2F1A4DFF-BB67-437A-9451-AAEE6DA14295}">
      <dgm:prSet/>
      <dgm:spPr/>
      <dgm:t>
        <a:bodyPr/>
        <a:lstStyle/>
        <a:p>
          <a:endParaRPr lang="es-ES" sz="1800"/>
        </a:p>
      </dgm:t>
    </dgm:pt>
    <dgm:pt modelId="{465C50A1-5913-40A8-892A-119D1AE75F35}" type="sibTrans" cxnId="{2F1A4DFF-BB67-437A-9451-AAEE6DA14295}">
      <dgm:prSet/>
      <dgm:spPr/>
      <dgm:t>
        <a:bodyPr/>
        <a:lstStyle/>
        <a:p>
          <a:endParaRPr lang="es-ES" sz="1800"/>
        </a:p>
      </dgm:t>
    </dgm:pt>
    <dgm:pt modelId="{FC8D2DBD-C33F-48B5-B1FA-10D177F6CEE6}" type="pres">
      <dgm:prSet presAssocID="{8916243F-C5A4-428F-BA13-BC262FAC3C8E}" presName="Name0" presStyleCnt="0">
        <dgm:presLayoutVars>
          <dgm:dir/>
          <dgm:resizeHandles val="exact"/>
        </dgm:presLayoutVars>
      </dgm:prSet>
      <dgm:spPr/>
    </dgm:pt>
    <dgm:pt modelId="{CDA3CF72-32DC-42A3-AA5E-B006B7DF77EF}" type="pres">
      <dgm:prSet presAssocID="{DED50D83-8874-469C-BF07-BE48CFA8A8F7}" presName="parTxOnly" presStyleLbl="node1" presStyleIdx="0" presStyleCnt="4" custLinFactNeighborX="-256">
        <dgm:presLayoutVars>
          <dgm:bulletEnabled val="1"/>
        </dgm:presLayoutVars>
      </dgm:prSet>
      <dgm:spPr/>
    </dgm:pt>
    <dgm:pt modelId="{F5ADCF80-DC1D-48C0-997E-48A37842D536}" type="pres">
      <dgm:prSet presAssocID="{CE5BCBAF-720F-4216-8045-0222C7629736}" presName="parSpace" presStyleCnt="0"/>
      <dgm:spPr/>
    </dgm:pt>
    <dgm:pt modelId="{38C1ED27-A6D3-4294-A421-858D462B59E3}" type="pres">
      <dgm:prSet presAssocID="{FB8DFEBF-C587-45D8-ACD0-C30FFF0945AC}" presName="parTxOnly" presStyleLbl="node1" presStyleIdx="1" presStyleCnt="4">
        <dgm:presLayoutVars>
          <dgm:bulletEnabled val="1"/>
        </dgm:presLayoutVars>
      </dgm:prSet>
      <dgm:spPr/>
    </dgm:pt>
    <dgm:pt modelId="{1E242B55-6621-46E5-BE90-A5A123A94B7F}" type="pres">
      <dgm:prSet presAssocID="{5C83126A-FDAA-4818-8DC8-35D622E12F83}" presName="parSpace" presStyleCnt="0"/>
      <dgm:spPr/>
    </dgm:pt>
    <dgm:pt modelId="{362A5788-7F36-4D12-8E79-088B030B2097}" type="pres">
      <dgm:prSet presAssocID="{9296DAB7-1217-4FAF-B0DD-9E002701A15C}" presName="parTxOnly" presStyleLbl="node1" presStyleIdx="2" presStyleCnt="4">
        <dgm:presLayoutVars>
          <dgm:bulletEnabled val="1"/>
        </dgm:presLayoutVars>
      </dgm:prSet>
      <dgm:spPr/>
    </dgm:pt>
    <dgm:pt modelId="{52DB405C-E14A-4FE7-807C-ED646CCF5C8A}" type="pres">
      <dgm:prSet presAssocID="{A32FF4D6-3263-4BEC-8D07-DF1C0E107F3B}" presName="parSpace" presStyleCnt="0"/>
      <dgm:spPr/>
    </dgm:pt>
    <dgm:pt modelId="{439678CE-216D-4C57-BE48-C00F915C424D}" type="pres">
      <dgm:prSet presAssocID="{3F702E93-F14A-43B0-937E-A59C8F27FE54}" presName="parTxOnly" presStyleLbl="node1" presStyleIdx="3" presStyleCnt="4" custLinFactNeighborX="-3408" custLinFactNeighborY="9660">
        <dgm:presLayoutVars>
          <dgm:bulletEnabled val="1"/>
        </dgm:presLayoutVars>
      </dgm:prSet>
      <dgm:spPr/>
    </dgm:pt>
  </dgm:ptLst>
  <dgm:cxnLst>
    <dgm:cxn modelId="{E016E711-55B2-46AA-8072-420D6A109569}" type="presOf" srcId="{FB8DFEBF-C587-45D8-ACD0-C30FFF0945AC}" destId="{38C1ED27-A6D3-4294-A421-858D462B59E3}" srcOrd="0" destOrd="0" presId="urn:microsoft.com/office/officeart/2005/8/layout/hChevron3"/>
    <dgm:cxn modelId="{2F1A4DFF-BB67-437A-9451-AAEE6DA14295}" srcId="{8916243F-C5A4-428F-BA13-BC262FAC3C8E}" destId="{3F702E93-F14A-43B0-937E-A59C8F27FE54}" srcOrd="3" destOrd="0" parTransId="{827CD00E-EAFD-44B6-A0DF-CEBE7566D22F}" sibTransId="{465C50A1-5913-40A8-892A-119D1AE75F35}"/>
    <dgm:cxn modelId="{FBD31B15-91EC-454D-9E9E-ECB7086B39E1}" type="presOf" srcId="{DED50D83-8874-469C-BF07-BE48CFA8A8F7}" destId="{CDA3CF72-32DC-42A3-AA5E-B006B7DF77EF}" srcOrd="0" destOrd="0" presId="urn:microsoft.com/office/officeart/2005/8/layout/hChevron3"/>
    <dgm:cxn modelId="{D2703F76-6B6F-489B-8589-77A26043B757}" srcId="{8916243F-C5A4-428F-BA13-BC262FAC3C8E}" destId="{9296DAB7-1217-4FAF-B0DD-9E002701A15C}" srcOrd="2" destOrd="0" parTransId="{88931D29-D2EB-42AB-8156-5EAAB2F7366F}" sibTransId="{A32FF4D6-3263-4BEC-8D07-DF1C0E107F3B}"/>
    <dgm:cxn modelId="{AA80F7A2-CF3F-4D81-917D-E9A800598E81}" srcId="{8916243F-C5A4-428F-BA13-BC262FAC3C8E}" destId="{DED50D83-8874-469C-BF07-BE48CFA8A8F7}" srcOrd="0" destOrd="0" parTransId="{F2B389F5-9A60-44F3-B903-29C6CBFE849E}" sibTransId="{CE5BCBAF-720F-4216-8045-0222C7629736}"/>
    <dgm:cxn modelId="{AF259979-94DB-43D7-82FA-4E71A000D558}" srcId="{8916243F-C5A4-428F-BA13-BC262FAC3C8E}" destId="{FB8DFEBF-C587-45D8-ACD0-C30FFF0945AC}" srcOrd="1" destOrd="0" parTransId="{5F9D27A9-A295-43E0-95A8-363C5613E295}" sibTransId="{5C83126A-FDAA-4818-8DC8-35D622E12F83}"/>
    <dgm:cxn modelId="{8562DD9C-D3AE-4B26-A6CA-ADA8E34308C9}" type="presOf" srcId="{9296DAB7-1217-4FAF-B0DD-9E002701A15C}" destId="{362A5788-7F36-4D12-8E79-088B030B2097}" srcOrd="0" destOrd="0" presId="urn:microsoft.com/office/officeart/2005/8/layout/hChevron3"/>
    <dgm:cxn modelId="{3D0DD31F-0EA7-497C-AF55-00F0D1CDDB52}" type="presOf" srcId="{3F702E93-F14A-43B0-937E-A59C8F27FE54}" destId="{439678CE-216D-4C57-BE48-C00F915C424D}" srcOrd="0" destOrd="0" presId="urn:microsoft.com/office/officeart/2005/8/layout/hChevron3"/>
    <dgm:cxn modelId="{1E354E30-9BD1-4B78-969B-3FEF85F4148F}" type="presOf" srcId="{8916243F-C5A4-428F-BA13-BC262FAC3C8E}" destId="{FC8D2DBD-C33F-48B5-B1FA-10D177F6CEE6}" srcOrd="0" destOrd="0" presId="urn:microsoft.com/office/officeart/2005/8/layout/hChevron3"/>
    <dgm:cxn modelId="{D3A29F99-2CE6-435D-9250-DB86CD3E884C}" type="presParOf" srcId="{FC8D2DBD-C33F-48B5-B1FA-10D177F6CEE6}" destId="{CDA3CF72-32DC-42A3-AA5E-B006B7DF77EF}" srcOrd="0" destOrd="0" presId="urn:microsoft.com/office/officeart/2005/8/layout/hChevron3"/>
    <dgm:cxn modelId="{DCAB40CC-B320-418B-BF73-473063348DB7}" type="presParOf" srcId="{FC8D2DBD-C33F-48B5-B1FA-10D177F6CEE6}" destId="{F5ADCF80-DC1D-48C0-997E-48A37842D536}" srcOrd="1" destOrd="0" presId="urn:microsoft.com/office/officeart/2005/8/layout/hChevron3"/>
    <dgm:cxn modelId="{06C86638-D7B8-453F-B87B-C67D4FA168F9}" type="presParOf" srcId="{FC8D2DBD-C33F-48B5-B1FA-10D177F6CEE6}" destId="{38C1ED27-A6D3-4294-A421-858D462B59E3}" srcOrd="2" destOrd="0" presId="urn:microsoft.com/office/officeart/2005/8/layout/hChevron3"/>
    <dgm:cxn modelId="{7987F520-40AD-4F47-9D51-BA857C346D9E}" type="presParOf" srcId="{FC8D2DBD-C33F-48B5-B1FA-10D177F6CEE6}" destId="{1E242B55-6621-46E5-BE90-A5A123A94B7F}" srcOrd="3" destOrd="0" presId="urn:microsoft.com/office/officeart/2005/8/layout/hChevron3"/>
    <dgm:cxn modelId="{64645B50-FAC2-4CDB-8222-D9C4C2680F8B}" type="presParOf" srcId="{FC8D2DBD-C33F-48B5-B1FA-10D177F6CEE6}" destId="{362A5788-7F36-4D12-8E79-088B030B2097}" srcOrd="4" destOrd="0" presId="urn:microsoft.com/office/officeart/2005/8/layout/hChevron3"/>
    <dgm:cxn modelId="{F18B0F1E-4E2D-40F9-BCF8-235C1B792D19}" type="presParOf" srcId="{FC8D2DBD-C33F-48B5-B1FA-10D177F6CEE6}" destId="{52DB405C-E14A-4FE7-807C-ED646CCF5C8A}" srcOrd="5" destOrd="0" presId="urn:microsoft.com/office/officeart/2005/8/layout/hChevron3"/>
    <dgm:cxn modelId="{4CCE990A-5891-4CB6-A5B9-20DC5534E026}" type="presParOf" srcId="{FC8D2DBD-C33F-48B5-B1FA-10D177F6CEE6}" destId="{439678CE-216D-4C57-BE48-C00F915C42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16243F-C5A4-428F-BA13-BC262FAC3C8E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DED50D83-8874-469C-BF07-BE48CFA8A8F7}">
      <dgm:prSet phldrT="[Texto]" custT="1"/>
      <dgm:spPr>
        <a:effectLst/>
      </dgm:spPr>
      <dgm:t>
        <a:bodyPr/>
        <a:lstStyle/>
        <a:p>
          <a:r>
            <a:rPr lang="es-ES" sz="1800" b="0" i="0" u="none" dirty="0" err="1"/>
            <a:t>Introduction</a:t>
          </a:r>
          <a:r>
            <a:rPr lang="es-ES" sz="1800" b="0" i="0" u="none" dirty="0"/>
            <a:t> to </a:t>
          </a:r>
          <a:r>
            <a:rPr lang="es-ES" sz="1800" b="0" i="0" u="none" dirty="0" err="1"/>
            <a:t>the</a:t>
          </a:r>
          <a:r>
            <a:rPr lang="es-ES" sz="1800" b="0" i="0" u="none" dirty="0"/>
            <a:t> </a:t>
          </a:r>
          <a:r>
            <a:rPr lang="es-ES" sz="1800" b="0" i="0" u="none" dirty="0" err="1"/>
            <a:t>problem</a:t>
          </a:r>
          <a:endParaRPr lang="es-ES" sz="1800" b="0" i="0" u="none" dirty="0"/>
        </a:p>
      </dgm:t>
    </dgm:pt>
    <dgm:pt modelId="{F2B389F5-9A60-44F3-B903-29C6CBFE849E}" type="parTrans" cxnId="{AA80F7A2-CF3F-4D81-917D-E9A800598E81}">
      <dgm:prSet/>
      <dgm:spPr/>
      <dgm:t>
        <a:bodyPr/>
        <a:lstStyle/>
        <a:p>
          <a:endParaRPr lang="es-ES" sz="1800"/>
        </a:p>
      </dgm:t>
    </dgm:pt>
    <dgm:pt modelId="{CE5BCBAF-720F-4216-8045-0222C7629736}" type="sibTrans" cxnId="{AA80F7A2-CF3F-4D81-917D-E9A800598E81}">
      <dgm:prSet/>
      <dgm:spPr/>
      <dgm:t>
        <a:bodyPr/>
        <a:lstStyle/>
        <a:p>
          <a:endParaRPr lang="es-ES" sz="1800"/>
        </a:p>
      </dgm:t>
    </dgm:pt>
    <dgm:pt modelId="{FB8DFEBF-C587-45D8-ACD0-C30FFF0945AC}">
      <dgm:prSet custT="1"/>
      <dgm:spPr>
        <a:effectLst/>
      </dgm:spPr>
      <dgm:t>
        <a:bodyPr/>
        <a:lstStyle/>
        <a:p>
          <a:r>
            <a:rPr lang="es-ES" sz="1800" b="0" i="0" u="none" dirty="0" err="1"/>
            <a:t>Proposed</a:t>
          </a:r>
          <a:r>
            <a:rPr lang="es-ES" sz="1800" b="0" i="0" u="none" dirty="0"/>
            <a:t> </a:t>
          </a:r>
          <a:r>
            <a:rPr lang="es-ES" sz="1800" b="0" i="0" u="none" dirty="0" err="1"/>
            <a:t>strategy</a:t>
          </a:r>
          <a:endParaRPr lang="es-ES" sz="1800" b="0" i="0" u="none" dirty="0"/>
        </a:p>
      </dgm:t>
    </dgm:pt>
    <dgm:pt modelId="{5F9D27A9-A295-43E0-95A8-363C5613E295}" type="parTrans" cxnId="{AF259979-94DB-43D7-82FA-4E71A000D558}">
      <dgm:prSet/>
      <dgm:spPr/>
      <dgm:t>
        <a:bodyPr/>
        <a:lstStyle/>
        <a:p>
          <a:endParaRPr lang="es-ES" sz="1800"/>
        </a:p>
      </dgm:t>
    </dgm:pt>
    <dgm:pt modelId="{5C83126A-FDAA-4818-8DC8-35D622E12F83}" type="sibTrans" cxnId="{AF259979-94DB-43D7-82FA-4E71A000D558}">
      <dgm:prSet/>
      <dgm:spPr/>
      <dgm:t>
        <a:bodyPr/>
        <a:lstStyle/>
        <a:p>
          <a:endParaRPr lang="es-ES" sz="1800"/>
        </a:p>
      </dgm:t>
    </dgm:pt>
    <dgm:pt modelId="{9296DAB7-1217-4FAF-B0DD-9E002701A15C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sz="1800" b="1" i="1" u="sng" dirty="0" err="1"/>
            <a:t>Results</a:t>
          </a:r>
          <a:endParaRPr lang="es-ES" sz="1800" b="1" i="1" u="sng" dirty="0"/>
        </a:p>
      </dgm:t>
    </dgm:pt>
    <dgm:pt modelId="{88931D29-D2EB-42AB-8156-5EAAB2F7366F}" type="parTrans" cxnId="{D2703F76-6B6F-489B-8589-77A26043B757}">
      <dgm:prSet/>
      <dgm:spPr/>
      <dgm:t>
        <a:bodyPr/>
        <a:lstStyle/>
        <a:p>
          <a:endParaRPr lang="es-ES" sz="1800"/>
        </a:p>
      </dgm:t>
    </dgm:pt>
    <dgm:pt modelId="{A32FF4D6-3263-4BEC-8D07-DF1C0E107F3B}" type="sibTrans" cxnId="{D2703F76-6B6F-489B-8589-77A26043B757}">
      <dgm:prSet/>
      <dgm:spPr/>
      <dgm:t>
        <a:bodyPr/>
        <a:lstStyle/>
        <a:p>
          <a:endParaRPr lang="es-ES" sz="1800"/>
        </a:p>
      </dgm:t>
    </dgm:pt>
    <dgm:pt modelId="{3F702E93-F14A-43B0-937E-A59C8F27FE54}">
      <dgm:prSet custT="1"/>
      <dgm:spPr/>
      <dgm:t>
        <a:bodyPr/>
        <a:lstStyle/>
        <a:p>
          <a:r>
            <a:rPr lang="es-ES" sz="1800" dirty="0" err="1"/>
            <a:t>Discussion</a:t>
          </a:r>
          <a:r>
            <a:rPr lang="es-ES" sz="1800" dirty="0"/>
            <a:t> and </a:t>
          </a:r>
          <a:r>
            <a:rPr lang="es-ES" sz="1800" dirty="0" err="1"/>
            <a:t>conclusion</a:t>
          </a:r>
          <a:endParaRPr lang="es-ES" sz="1800" dirty="0"/>
        </a:p>
      </dgm:t>
    </dgm:pt>
    <dgm:pt modelId="{827CD00E-EAFD-44B6-A0DF-CEBE7566D22F}" type="parTrans" cxnId="{2F1A4DFF-BB67-437A-9451-AAEE6DA14295}">
      <dgm:prSet/>
      <dgm:spPr/>
      <dgm:t>
        <a:bodyPr/>
        <a:lstStyle/>
        <a:p>
          <a:endParaRPr lang="es-ES" sz="1800"/>
        </a:p>
      </dgm:t>
    </dgm:pt>
    <dgm:pt modelId="{465C50A1-5913-40A8-892A-119D1AE75F35}" type="sibTrans" cxnId="{2F1A4DFF-BB67-437A-9451-AAEE6DA14295}">
      <dgm:prSet/>
      <dgm:spPr/>
      <dgm:t>
        <a:bodyPr/>
        <a:lstStyle/>
        <a:p>
          <a:endParaRPr lang="es-ES" sz="1800"/>
        </a:p>
      </dgm:t>
    </dgm:pt>
    <dgm:pt modelId="{FC8D2DBD-C33F-48B5-B1FA-10D177F6CEE6}" type="pres">
      <dgm:prSet presAssocID="{8916243F-C5A4-428F-BA13-BC262FAC3C8E}" presName="Name0" presStyleCnt="0">
        <dgm:presLayoutVars>
          <dgm:dir/>
          <dgm:resizeHandles val="exact"/>
        </dgm:presLayoutVars>
      </dgm:prSet>
      <dgm:spPr/>
    </dgm:pt>
    <dgm:pt modelId="{CDA3CF72-32DC-42A3-AA5E-B006B7DF77EF}" type="pres">
      <dgm:prSet presAssocID="{DED50D83-8874-469C-BF07-BE48CFA8A8F7}" presName="parTxOnly" presStyleLbl="node1" presStyleIdx="0" presStyleCnt="4" custLinFactNeighborX="-256">
        <dgm:presLayoutVars>
          <dgm:bulletEnabled val="1"/>
        </dgm:presLayoutVars>
      </dgm:prSet>
      <dgm:spPr/>
    </dgm:pt>
    <dgm:pt modelId="{F5ADCF80-DC1D-48C0-997E-48A37842D536}" type="pres">
      <dgm:prSet presAssocID="{CE5BCBAF-720F-4216-8045-0222C7629736}" presName="parSpace" presStyleCnt="0"/>
      <dgm:spPr/>
    </dgm:pt>
    <dgm:pt modelId="{38C1ED27-A6D3-4294-A421-858D462B59E3}" type="pres">
      <dgm:prSet presAssocID="{FB8DFEBF-C587-45D8-ACD0-C30FFF0945AC}" presName="parTxOnly" presStyleLbl="node1" presStyleIdx="1" presStyleCnt="4">
        <dgm:presLayoutVars>
          <dgm:bulletEnabled val="1"/>
        </dgm:presLayoutVars>
      </dgm:prSet>
      <dgm:spPr/>
    </dgm:pt>
    <dgm:pt modelId="{1E242B55-6621-46E5-BE90-A5A123A94B7F}" type="pres">
      <dgm:prSet presAssocID="{5C83126A-FDAA-4818-8DC8-35D622E12F83}" presName="parSpace" presStyleCnt="0"/>
      <dgm:spPr/>
    </dgm:pt>
    <dgm:pt modelId="{362A5788-7F36-4D12-8E79-088B030B2097}" type="pres">
      <dgm:prSet presAssocID="{9296DAB7-1217-4FAF-B0DD-9E002701A15C}" presName="parTxOnly" presStyleLbl="node1" presStyleIdx="2" presStyleCnt="4">
        <dgm:presLayoutVars>
          <dgm:bulletEnabled val="1"/>
        </dgm:presLayoutVars>
      </dgm:prSet>
      <dgm:spPr/>
    </dgm:pt>
    <dgm:pt modelId="{52DB405C-E14A-4FE7-807C-ED646CCF5C8A}" type="pres">
      <dgm:prSet presAssocID="{A32FF4D6-3263-4BEC-8D07-DF1C0E107F3B}" presName="parSpace" presStyleCnt="0"/>
      <dgm:spPr/>
    </dgm:pt>
    <dgm:pt modelId="{439678CE-216D-4C57-BE48-C00F915C424D}" type="pres">
      <dgm:prSet presAssocID="{3F702E93-F14A-43B0-937E-A59C8F27FE54}" presName="parTxOnly" presStyleLbl="node1" presStyleIdx="3" presStyleCnt="4" custLinFactNeighborX="-3408" custLinFactNeighborY="9660">
        <dgm:presLayoutVars>
          <dgm:bulletEnabled val="1"/>
        </dgm:presLayoutVars>
      </dgm:prSet>
      <dgm:spPr/>
    </dgm:pt>
  </dgm:ptLst>
  <dgm:cxnLst>
    <dgm:cxn modelId="{E016E711-55B2-46AA-8072-420D6A109569}" type="presOf" srcId="{FB8DFEBF-C587-45D8-ACD0-C30FFF0945AC}" destId="{38C1ED27-A6D3-4294-A421-858D462B59E3}" srcOrd="0" destOrd="0" presId="urn:microsoft.com/office/officeart/2005/8/layout/hChevron3"/>
    <dgm:cxn modelId="{2F1A4DFF-BB67-437A-9451-AAEE6DA14295}" srcId="{8916243F-C5A4-428F-BA13-BC262FAC3C8E}" destId="{3F702E93-F14A-43B0-937E-A59C8F27FE54}" srcOrd="3" destOrd="0" parTransId="{827CD00E-EAFD-44B6-A0DF-CEBE7566D22F}" sibTransId="{465C50A1-5913-40A8-892A-119D1AE75F35}"/>
    <dgm:cxn modelId="{FBD31B15-91EC-454D-9E9E-ECB7086B39E1}" type="presOf" srcId="{DED50D83-8874-469C-BF07-BE48CFA8A8F7}" destId="{CDA3CF72-32DC-42A3-AA5E-B006B7DF77EF}" srcOrd="0" destOrd="0" presId="urn:microsoft.com/office/officeart/2005/8/layout/hChevron3"/>
    <dgm:cxn modelId="{D2703F76-6B6F-489B-8589-77A26043B757}" srcId="{8916243F-C5A4-428F-BA13-BC262FAC3C8E}" destId="{9296DAB7-1217-4FAF-B0DD-9E002701A15C}" srcOrd="2" destOrd="0" parTransId="{88931D29-D2EB-42AB-8156-5EAAB2F7366F}" sibTransId="{A32FF4D6-3263-4BEC-8D07-DF1C0E107F3B}"/>
    <dgm:cxn modelId="{AA80F7A2-CF3F-4D81-917D-E9A800598E81}" srcId="{8916243F-C5A4-428F-BA13-BC262FAC3C8E}" destId="{DED50D83-8874-469C-BF07-BE48CFA8A8F7}" srcOrd="0" destOrd="0" parTransId="{F2B389F5-9A60-44F3-B903-29C6CBFE849E}" sibTransId="{CE5BCBAF-720F-4216-8045-0222C7629736}"/>
    <dgm:cxn modelId="{AF259979-94DB-43D7-82FA-4E71A000D558}" srcId="{8916243F-C5A4-428F-BA13-BC262FAC3C8E}" destId="{FB8DFEBF-C587-45D8-ACD0-C30FFF0945AC}" srcOrd="1" destOrd="0" parTransId="{5F9D27A9-A295-43E0-95A8-363C5613E295}" sibTransId="{5C83126A-FDAA-4818-8DC8-35D622E12F83}"/>
    <dgm:cxn modelId="{8562DD9C-D3AE-4B26-A6CA-ADA8E34308C9}" type="presOf" srcId="{9296DAB7-1217-4FAF-B0DD-9E002701A15C}" destId="{362A5788-7F36-4D12-8E79-088B030B2097}" srcOrd="0" destOrd="0" presId="urn:microsoft.com/office/officeart/2005/8/layout/hChevron3"/>
    <dgm:cxn modelId="{3D0DD31F-0EA7-497C-AF55-00F0D1CDDB52}" type="presOf" srcId="{3F702E93-F14A-43B0-937E-A59C8F27FE54}" destId="{439678CE-216D-4C57-BE48-C00F915C424D}" srcOrd="0" destOrd="0" presId="urn:microsoft.com/office/officeart/2005/8/layout/hChevron3"/>
    <dgm:cxn modelId="{1E354E30-9BD1-4B78-969B-3FEF85F4148F}" type="presOf" srcId="{8916243F-C5A4-428F-BA13-BC262FAC3C8E}" destId="{FC8D2DBD-C33F-48B5-B1FA-10D177F6CEE6}" srcOrd="0" destOrd="0" presId="urn:microsoft.com/office/officeart/2005/8/layout/hChevron3"/>
    <dgm:cxn modelId="{D3A29F99-2CE6-435D-9250-DB86CD3E884C}" type="presParOf" srcId="{FC8D2DBD-C33F-48B5-B1FA-10D177F6CEE6}" destId="{CDA3CF72-32DC-42A3-AA5E-B006B7DF77EF}" srcOrd="0" destOrd="0" presId="urn:microsoft.com/office/officeart/2005/8/layout/hChevron3"/>
    <dgm:cxn modelId="{DCAB40CC-B320-418B-BF73-473063348DB7}" type="presParOf" srcId="{FC8D2DBD-C33F-48B5-B1FA-10D177F6CEE6}" destId="{F5ADCF80-DC1D-48C0-997E-48A37842D536}" srcOrd="1" destOrd="0" presId="urn:microsoft.com/office/officeart/2005/8/layout/hChevron3"/>
    <dgm:cxn modelId="{06C86638-D7B8-453F-B87B-C67D4FA168F9}" type="presParOf" srcId="{FC8D2DBD-C33F-48B5-B1FA-10D177F6CEE6}" destId="{38C1ED27-A6D3-4294-A421-858D462B59E3}" srcOrd="2" destOrd="0" presId="urn:microsoft.com/office/officeart/2005/8/layout/hChevron3"/>
    <dgm:cxn modelId="{7987F520-40AD-4F47-9D51-BA857C346D9E}" type="presParOf" srcId="{FC8D2DBD-C33F-48B5-B1FA-10D177F6CEE6}" destId="{1E242B55-6621-46E5-BE90-A5A123A94B7F}" srcOrd="3" destOrd="0" presId="urn:microsoft.com/office/officeart/2005/8/layout/hChevron3"/>
    <dgm:cxn modelId="{64645B50-FAC2-4CDB-8222-D9C4C2680F8B}" type="presParOf" srcId="{FC8D2DBD-C33F-48B5-B1FA-10D177F6CEE6}" destId="{362A5788-7F36-4D12-8E79-088B030B2097}" srcOrd="4" destOrd="0" presId="urn:microsoft.com/office/officeart/2005/8/layout/hChevron3"/>
    <dgm:cxn modelId="{F18B0F1E-4E2D-40F9-BCF8-235C1B792D19}" type="presParOf" srcId="{FC8D2DBD-C33F-48B5-B1FA-10D177F6CEE6}" destId="{52DB405C-E14A-4FE7-807C-ED646CCF5C8A}" srcOrd="5" destOrd="0" presId="urn:microsoft.com/office/officeart/2005/8/layout/hChevron3"/>
    <dgm:cxn modelId="{4CCE990A-5891-4CB6-A5B9-20DC5534E026}" type="presParOf" srcId="{FC8D2DBD-C33F-48B5-B1FA-10D177F6CEE6}" destId="{439678CE-216D-4C57-BE48-C00F915C42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16243F-C5A4-428F-BA13-BC262FAC3C8E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DED50D83-8874-469C-BF07-BE48CFA8A8F7}">
      <dgm:prSet phldrT="[Texto]" custT="1"/>
      <dgm:spPr>
        <a:effectLst/>
      </dgm:spPr>
      <dgm:t>
        <a:bodyPr/>
        <a:lstStyle/>
        <a:p>
          <a:r>
            <a:rPr lang="es-ES" sz="1800" b="0" i="0" u="none" dirty="0" err="1"/>
            <a:t>Introduction</a:t>
          </a:r>
          <a:r>
            <a:rPr lang="es-ES" sz="1800" b="0" i="0" u="none" dirty="0"/>
            <a:t> to </a:t>
          </a:r>
          <a:r>
            <a:rPr lang="es-ES" sz="1800" b="0" i="0" u="none" dirty="0" err="1"/>
            <a:t>the</a:t>
          </a:r>
          <a:r>
            <a:rPr lang="es-ES" sz="1800" b="0" i="0" u="none" dirty="0"/>
            <a:t> </a:t>
          </a:r>
          <a:r>
            <a:rPr lang="es-ES" sz="1800" b="0" i="0" u="none" dirty="0" err="1"/>
            <a:t>problem</a:t>
          </a:r>
          <a:endParaRPr lang="es-ES" sz="1800" b="0" i="0" u="none" dirty="0"/>
        </a:p>
      </dgm:t>
    </dgm:pt>
    <dgm:pt modelId="{F2B389F5-9A60-44F3-B903-29C6CBFE849E}" type="parTrans" cxnId="{AA80F7A2-CF3F-4D81-917D-E9A800598E81}">
      <dgm:prSet/>
      <dgm:spPr/>
      <dgm:t>
        <a:bodyPr/>
        <a:lstStyle/>
        <a:p>
          <a:endParaRPr lang="es-ES"/>
        </a:p>
      </dgm:t>
    </dgm:pt>
    <dgm:pt modelId="{CE5BCBAF-720F-4216-8045-0222C7629736}" type="sibTrans" cxnId="{AA80F7A2-CF3F-4D81-917D-E9A800598E81}">
      <dgm:prSet/>
      <dgm:spPr/>
      <dgm:t>
        <a:bodyPr/>
        <a:lstStyle/>
        <a:p>
          <a:endParaRPr lang="es-ES"/>
        </a:p>
      </dgm:t>
    </dgm:pt>
    <dgm:pt modelId="{FB8DFEBF-C587-45D8-ACD0-C30FFF0945AC}">
      <dgm:prSet/>
      <dgm:spPr>
        <a:effectLst/>
      </dgm:spPr>
      <dgm:t>
        <a:bodyPr/>
        <a:lstStyle/>
        <a:p>
          <a:r>
            <a:rPr lang="es-ES" b="0" i="0" u="none" dirty="0" err="1"/>
            <a:t>Proposed</a:t>
          </a:r>
          <a:r>
            <a:rPr lang="es-ES" b="0" i="0" u="none" dirty="0"/>
            <a:t> </a:t>
          </a:r>
          <a:r>
            <a:rPr lang="es-ES" b="0" i="0" u="none" dirty="0" err="1"/>
            <a:t>strategy</a:t>
          </a:r>
          <a:endParaRPr lang="es-ES" b="0" i="0" u="none" dirty="0"/>
        </a:p>
      </dgm:t>
    </dgm:pt>
    <dgm:pt modelId="{5F9D27A9-A295-43E0-95A8-363C5613E295}" type="parTrans" cxnId="{AF259979-94DB-43D7-82FA-4E71A000D558}">
      <dgm:prSet/>
      <dgm:spPr/>
      <dgm:t>
        <a:bodyPr/>
        <a:lstStyle/>
        <a:p>
          <a:endParaRPr lang="es-ES"/>
        </a:p>
      </dgm:t>
    </dgm:pt>
    <dgm:pt modelId="{5C83126A-FDAA-4818-8DC8-35D622E12F83}" type="sibTrans" cxnId="{AF259979-94DB-43D7-82FA-4E71A000D558}">
      <dgm:prSet/>
      <dgm:spPr/>
      <dgm:t>
        <a:bodyPr/>
        <a:lstStyle/>
        <a:p>
          <a:endParaRPr lang="es-ES"/>
        </a:p>
      </dgm:t>
    </dgm:pt>
    <dgm:pt modelId="{9296DAB7-1217-4FAF-B0DD-9E002701A15C}">
      <dgm:prSet/>
      <dgm:spPr/>
      <dgm:t>
        <a:bodyPr/>
        <a:lstStyle/>
        <a:p>
          <a:r>
            <a:rPr lang="es-ES" dirty="0" err="1"/>
            <a:t>Results</a:t>
          </a:r>
          <a:endParaRPr lang="es-ES" dirty="0"/>
        </a:p>
      </dgm:t>
    </dgm:pt>
    <dgm:pt modelId="{88931D29-D2EB-42AB-8156-5EAAB2F7366F}" type="parTrans" cxnId="{D2703F76-6B6F-489B-8589-77A26043B757}">
      <dgm:prSet/>
      <dgm:spPr/>
      <dgm:t>
        <a:bodyPr/>
        <a:lstStyle/>
        <a:p>
          <a:endParaRPr lang="es-ES"/>
        </a:p>
      </dgm:t>
    </dgm:pt>
    <dgm:pt modelId="{A32FF4D6-3263-4BEC-8D07-DF1C0E107F3B}" type="sibTrans" cxnId="{D2703F76-6B6F-489B-8589-77A26043B757}">
      <dgm:prSet/>
      <dgm:spPr/>
      <dgm:t>
        <a:bodyPr/>
        <a:lstStyle/>
        <a:p>
          <a:endParaRPr lang="es-ES"/>
        </a:p>
      </dgm:t>
    </dgm:pt>
    <dgm:pt modelId="{3F702E93-F14A-43B0-937E-A59C8F27FE54}">
      <dgm:prSet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s-ES" b="1" i="1" u="sng" dirty="0" err="1"/>
            <a:t>Discussion</a:t>
          </a:r>
          <a:r>
            <a:rPr lang="es-ES" b="1" i="1" u="sng" dirty="0"/>
            <a:t> and </a:t>
          </a:r>
          <a:r>
            <a:rPr lang="es-ES" b="1" i="1" u="sng" dirty="0" err="1"/>
            <a:t>conclusion</a:t>
          </a:r>
          <a:endParaRPr lang="es-ES" b="1" i="1" u="sng" dirty="0"/>
        </a:p>
      </dgm:t>
    </dgm:pt>
    <dgm:pt modelId="{827CD00E-EAFD-44B6-A0DF-CEBE7566D22F}" type="parTrans" cxnId="{2F1A4DFF-BB67-437A-9451-AAEE6DA14295}">
      <dgm:prSet/>
      <dgm:spPr/>
      <dgm:t>
        <a:bodyPr/>
        <a:lstStyle/>
        <a:p>
          <a:endParaRPr lang="es-ES"/>
        </a:p>
      </dgm:t>
    </dgm:pt>
    <dgm:pt modelId="{465C50A1-5913-40A8-892A-119D1AE75F35}" type="sibTrans" cxnId="{2F1A4DFF-BB67-437A-9451-AAEE6DA14295}">
      <dgm:prSet/>
      <dgm:spPr/>
      <dgm:t>
        <a:bodyPr/>
        <a:lstStyle/>
        <a:p>
          <a:endParaRPr lang="es-ES"/>
        </a:p>
      </dgm:t>
    </dgm:pt>
    <dgm:pt modelId="{FC8D2DBD-C33F-48B5-B1FA-10D177F6CEE6}" type="pres">
      <dgm:prSet presAssocID="{8916243F-C5A4-428F-BA13-BC262FAC3C8E}" presName="Name0" presStyleCnt="0">
        <dgm:presLayoutVars>
          <dgm:dir/>
          <dgm:resizeHandles val="exact"/>
        </dgm:presLayoutVars>
      </dgm:prSet>
      <dgm:spPr/>
    </dgm:pt>
    <dgm:pt modelId="{CDA3CF72-32DC-42A3-AA5E-B006B7DF77EF}" type="pres">
      <dgm:prSet presAssocID="{DED50D83-8874-469C-BF07-BE48CFA8A8F7}" presName="parTxOnly" presStyleLbl="node1" presStyleIdx="0" presStyleCnt="4" custLinFactNeighborX="-256">
        <dgm:presLayoutVars>
          <dgm:bulletEnabled val="1"/>
        </dgm:presLayoutVars>
      </dgm:prSet>
      <dgm:spPr/>
    </dgm:pt>
    <dgm:pt modelId="{F5ADCF80-DC1D-48C0-997E-48A37842D536}" type="pres">
      <dgm:prSet presAssocID="{CE5BCBAF-720F-4216-8045-0222C7629736}" presName="parSpace" presStyleCnt="0"/>
      <dgm:spPr/>
    </dgm:pt>
    <dgm:pt modelId="{38C1ED27-A6D3-4294-A421-858D462B59E3}" type="pres">
      <dgm:prSet presAssocID="{FB8DFEBF-C587-45D8-ACD0-C30FFF0945AC}" presName="parTxOnly" presStyleLbl="node1" presStyleIdx="1" presStyleCnt="4">
        <dgm:presLayoutVars>
          <dgm:bulletEnabled val="1"/>
        </dgm:presLayoutVars>
      </dgm:prSet>
      <dgm:spPr/>
    </dgm:pt>
    <dgm:pt modelId="{1E242B55-6621-46E5-BE90-A5A123A94B7F}" type="pres">
      <dgm:prSet presAssocID="{5C83126A-FDAA-4818-8DC8-35D622E12F83}" presName="parSpace" presStyleCnt="0"/>
      <dgm:spPr/>
    </dgm:pt>
    <dgm:pt modelId="{362A5788-7F36-4D12-8E79-088B030B2097}" type="pres">
      <dgm:prSet presAssocID="{9296DAB7-1217-4FAF-B0DD-9E002701A15C}" presName="parTxOnly" presStyleLbl="node1" presStyleIdx="2" presStyleCnt="4">
        <dgm:presLayoutVars>
          <dgm:bulletEnabled val="1"/>
        </dgm:presLayoutVars>
      </dgm:prSet>
      <dgm:spPr/>
    </dgm:pt>
    <dgm:pt modelId="{52DB405C-E14A-4FE7-807C-ED646CCF5C8A}" type="pres">
      <dgm:prSet presAssocID="{A32FF4D6-3263-4BEC-8D07-DF1C0E107F3B}" presName="parSpace" presStyleCnt="0"/>
      <dgm:spPr/>
    </dgm:pt>
    <dgm:pt modelId="{439678CE-216D-4C57-BE48-C00F915C424D}" type="pres">
      <dgm:prSet presAssocID="{3F702E93-F14A-43B0-937E-A59C8F27FE54}" presName="parTxOnly" presStyleLbl="node1" presStyleIdx="3" presStyleCnt="4" custLinFactNeighborX="-3408" custLinFactNeighborY="9660">
        <dgm:presLayoutVars>
          <dgm:bulletEnabled val="1"/>
        </dgm:presLayoutVars>
      </dgm:prSet>
      <dgm:spPr/>
    </dgm:pt>
  </dgm:ptLst>
  <dgm:cxnLst>
    <dgm:cxn modelId="{E016E711-55B2-46AA-8072-420D6A109569}" type="presOf" srcId="{FB8DFEBF-C587-45D8-ACD0-C30FFF0945AC}" destId="{38C1ED27-A6D3-4294-A421-858D462B59E3}" srcOrd="0" destOrd="0" presId="urn:microsoft.com/office/officeart/2005/8/layout/hChevron3"/>
    <dgm:cxn modelId="{2F1A4DFF-BB67-437A-9451-AAEE6DA14295}" srcId="{8916243F-C5A4-428F-BA13-BC262FAC3C8E}" destId="{3F702E93-F14A-43B0-937E-A59C8F27FE54}" srcOrd="3" destOrd="0" parTransId="{827CD00E-EAFD-44B6-A0DF-CEBE7566D22F}" sibTransId="{465C50A1-5913-40A8-892A-119D1AE75F35}"/>
    <dgm:cxn modelId="{FBD31B15-91EC-454D-9E9E-ECB7086B39E1}" type="presOf" srcId="{DED50D83-8874-469C-BF07-BE48CFA8A8F7}" destId="{CDA3CF72-32DC-42A3-AA5E-B006B7DF77EF}" srcOrd="0" destOrd="0" presId="urn:microsoft.com/office/officeart/2005/8/layout/hChevron3"/>
    <dgm:cxn modelId="{D2703F76-6B6F-489B-8589-77A26043B757}" srcId="{8916243F-C5A4-428F-BA13-BC262FAC3C8E}" destId="{9296DAB7-1217-4FAF-B0DD-9E002701A15C}" srcOrd="2" destOrd="0" parTransId="{88931D29-D2EB-42AB-8156-5EAAB2F7366F}" sibTransId="{A32FF4D6-3263-4BEC-8D07-DF1C0E107F3B}"/>
    <dgm:cxn modelId="{AA80F7A2-CF3F-4D81-917D-E9A800598E81}" srcId="{8916243F-C5A4-428F-BA13-BC262FAC3C8E}" destId="{DED50D83-8874-469C-BF07-BE48CFA8A8F7}" srcOrd="0" destOrd="0" parTransId="{F2B389F5-9A60-44F3-B903-29C6CBFE849E}" sibTransId="{CE5BCBAF-720F-4216-8045-0222C7629736}"/>
    <dgm:cxn modelId="{AF259979-94DB-43D7-82FA-4E71A000D558}" srcId="{8916243F-C5A4-428F-BA13-BC262FAC3C8E}" destId="{FB8DFEBF-C587-45D8-ACD0-C30FFF0945AC}" srcOrd="1" destOrd="0" parTransId="{5F9D27A9-A295-43E0-95A8-363C5613E295}" sibTransId="{5C83126A-FDAA-4818-8DC8-35D622E12F83}"/>
    <dgm:cxn modelId="{8562DD9C-D3AE-4B26-A6CA-ADA8E34308C9}" type="presOf" srcId="{9296DAB7-1217-4FAF-B0DD-9E002701A15C}" destId="{362A5788-7F36-4D12-8E79-088B030B2097}" srcOrd="0" destOrd="0" presId="urn:microsoft.com/office/officeart/2005/8/layout/hChevron3"/>
    <dgm:cxn modelId="{3D0DD31F-0EA7-497C-AF55-00F0D1CDDB52}" type="presOf" srcId="{3F702E93-F14A-43B0-937E-A59C8F27FE54}" destId="{439678CE-216D-4C57-BE48-C00F915C424D}" srcOrd="0" destOrd="0" presId="urn:microsoft.com/office/officeart/2005/8/layout/hChevron3"/>
    <dgm:cxn modelId="{1E354E30-9BD1-4B78-969B-3FEF85F4148F}" type="presOf" srcId="{8916243F-C5A4-428F-BA13-BC262FAC3C8E}" destId="{FC8D2DBD-C33F-48B5-B1FA-10D177F6CEE6}" srcOrd="0" destOrd="0" presId="urn:microsoft.com/office/officeart/2005/8/layout/hChevron3"/>
    <dgm:cxn modelId="{D3A29F99-2CE6-435D-9250-DB86CD3E884C}" type="presParOf" srcId="{FC8D2DBD-C33F-48B5-B1FA-10D177F6CEE6}" destId="{CDA3CF72-32DC-42A3-AA5E-B006B7DF77EF}" srcOrd="0" destOrd="0" presId="urn:microsoft.com/office/officeart/2005/8/layout/hChevron3"/>
    <dgm:cxn modelId="{DCAB40CC-B320-418B-BF73-473063348DB7}" type="presParOf" srcId="{FC8D2DBD-C33F-48B5-B1FA-10D177F6CEE6}" destId="{F5ADCF80-DC1D-48C0-997E-48A37842D536}" srcOrd="1" destOrd="0" presId="urn:microsoft.com/office/officeart/2005/8/layout/hChevron3"/>
    <dgm:cxn modelId="{06C86638-D7B8-453F-B87B-C67D4FA168F9}" type="presParOf" srcId="{FC8D2DBD-C33F-48B5-B1FA-10D177F6CEE6}" destId="{38C1ED27-A6D3-4294-A421-858D462B59E3}" srcOrd="2" destOrd="0" presId="urn:microsoft.com/office/officeart/2005/8/layout/hChevron3"/>
    <dgm:cxn modelId="{7987F520-40AD-4F47-9D51-BA857C346D9E}" type="presParOf" srcId="{FC8D2DBD-C33F-48B5-B1FA-10D177F6CEE6}" destId="{1E242B55-6621-46E5-BE90-A5A123A94B7F}" srcOrd="3" destOrd="0" presId="urn:microsoft.com/office/officeart/2005/8/layout/hChevron3"/>
    <dgm:cxn modelId="{64645B50-FAC2-4CDB-8222-D9C4C2680F8B}" type="presParOf" srcId="{FC8D2DBD-C33F-48B5-B1FA-10D177F6CEE6}" destId="{362A5788-7F36-4D12-8E79-088B030B2097}" srcOrd="4" destOrd="0" presId="urn:microsoft.com/office/officeart/2005/8/layout/hChevron3"/>
    <dgm:cxn modelId="{F18B0F1E-4E2D-40F9-BCF8-235C1B792D19}" type="presParOf" srcId="{FC8D2DBD-C33F-48B5-B1FA-10D177F6CEE6}" destId="{52DB405C-E14A-4FE7-807C-ED646CCF5C8A}" srcOrd="5" destOrd="0" presId="urn:microsoft.com/office/officeart/2005/8/layout/hChevron3"/>
    <dgm:cxn modelId="{4CCE990A-5891-4CB6-A5B9-20DC5534E026}" type="presParOf" srcId="{FC8D2DBD-C33F-48B5-B1FA-10D177F6CEE6}" destId="{439678CE-216D-4C57-BE48-C00F915C42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3CF72-32DC-42A3-AA5E-B006B7DF77EF}">
      <dsp:nvSpPr>
        <dsp:cNvPr id="0" name=""/>
        <dsp:cNvSpPr/>
      </dsp:nvSpPr>
      <dsp:spPr>
        <a:xfrm>
          <a:off x="1359" y="0"/>
          <a:ext cx="2804400" cy="797074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1" u="sng" kern="1200" dirty="0" err="1"/>
            <a:t>Introduction</a:t>
          </a:r>
          <a:r>
            <a:rPr lang="es-ES" sz="1800" b="1" i="1" u="sng" kern="1200" dirty="0"/>
            <a:t> to </a:t>
          </a:r>
          <a:r>
            <a:rPr lang="es-ES" sz="1800" b="1" i="1" u="sng" kern="1200" dirty="0" err="1"/>
            <a:t>the</a:t>
          </a:r>
          <a:r>
            <a:rPr lang="es-ES" sz="1800" b="1" i="1" u="sng" kern="1200" dirty="0"/>
            <a:t> </a:t>
          </a:r>
          <a:r>
            <a:rPr lang="es-ES" sz="1800" b="1" i="1" u="sng" kern="1200" dirty="0" err="1"/>
            <a:t>problem</a:t>
          </a:r>
          <a:endParaRPr lang="es-ES" sz="1800" b="1" i="1" u="sng" kern="1200" dirty="0"/>
        </a:p>
      </dsp:txBody>
      <dsp:txXfrm>
        <a:off x="1359" y="0"/>
        <a:ext cx="2605132" cy="797074"/>
      </dsp:txXfrm>
    </dsp:sp>
    <dsp:sp modelId="{38C1ED27-A6D3-4294-A421-858D462B59E3}">
      <dsp:nvSpPr>
        <dsp:cNvPr id="0" name=""/>
        <dsp:cNvSpPr/>
      </dsp:nvSpPr>
      <dsp:spPr>
        <a:xfrm>
          <a:off x="2246315" y="0"/>
          <a:ext cx="2804400" cy="797074"/>
        </a:xfrm>
        <a:prstGeom prst="chevron">
          <a:avLst/>
        </a:prstGeom>
        <a:solidFill>
          <a:schemeClr val="accent2">
            <a:shade val="50000"/>
            <a:hueOff val="53945"/>
            <a:satOff val="-11292"/>
            <a:lumOff val="26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Proposed</a:t>
          </a:r>
          <a:r>
            <a:rPr lang="es-ES" sz="1800" kern="1200" dirty="0"/>
            <a:t> </a:t>
          </a:r>
          <a:r>
            <a:rPr lang="es-ES" sz="1800" kern="1200" dirty="0" err="1"/>
            <a:t>strategy</a:t>
          </a:r>
          <a:endParaRPr lang="es-ES" sz="1800" kern="1200" dirty="0"/>
        </a:p>
      </dsp:txBody>
      <dsp:txXfrm>
        <a:off x="2644852" y="0"/>
        <a:ext cx="2007326" cy="797074"/>
      </dsp:txXfrm>
    </dsp:sp>
    <dsp:sp modelId="{362A5788-7F36-4D12-8E79-088B030B2097}">
      <dsp:nvSpPr>
        <dsp:cNvPr id="0" name=""/>
        <dsp:cNvSpPr/>
      </dsp:nvSpPr>
      <dsp:spPr>
        <a:xfrm>
          <a:off x="4489835" y="0"/>
          <a:ext cx="2804400" cy="797074"/>
        </a:xfrm>
        <a:prstGeom prst="chevron">
          <a:avLst/>
        </a:prstGeom>
        <a:solidFill>
          <a:schemeClr val="accent2">
            <a:shade val="50000"/>
            <a:hueOff val="107890"/>
            <a:satOff val="-22585"/>
            <a:lumOff val="525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Results</a:t>
          </a:r>
          <a:endParaRPr lang="es-ES" sz="1800" kern="1200" dirty="0"/>
        </a:p>
      </dsp:txBody>
      <dsp:txXfrm>
        <a:off x="4888372" y="0"/>
        <a:ext cx="2007326" cy="797074"/>
      </dsp:txXfrm>
    </dsp:sp>
    <dsp:sp modelId="{439678CE-216D-4C57-BE48-C00F915C424D}">
      <dsp:nvSpPr>
        <dsp:cNvPr id="0" name=""/>
        <dsp:cNvSpPr/>
      </dsp:nvSpPr>
      <dsp:spPr>
        <a:xfrm>
          <a:off x="6714241" y="0"/>
          <a:ext cx="2804400" cy="797074"/>
        </a:xfrm>
        <a:prstGeom prst="chevron">
          <a:avLst/>
        </a:prstGeom>
        <a:solidFill>
          <a:schemeClr val="accent2">
            <a:shade val="50000"/>
            <a:hueOff val="53945"/>
            <a:satOff val="-11292"/>
            <a:lumOff val="26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Discussion</a:t>
          </a:r>
          <a:r>
            <a:rPr lang="es-ES" sz="1800" kern="1200" dirty="0"/>
            <a:t> and </a:t>
          </a:r>
          <a:r>
            <a:rPr lang="es-ES" sz="1800" kern="1200" dirty="0" err="1"/>
            <a:t>conclusions</a:t>
          </a:r>
          <a:endParaRPr lang="es-ES" sz="1800" kern="1200" dirty="0"/>
        </a:p>
      </dsp:txBody>
      <dsp:txXfrm>
        <a:off x="7112778" y="0"/>
        <a:ext cx="2007326" cy="797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3CF72-32DC-42A3-AA5E-B006B7DF77EF}">
      <dsp:nvSpPr>
        <dsp:cNvPr id="0" name=""/>
        <dsp:cNvSpPr/>
      </dsp:nvSpPr>
      <dsp:spPr>
        <a:xfrm>
          <a:off x="1359" y="0"/>
          <a:ext cx="2804400" cy="797074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u="none" kern="1200" dirty="0" err="1"/>
            <a:t>Introduction</a:t>
          </a:r>
          <a:r>
            <a:rPr lang="es-ES" sz="1800" b="0" i="0" u="none" kern="1200" dirty="0"/>
            <a:t> to </a:t>
          </a:r>
          <a:r>
            <a:rPr lang="es-ES" sz="1800" b="0" i="0" u="none" kern="1200" dirty="0" err="1"/>
            <a:t>the</a:t>
          </a:r>
          <a:r>
            <a:rPr lang="es-ES" sz="1800" b="0" i="0" u="none" kern="1200" dirty="0"/>
            <a:t> </a:t>
          </a:r>
          <a:r>
            <a:rPr lang="es-ES" sz="1800" b="0" i="0" u="none" kern="1200" dirty="0" err="1"/>
            <a:t>problem</a:t>
          </a:r>
          <a:endParaRPr lang="es-ES" sz="1800" b="0" i="0" u="none" kern="1200" dirty="0"/>
        </a:p>
      </dsp:txBody>
      <dsp:txXfrm>
        <a:off x="1359" y="0"/>
        <a:ext cx="2605132" cy="797074"/>
      </dsp:txXfrm>
    </dsp:sp>
    <dsp:sp modelId="{38C1ED27-A6D3-4294-A421-858D462B59E3}">
      <dsp:nvSpPr>
        <dsp:cNvPr id="0" name=""/>
        <dsp:cNvSpPr/>
      </dsp:nvSpPr>
      <dsp:spPr>
        <a:xfrm>
          <a:off x="2246315" y="0"/>
          <a:ext cx="2804400" cy="797074"/>
        </a:xfrm>
        <a:prstGeom prst="chevron">
          <a:avLst/>
        </a:prstGeom>
        <a:solidFill>
          <a:schemeClr val="accent2">
            <a:shade val="50000"/>
            <a:hueOff val="53945"/>
            <a:satOff val="-11292"/>
            <a:lumOff val="26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1" u="sng" kern="1200" dirty="0" err="1"/>
            <a:t>Proposed</a:t>
          </a:r>
          <a:r>
            <a:rPr lang="es-ES" sz="1800" b="1" i="1" u="sng" kern="1200" dirty="0"/>
            <a:t> </a:t>
          </a:r>
          <a:r>
            <a:rPr lang="es-ES" sz="1800" b="1" i="1" u="sng" kern="1200" dirty="0" err="1"/>
            <a:t>strategy</a:t>
          </a:r>
          <a:endParaRPr lang="es-ES" sz="1800" b="1" i="1" u="sng" kern="1200" dirty="0"/>
        </a:p>
      </dsp:txBody>
      <dsp:txXfrm>
        <a:off x="2644852" y="0"/>
        <a:ext cx="2007326" cy="797074"/>
      </dsp:txXfrm>
    </dsp:sp>
    <dsp:sp modelId="{362A5788-7F36-4D12-8E79-088B030B2097}">
      <dsp:nvSpPr>
        <dsp:cNvPr id="0" name=""/>
        <dsp:cNvSpPr/>
      </dsp:nvSpPr>
      <dsp:spPr>
        <a:xfrm>
          <a:off x="4489835" y="0"/>
          <a:ext cx="2804400" cy="797074"/>
        </a:xfrm>
        <a:prstGeom prst="chevron">
          <a:avLst/>
        </a:prstGeom>
        <a:solidFill>
          <a:schemeClr val="accent2">
            <a:shade val="50000"/>
            <a:hueOff val="107890"/>
            <a:satOff val="-22585"/>
            <a:lumOff val="525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Results</a:t>
          </a:r>
          <a:endParaRPr lang="es-ES" sz="1800" kern="1200" dirty="0"/>
        </a:p>
      </dsp:txBody>
      <dsp:txXfrm>
        <a:off x="4888372" y="0"/>
        <a:ext cx="2007326" cy="797074"/>
      </dsp:txXfrm>
    </dsp:sp>
    <dsp:sp modelId="{439678CE-216D-4C57-BE48-C00F915C424D}">
      <dsp:nvSpPr>
        <dsp:cNvPr id="0" name=""/>
        <dsp:cNvSpPr/>
      </dsp:nvSpPr>
      <dsp:spPr>
        <a:xfrm>
          <a:off x="6714241" y="0"/>
          <a:ext cx="2804400" cy="797074"/>
        </a:xfrm>
        <a:prstGeom prst="chevron">
          <a:avLst/>
        </a:prstGeom>
        <a:solidFill>
          <a:schemeClr val="accent2">
            <a:shade val="50000"/>
            <a:hueOff val="53945"/>
            <a:satOff val="-11292"/>
            <a:lumOff val="26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Discussion</a:t>
          </a:r>
          <a:r>
            <a:rPr lang="es-ES" sz="1800" kern="1200" dirty="0"/>
            <a:t> and </a:t>
          </a:r>
          <a:r>
            <a:rPr lang="es-ES" sz="1800" kern="1200" dirty="0" err="1"/>
            <a:t>conclusion</a:t>
          </a:r>
          <a:endParaRPr lang="es-ES" sz="1800" kern="1200" dirty="0"/>
        </a:p>
      </dsp:txBody>
      <dsp:txXfrm>
        <a:off x="7112778" y="0"/>
        <a:ext cx="2007326" cy="797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3CF72-32DC-42A3-AA5E-B006B7DF77EF}">
      <dsp:nvSpPr>
        <dsp:cNvPr id="0" name=""/>
        <dsp:cNvSpPr/>
      </dsp:nvSpPr>
      <dsp:spPr>
        <a:xfrm>
          <a:off x="1359" y="0"/>
          <a:ext cx="2804400" cy="797074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u="none" kern="1200" dirty="0" err="1"/>
            <a:t>Introduction</a:t>
          </a:r>
          <a:r>
            <a:rPr lang="es-ES" sz="1800" b="0" i="0" u="none" kern="1200" dirty="0"/>
            <a:t> to </a:t>
          </a:r>
          <a:r>
            <a:rPr lang="es-ES" sz="1800" b="0" i="0" u="none" kern="1200" dirty="0" err="1"/>
            <a:t>the</a:t>
          </a:r>
          <a:r>
            <a:rPr lang="es-ES" sz="1800" b="0" i="0" u="none" kern="1200" dirty="0"/>
            <a:t> </a:t>
          </a:r>
          <a:r>
            <a:rPr lang="es-ES" sz="1800" b="0" i="0" u="none" kern="1200" dirty="0" err="1"/>
            <a:t>problem</a:t>
          </a:r>
          <a:endParaRPr lang="es-ES" sz="1800" b="0" i="0" u="none" kern="1200" dirty="0"/>
        </a:p>
      </dsp:txBody>
      <dsp:txXfrm>
        <a:off x="1359" y="0"/>
        <a:ext cx="2605132" cy="797074"/>
      </dsp:txXfrm>
    </dsp:sp>
    <dsp:sp modelId="{38C1ED27-A6D3-4294-A421-858D462B59E3}">
      <dsp:nvSpPr>
        <dsp:cNvPr id="0" name=""/>
        <dsp:cNvSpPr/>
      </dsp:nvSpPr>
      <dsp:spPr>
        <a:xfrm>
          <a:off x="2246315" y="0"/>
          <a:ext cx="2804400" cy="797074"/>
        </a:xfrm>
        <a:prstGeom prst="chevron">
          <a:avLst/>
        </a:prstGeom>
        <a:solidFill>
          <a:schemeClr val="accent2">
            <a:shade val="50000"/>
            <a:hueOff val="53945"/>
            <a:satOff val="-11292"/>
            <a:lumOff val="26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u="none" kern="1200" dirty="0" err="1"/>
            <a:t>Proposed</a:t>
          </a:r>
          <a:r>
            <a:rPr lang="es-ES" sz="1800" b="0" i="0" u="none" kern="1200" dirty="0"/>
            <a:t> </a:t>
          </a:r>
          <a:r>
            <a:rPr lang="es-ES" sz="1800" b="0" i="0" u="none" kern="1200" dirty="0" err="1"/>
            <a:t>strategy</a:t>
          </a:r>
          <a:endParaRPr lang="es-ES" sz="1800" b="0" i="0" u="none" kern="1200" dirty="0"/>
        </a:p>
      </dsp:txBody>
      <dsp:txXfrm>
        <a:off x="2644852" y="0"/>
        <a:ext cx="2007326" cy="797074"/>
      </dsp:txXfrm>
    </dsp:sp>
    <dsp:sp modelId="{362A5788-7F36-4D12-8E79-088B030B2097}">
      <dsp:nvSpPr>
        <dsp:cNvPr id="0" name=""/>
        <dsp:cNvSpPr/>
      </dsp:nvSpPr>
      <dsp:spPr>
        <a:xfrm>
          <a:off x="4489835" y="0"/>
          <a:ext cx="2804400" cy="797074"/>
        </a:xfrm>
        <a:prstGeom prst="chevron">
          <a:avLst/>
        </a:prstGeom>
        <a:solidFill>
          <a:schemeClr val="accent2">
            <a:shade val="50000"/>
            <a:hueOff val="107890"/>
            <a:satOff val="-22585"/>
            <a:lumOff val="525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1" u="sng" kern="1200" dirty="0" err="1"/>
            <a:t>Results</a:t>
          </a:r>
          <a:endParaRPr lang="es-ES" sz="1800" b="1" i="1" u="sng" kern="1200" dirty="0"/>
        </a:p>
      </dsp:txBody>
      <dsp:txXfrm>
        <a:off x="4888372" y="0"/>
        <a:ext cx="2007326" cy="797074"/>
      </dsp:txXfrm>
    </dsp:sp>
    <dsp:sp modelId="{439678CE-216D-4C57-BE48-C00F915C424D}">
      <dsp:nvSpPr>
        <dsp:cNvPr id="0" name=""/>
        <dsp:cNvSpPr/>
      </dsp:nvSpPr>
      <dsp:spPr>
        <a:xfrm>
          <a:off x="6714241" y="0"/>
          <a:ext cx="2804400" cy="797074"/>
        </a:xfrm>
        <a:prstGeom prst="chevron">
          <a:avLst/>
        </a:prstGeom>
        <a:solidFill>
          <a:schemeClr val="accent2">
            <a:shade val="50000"/>
            <a:hueOff val="53945"/>
            <a:satOff val="-11292"/>
            <a:lumOff val="26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Discussion</a:t>
          </a:r>
          <a:r>
            <a:rPr lang="es-ES" sz="1800" kern="1200" dirty="0"/>
            <a:t> and </a:t>
          </a:r>
          <a:r>
            <a:rPr lang="es-ES" sz="1800" kern="1200" dirty="0" err="1"/>
            <a:t>conclusion</a:t>
          </a:r>
          <a:endParaRPr lang="es-ES" sz="1800" kern="1200" dirty="0"/>
        </a:p>
      </dsp:txBody>
      <dsp:txXfrm>
        <a:off x="7112778" y="0"/>
        <a:ext cx="2007326" cy="797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3CF72-32DC-42A3-AA5E-B006B7DF77EF}">
      <dsp:nvSpPr>
        <dsp:cNvPr id="0" name=""/>
        <dsp:cNvSpPr/>
      </dsp:nvSpPr>
      <dsp:spPr>
        <a:xfrm>
          <a:off x="1359" y="0"/>
          <a:ext cx="2804400" cy="797074"/>
        </a:xfrm>
        <a:prstGeom prst="homePlat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u="none" kern="1200" dirty="0" err="1"/>
            <a:t>Introduction</a:t>
          </a:r>
          <a:r>
            <a:rPr lang="es-ES" sz="1800" b="0" i="0" u="none" kern="1200" dirty="0"/>
            <a:t> to </a:t>
          </a:r>
          <a:r>
            <a:rPr lang="es-ES" sz="1800" b="0" i="0" u="none" kern="1200" dirty="0" err="1"/>
            <a:t>the</a:t>
          </a:r>
          <a:r>
            <a:rPr lang="es-ES" sz="1800" b="0" i="0" u="none" kern="1200" dirty="0"/>
            <a:t> </a:t>
          </a:r>
          <a:r>
            <a:rPr lang="es-ES" sz="1800" b="0" i="0" u="none" kern="1200" dirty="0" err="1"/>
            <a:t>problem</a:t>
          </a:r>
          <a:endParaRPr lang="es-ES" sz="1800" b="0" i="0" u="none" kern="1200" dirty="0"/>
        </a:p>
      </dsp:txBody>
      <dsp:txXfrm>
        <a:off x="1359" y="0"/>
        <a:ext cx="2605132" cy="797074"/>
      </dsp:txXfrm>
    </dsp:sp>
    <dsp:sp modelId="{38C1ED27-A6D3-4294-A421-858D462B59E3}">
      <dsp:nvSpPr>
        <dsp:cNvPr id="0" name=""/>
        <dsp:cNvSpPr/>
      </dsp:nvSpPr>
      <dsp:spPr>
        <a:xfrm>
          <a:off x="2246315" y="0"/>
          <a:ext cx="2804400" cy="797074"/>
        </a:xfrm>
        <a:prstGeom prst="chevron">
          <a:avLst/>
        </a:prstGeom>
        <a:solidFill>
          <a:schemeClr val="accent2">
            <a:shade val="50000"/>
            <a:hueOff val="53945"/>
            <a:satOff val="-11292"/>
            <a:lumOff val="26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u="none" kern="1200" dirty="0" err="1"/>
            <a:t>Proposed</a:t>
          </a:r>
          <a:r>
            <a:rPr lang="es-ES" sz="1800" b="0" i="0" u="none" kern="1200" dirty="0"/>
            <a:t> </a:t>
          </a:r>
          <a:r>
            <a:rPr lang="es-ES" sz="1800" b="0" i="0" u="none" kern="1200" dirty="0" err="1"/>
            <a:t>strategy</a:t>
          </a:r>
          <a:endParaRPr lang="es-ES" sz="1800" b="0" i="0" u="none" kern="1200" dirty="0"/>
        </a:p>
      </dsp:txBody>
      <dsp:txXfrm>
        <a:off x="2644852" y="0"/>
        <a:ext cx="2007326" cy="797074"/>
      </dsp:txXfrm>
    </dsp:sp>
    <dsp:sp modelId="{362A5788-7F36-4D12-8E79-088B030B2097}">
      <dsp:nvSpPr>
        <dsp:cNvPr id="0" name=""/>
        <dsp:cNvSpPr/>
      </dsp:nvSpPr>
      <dsp:spPr>
        <a:xfrm>
          <a:off x="4489835" y="0"/>
          <a:ext cx="2804400" cy="797074"/>
        </a:xfrm>
        <a:prstGeom prst="chevron">
          <a:avLst/>
        </a:prstGeom>
        <a:solidFill>
          <a:schemeClr val="accent2">
            <a:shade val="50000"/>
            <a:hueOff val="107890"/>
            <a:satOff val="-22585"/>
            <a:lumOff val="525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Results</a:t>
          </a:r>
          <a:endParaRPr lang="es-ES" sz="1800" kern="1200" dirty="0"/>
        </a:p>
      </dsp:txBody>
      <dsp:txXfrm>
        <a:off x="4888372" y="0"/>
        <a:ext cx="2007326" cy="797074"/>
      </dsp:txXfrm>
    </dsp:sp>
    <dsp:sp modelId="{439678CE-216D-4C57-BE48-C00F915C424D}">
      <dsp:nvSpPr>
        <dsp:cNvPr id="0" name=""/>
        <dsp:cNvSpPr/>
      </dsp:nvSpPr>
      <dsp:spPr>
        <a:xfrm>
          <a:off x="6714241" y="0"/>
          <a:ext cx="2804400" cy="797074"/>
        </a:xfrm>
        <a:prstGeom prst="chevron">
          <a:avLst/>
        </a:prstGeom>
        <a:solidFill>
          <a:schemeClr val="accent2">
            <a:shade val="50000"/>
            <a:hueOff val="53945"/>
            <a:satOff val="-11292"/>
            <a:lumOff val="26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1" u="sng" kern="1200" dirty="0" err="1"/>
            <a:t>Discussion</a:t>
          </a:r>
          <a:r>
            <a:rPr lang="es-ES" sz="1800" b="1" i="1" u="sng" kern="1200" dirty="0"/>
            <a:t> and </a:t>
          </a:r>
          <a:r>
            <a:rPr lang="es-ES" sz="1800" b="1" i="1" u="sng" kern="1200" dirty="0" err="1"/>
            <a:t>conclusion</a:t>
          </a:r>
          <a:endParaRPr lang="es-ES" sz="1800" b="1" i="1" u="sng" kern="1200" dirty="0"/>
        </a:p>
      </dsp:txBody>
      <dsp:txXfrm>
        <a:off x="7112778" y="0"/>
        <a:ext cx="2007326" cy="797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Roque Rodríguez Outeiral- Trabajo de Fin de grado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5D5C-EAFE-45A1-8228-C4226F573D8A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99DE-6EA0-44A6-9513-B14D8BEF019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Roque Rodríguez Outeiral- Trabajo de Fin de grado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13B72-1DE8-478F-A3B6-C5F48079A791}" type="datetimeFigureOut">
              <a:rPr lang="es-ES" smtClean="0"/>
              <a:pPr/>
              <a:t>16/10/2016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BC3E-3257-4B1E-BEB8-19710636A34F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Roque Rodríguez Outeiral- Trabajo de Fin de grado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Roque Rodríguez Outeiral- Trabajo de Fin de grado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BA34221-C52D-4BD9-9393-0E3C1D29C917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972-FE56-4FCB-9E72-A0FFE7070F00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8759-636F-412E-9B37-32FEF089C1E0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5AA8-A277-4DF9-88B1-448BCB47AD36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DF45-8D8F-4EE8-A647-F8123A2C9C1D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A9D0-C835-4F8F-AB6E-9102617452AC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937969-A2A3-46D4-8EA5-2ADB1DA1B187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0D383D0-2221-49ED-9A90-191B32E7A026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C25F-7212-474C-BCEB-2E5AD43912D5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A583-972A-4166-8498-CBB278DCF1EE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2989-5B25-4E44-A1C2-A05B647EDFED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ECDA831-8F4B-4230-A8EB-5856962841D7}" type="datetime1">
              <a:rPr lang="es-ES" smtClean="0"/>
              <a:pPr/>
              <a:t>16/10/2016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D6FFAA-69AC-4627-8E49-D948AADA17C2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484785"/>
            <a:ext cx="9144000" cy="1728191"/>
          </a:xfrm>
        </p:spPr>
        <p:txBody>
          <a:bodyPr>
            <a:noAutofit/>
          </a:bodyPr>
          <a:lstStyle/>
          <a:p>
            <a:pPr algn="ctr"/>
            <a:r>
              <a:rPr lang="es-ES" sz="4000" dirty="0" err="1">
                <a:latin typeface="Century Schoolbook" panose="02040604050505020304" pitchFamily="18" charset="0"/>
              </a:rPr>
              <a:t>Traffic</a:t>
            </a:r>
            <a:r>
              <a:rPr lang="es-ES" sz="4000" dirty="0">
                <a:latin typeface="Century Schoolbook" panose="02040604050505020304" pitchFamily="18" charset="0"/>
              </a:rPr>
              <a:t> </a:t>
            </a:r>
            <a:r>
              <a:rPr lang="es-ES" sz="4000" dirty="0" err="1">
                <a:latin typeface="Century Schoolbook" panose="02040604050505020304" pitchFamily="18" charset="0"/>
              </a:rPr>
              <a:t>Sign</a:t>
            </a:r>
            <a:r>
              <a:rPr lang="es-ES" sz="4000" dirty="0">
                <a:latin typeface="Century Schoolbook" panose="02040604050505020304" pitchFamily="18" charset="0"/>
              </a:rPr>
              <a:t> </a:t>
            </a:r>
            <a:r>
              <a:rPr lang="es-ES" sz="4000" dirty="0" err="1">
                <a:latin typeface="Century Schoolbook" panose="02040604050505020304" pitchFamily="18" charset="0"/>
              </a:rPr>
              <a:t>Detection</a:t>
            </a:r>
            <a:r>
              <a:rPr lang="es-ES" sz="4000" dirty="0">
                <a:latin typeface="Century Schoolbook" panose="02040604050505020304" pitchFamily="18" charset="0"/>
              </a:rPr>
              <a:t> &amp; </a:t>
            </a:r>
            <a:r>
              <a:rPr lang="es-ES" sz="4000" dirty="0" err="1">
                <a:latin typeface="Century Schoolbook" panose="02040604050505020304" pitchFamily="18" charset="0"/>
              </a:rPr>
              <a:t>Recognition</a:t>
            </a:r>
            <a:r>
              <a:rPr lang="es-ES" sz="4000" dirty="0">
                <a:latin typeface="Century Schoolbook" panose="02040604050505020304" pitchFamily="18" charset="0"/>
              </a:rPr>
              <a:t> </a:t>
            </a:r>
            <a:r>
              <a:rPr lang="es-ES" sz="4000" dirty="0" err="1">
                <a:latin typeface="Century Schoolbook" panose="02040604050505020304" pitchFamily="18" charset="0"/>
              </a:rPr>
              <a:t>Week</a:t>
            </a:r>
            <a:r>
              <a:rPr lang="es-ES" sz="4000" dirty="0">
                <a:latin typeface="Century Schoolbook" panose="02040604050505020304" pitchFamily="18" charset="0"/>
              </a:rPr>
              <a:t> </a:t>
            </a:r>
            <a:r>
              <a:rPr lang="es-ES" sz="4000" dirty="0" err="1">
                <a:latin typeface="Century Schoolbook" panose="02040604050505020304" pitchFamily="18" charset="0"/>
              </a:rPr>
              <a:t>one</a:t>
            </a:r>
            <a:r>
              <a:rPr lang="es-ES" sz="4000" dirty="0">
                <a:latin typeface="Century Schoolbook" panose="02040604050505020304" pitchFamily="18" charset="0"/>
              </a:rPr>
              <a:t> </a:t>
            </a:r>
            <a:endParaRPr lang="es-ES" sz="2800" dirty="0">
              <a:latin typeface="Century Schoolbook" panose="02040604050505020304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35016" y="4221088"/>
            <a:ext cx="4808984" cy="1872208"/>
          </a:xfrm>
        </p:spPr>
        <p:txBody>
          <a:bodyPr>
            <a:normAutofit/>
          </a:bodyPr>
          <a:lstStyle/>
          <a:p>
            <a:pPr algn="r"/>
            <a:r>
              <a:rPr lang="es-ES" sz="2000" dirty="0"/>
              <a:t>Idoia Ruiz</a:t>
            </a:r>
          </a:p>
          <a:p>
            <a:pPr algn="r"/>
            <a:r>
              <a:rPr lang="es-ES" sz="2000" dirty="0"/>
              <a:t>Lidia Talavera</a:t>
            </a:r>
          </a:p>
          <a:p>
            <a:pPr algn="r"/>
            <a:r>
              <a:rPr lang="es-ES" sz="2000" dirty="0"/>
              <a:t>Onofre </a:t>
            </a:r>
            <a:r>
              <a:rPr lang="es-ES" sz="2000" dirty="0" err="1"/>
              <a:t>Martorell</a:t>
            </a:r>
            <a:endParaRPr lang="es-ES" sz="2000" dirty="0"/>
          </a:p>
          <a:p>
            <a:pPr algn="r"/>
            <a:r>
              <a:rPr lang="es-ES" sz="2000" dirty="0"/>
              <a:t>Roque Rodríguez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6555748"/>
            <a:ext cx="7236296" cy="3296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pPr marL="681228" indent="-571500">
              <a:buFont typeface="+mj-lt"/>
              <a:buAutoNum type="romanUcPeriod"/>
            </a:pPr>
            <a:r>
              <a:rPr lang="en-US" dirty="0"/>
              <a:t>Introduction to the problem</a:t>
            </a:r>
          </a:p>
          <a:p>
            <a:pPr marL="681228" indent="-571500">
              <a:buFont typeface="+mj-lt"/>
              <a:buAutoNum type="romanUcPeriod"/>
            </a:pPr>
            <a:endParaRPr lang="en-US" dirty="0"/>
          </a:p>
          <a:p>
            <a:pPr marL="681228" indent="-571500">
              <a:buFont typeface="+mj-lt"/>
              <a:buAutoNum type="romanUcPeriod"/>
            </a:pPr>
            <a:r>
              <a:rPr lang="en-US" dirty="0"/>
              <a:t>Proposed strategy</a:t>
            </a:r>
          </a:p>
          <a:p>
            <a:pPr marL="681228" indent="-571500">
              <a:buFont typeface="+mj-lt"/>
              <a:buAutoNum type="romanUcPeriod"/>
            </a:pPr>
            <a:endParaRPr lang="en-US" dirty="0"/>
          </a:p>
          <a:p>
            <a:pPr marL="681228" indent="-571500">
              <a:buFont typeface="+mj-lt"/>
              <a:buAutoNum type="romanUcPeriod"/>
            </a:pPr>
            <a:r>
              <a:rPr lang="en-US" dirty="0"/>
              <a:t>Results</a:t>
            </a:r>
          </a:p>
          <a:p>
            <a:pPr marL="681228" indent="-571500">
              <a:buFont typeface="+mj-lt"/>
              <a:buAutoNum type="romanUcPeriod"/>
            </a:pPr>
            <a:endParaRPr lang="en-US" dirty="0"/>
          </a:p>
          <a:p>
            <a:pPr marL="681228" indent="-571500">
              <a:buFont typeface="+mj-lt"/>
              <a:buAutoNum type="romanUcPeriod"/>
            </a:pPr>
            <a:r>
              <a:rPr lang="en-US" dirty="0"/>
              <a:t>Discussion and conclusion</a:t>
            </a:r>
          </a:p>
          <a:p>
            <a:pPr marL="681228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i="1" dirty="0">
                <a:solidFill>
                  <a:schemeClr val="bg1"/>
                </a:solidFill>
              </a:rPr>
              <a:t>Project M1- </a:t>
            </a:r>
            <a:r>
              <a:rPr lang="es-ES" sz="1400" i="1" dirty="0" err="1">
                <a:solidFill>
                  <a:schemeClr val="bg1"/>
                </a:solidFill>
              </a:rPr>
              <a:t>Traffic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Sign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Detection</a:t>
            </a:r>
            <a:r>
              <a:rPr lang="es-ES" sz="1400" i="1" dirty="0">
                <a:solidFill>
                  <a:schemeClr val="bg1"/>
                </a:solidFill>
              </a:rPr>
              <a:t> &amp; </a:t>
            </a:r>
            <a:r>
              <a:rPr lang="es-ES" sz="1400" i="1" dirty="0" err="1">
                <a:solidFill>
                  <a:schemeClr val="bg1"/>
                </a:solidFill>
              </a:rPr>
              <a:t>Recognition</a:t>
            </a:r>
            <a:r>
              <a:rPr lang="es-ES" sz="1600" i="1" dirty="0">
                <a:solidFill>
                  <a:schemeClr val="bg1"/>
                </a:solidFill>
              </a:rPr>
              <a:t>  				              </a:t>
            </a:r>
            <a:r>
              <a:rPr lang="es-ES" sz="1400" i="1" dirty="0" err="1">
                <a:solidFill>
                  <a:schemeClr val="bg1"/>
                </a:solidFill>
              </a:rPr>
              <a:t>Week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one</a:t>
            </a:r>
            <a:endParaRPr lang="es-ES" sz="1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79513" y="1737406"/>
            <a:ext cx="35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677448"/>
              </p:ext>
            </p:extLst>
          </p:nvPr>
        </p:nvGraphicFramePr>
        <p:xfrm>
          <a:off x="-36512" y="6088310"/>
          <a:ext cx="9540552" cy="79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4 CuadroTexto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i="1" dirty="0">
                <a:solidFill>
                  <a:schemeClr val="bg1"/>
                </a:solidFill>
              </a:rPr>
              <a:t>Project M1- </a:t>
            </a:r>
            <a:r>
              <a:rPr lang="es-ES" sz="1400" i="1" dirty="0" err="1">
                <a:solidFill>
                  <a:schemeClr val="bg1"/>
                </a:solidFill>
              </a:rPr>
              <a:t>Traffic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Sign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Detection</a:t>
            </a:r>
            <a:r>
              <a:rPr lang="es-ES" sz="1400" i="1" dirty="0">
                <a:solidFill>
                  <a:schemeClr val="bg1"/>
                </a:solidFill>
              </a:rPr>
              <a:t> &amp; </a:t>
            </a:r>
            <a:r>
              <a:rPr lang="es-ES" sz="1400" i="1" dirty="0" err="1">
                <a:solidFill>
                  <a:schemeClr val="bg1"/>
                </a:solidFill>
              </a:rPr>
              <a:t>Recognition</a:t>
            </a:r>
            <a:r>
              <a:rPr lang="es-ES" sz="1600" i="1" dirty="0">
                <a:solidFill>
                  <a:schemeClr val="bg1"/>
                </a:solidFill>
              </a:rPr>
              <a:t>  				              </a:t>
            </a:r>
            <a:r>
              <a:rPr lang="es-ES" sz="1400" i="1" dirty="0" err="1">
                <a:solidFill>
                  <a:schemeClr val="bg1"/>
                </a:solidFill>
              </a:rPr>
              <a:t>Week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one</a:t>
            </a:r>
            <a:endParaRPr lang="es-ES" sz="1400" i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5112"/>
          </a:xfrm>
        </p:spPr>
        <p:txBody>
          <a:bodyPr/>
          <a:lstStyle/>
          <a:p>
            <a:r>
              <a:rPr lang="en-US" dirty="0"/>
              <a:t>Build a traffic sign detector/recognizer.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First week: From image to pixels candidates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9022" y="3140968"/>
            <a:ext cx="4109442" cy="23588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822" y="3431316"/>
            <a:ext cx="3167098" cy="20859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7624" y="5589240"/>
            <a:ext cx="8018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traffic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sign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detector.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Right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workflow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week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Lectures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’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slices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66800"/>
          </a:xfrm>
        </p:spPr>
        <p:txBody>
          <a:bodyPr/>
          <a:lstStyle/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strategy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5112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7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849041"/>
              </p:ext>
            </p:extLst>
          </p:nvPr>
        </p:nvGraphicFramePr>
        <p:xfrm>
          <a:off x="0" y="6088310"/>
          <a:ext cx="9540552" cy="79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987488"/>
              </p:ext>
            </p:extLst>
          </p:nvPr>
        </p:nvGraphicFramePr>
        <p:xfrm>
          <a:off x="-36512" y="6088310"/>
          <a:ext cx="9540552" cy="79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4 CuadroTexto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i="1" dirty="0">
                <a:solidFill>
                  <a:schemeClr val="bg1"/>
                </a:solidFill>
              </a:rPr>
              <a:t>Project M1- </a:t>
            </a:r>
            <a:r>
              <a:rPr lang="es-ES" sz="1400" i="1" dirty="0" err="1">
                <a:solidFill>
                  <a:schemeClr val="bg1"/>
                </a:solidFill>
              </a:rPr>
              <a:t>Traffic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Sign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Detection</a:t>
            </a:r>
            <a:r>
              <a:rPr lang="es-ES" sz="1400" i="1" dirty="0">
                <a:solidFill>
                  <a:schemeClr val="bg1"/>
                </a:solidFill>
              </a:rPr>
              <a:t> &amp; </a:t>
            </a:r>
            <a:r>
              <a:rPr lang="es-ES" sz="1400" i="1" dirty="0" err="1">
                <a:solidFill>
                  <a:schemeClr val="bg1"/>
                </a:solidFill>
              </a:rPr>
              <a:t>Recognition</a:t>
            </a:r>
            <a:r>
              <a:rPr lang="es-ES" sz="1600" i="1" dirty="0">
                <a:solidFill>
                  <a:schemeClr val="bg1"/>
                </a:solidFill>
              </a:rPr>
              <a:t>  				              </a:t>
            </a:r>
            <a:r>
              <a:rPr lang="es-ES" sz="1400" i="1" dirty="0" err="1">
                <a:solidFill>
                  <a:schemeClr val="bg1"/>
                </a:solidFill>
              </a:rPr>
              <a:t>Week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one</a:t>
            </a:r>
            <a:endParaRPr lang="es-E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66800"/>
          </a:xfrm>
        </p:spPr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882272"/>
              </p:ext>
            </p:extLst>
          </p:nvPr>
        </p:nvGraphicFramePr>
        <p:xfrm>
          <a:off x="457200" y="3429000"/>
          <a:ext cx="8435280" cy="2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28">
                  <a:extLst>
                    <a:ext uri="{9D8B030D-6E8A-4147-A177-3AD203B41FA5}">
                      <a16:colId xmlns:a16="http://schemas.microsoft.com/office/drawing/2014/main" val="1003440915"/>
                    </a:ext>
                  </a:extLst>
                </a:gridCol>
                <a:gridCol w="843528">
                  <a:extLst>
                    <a:ext uri="{9D8B030D-6E8A-4147-A177-3AD203B41FA5}">
                      <a16:colId xmlns:a16="http://schemas.microsoft.com/office/drawing/2014/main" val="3950126434"/>
                    </a:ext>
                  </a:extLst>
                </a:gridCol>
                <a:gridCol w="843528">
                  <a:extLst>
                    <a:ext uri="{9D8B030D-6E8A-4147-A177-3AD203B41FA5}">
                      <a16:colId xmlns:a16="http://schemas.microsoft.com/office/drawing/2014/main" val="200493926"/>
                    </a:ext>
                  </a:extLst>
                </a:gridCol>
                <a:gridCol w="843528">
                  <a:extLst>
                    <a:ext uri="{9D8B030D-6E8A-4147-A177-3AD203B41FA5}">
                      <a16:colId xmlns:a16="http://schemas.microsoft.com/office/drawing/2014/main" val="4092620881"/>
                    </a:ext>
                  </a:extLst>
                </a:gridCol>
                <a:gridCol w="843528">
                  <a:extLst>
                    <a:ext uri="{9D8B030D-6E8A-4147-A177-3AD203B41FA5}">
                      <a16:colId xmlns:a16="http://schemas.microsoft.com/office/drawing/2014/main" val="416366493"/>
                    </a:ext>
                  </a:extLst>
                </a:gridCol>
                <a:gridCol w="843528">
                  <a:extLst>
                    <a:ext uri="{9D8B030D-6E8A-4147-A177-3AD203B41FA5}">
                      <a16:colId xmlns:a16="http://schemas.microsoft.com/office/drawing/2014/main" val="3033801935"/>
                    </a:ext>
                  </a:extLst>
                </a:gridCol>
                <a:gridCol w="843528">
                  <a:extLst>
                    <a:ext uri="{9D8B030D-6E8A-4147-A177-3AD203B41FA5}">
                      <a16:colId xmlns:a16="http://schemas.microsoft.com/office/drawing/2014/main" val="1870555352"/>
                    </a:ext>
                  </a:extLst>
                </a:gridCol>
                <a:gridCol w="843528">
                  <a:extLst>
                    <a:ext uri="{9D8B030D-6E8A-4147-A177-3AD203B41FA5}">
                      <a16:colId xmlns:a16="http://schemas.microsoft.com/office/drawing/2014/main" val="945904007"/>
                    </a:ext>
                  </a:extLst>
                </a:gridCol>
                <a:gridCol w="843528">
                  <a:extLst>
                    <a:ext uri="{9D8B030D-6E8A-4147-A177-3AD203B41FA5}">
                      <a16:colId xmlns:a16="http://schemas.microsoft.com/office/drawing/2014/main" val="2447624450"/>
                    </a:ext>
                  </a:extLst>
                </a:gridCol>
                <a:gridCol w="843528">
                  <a:extLst>
                    <a:ext uri="{9D8B030D-6E8A-4147-A177-3AD203B41FA5}">
                      <a16:colId xmlns:a16="http://schemas.microsoft.com/office/drawing/2014/main" val="2157747068"/>
                    </a:ext>
                  </a:extLst>
                </a:gridCol>
              </a:tblGrid>
              <a:tr h="400608">
                <a:tc>
                  <a:txBody>
                    <a:bodyPr/>
                    <a:lstStyle/>
                    <a:p>
                      <a:endParaRPr lang="es-E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Precision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Accuracy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/>
                        <a:t>Recall</a:t>
                      </a:r>
                      <a:endParaRPr lang="es-ES" sz="1100" dirty="0"/>
                    </a:p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 </a:t>
                      </a:r>
                      <a:r>
                        <a:rPr lang="es-ES" sz="1100" dirty="0" err="1"/>
                        <a:t>measure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/>
                        <a:t>FN</a:t>
                      </a:r>
                    </a:p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/>
                        <a:t>Time</a:t>
                      </a:r>
                    </a:p>
                    <a:p>
                      <a:endParaRPr lang="es-E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18208"/>
                  </a:ext>
                </a:extLst>
              </a:tr>
              <a:tr h="400608">
                <a:tc>
                  <a:txBody>
                    <a:bodyPr/>
                    <a:lstStyle/>
                    <a:p>
                      <a:r>
                        <a:rPr lang="es-ES" sz="1050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630024"/>
                  </a:ext>
                </a:extLst>
              </a:tr>
              <a:tr h="400608">
                <a:tc>
                  <a:txBody>
                    <a:bodyPr/>
                    <a:lstStyle/>
                    <a:p>
                      <a:r>
                        <a:rPr lang="es-ES" sz="1050" dirty="0" err="1"/>
                        <a:t>Otsu</a:t>
                      </a:r>
                      <a:r>
                        <a:rPr lang="es-ES" sz="1050" dirty="0"/>
                        <a:t> 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19437"/>
                  </a:ext>
                </a:extLst>
              </a:tr>
              <a:tr h="400608">
                <a:tc>
                  <a:txBody>
                    <a:bodyPr/>
                    <a:lstStyle/>
                    <a:p>
                      <a:r>
                        <a:rPr lang="es-ES" sz="1050" dirty="0"/>
                        <a:t>HSV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87504"/>
                  </a:ext>
                </a:extLst>
              </a:tr>
              <a:tr h="400608">
                <a:tc>
                  <a:txBody>
                    <a:bodyPr/>
                    <a:lstStyle/>
                    <a:p>
                      <a:r>
                        <a:rPr lang="es-ES" sz="1050" dirty="0"/>
                        <a:t>HSV&amp;RGB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32026"/>
                  </a:ext>
                </a:extLst>
              </a:tr>
              <a:tr h="400608">
                <a:tc>
                  <a:txBody>
                    <a:bodyPr/>
                    <a:lstStyle/>
                    <a:p>
                      <a:r>
                        <a:rPr lang="es-ES" sz="1050" dirty="0" err="1"/>
                        <a:t>Lab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4366"/>
                  </a:ext>
                </a:extLst>
              </a:tr>
            </a:tbl>
          </a:graphicData>
        </a:graphic>
      </p:graphicFrame>
      <p:sp>
        <p:nvSpPr>
          <p:cNvPr id="4" name="4 CuadroTexto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i="1" dirty="0">
                <a:solidFill>
                  <a:schemeClr val="bg1"/>
                </a:solidFill>
              </a:rPr>
              <a:t>Project M1- </a:t>
            </a:r>
            <a:r>
              <a:rPr lang="es-ES" sz="1400" i="1" dirty="0" err="1">
                <a:solidFill>
                  <a:schemeClr val="bg1"/>
                </a:solidFill>
              </a:rPr>
              <a:t>Traffic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Sign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Detection</a:t>
            </a:r>
            <a:r>
              <a:rPr lang="es-ES" sz="1400" i="1" dirty="0">
                <a:solidFill>
                  <a:schemeClr val="bg1"/>
                </a:solidFill>
              </a:rPr>
              <a:t> &amp; </a:t>
            </a:r>
            <a:r>
              <a:rPr lang="es-ES" sz="1400" i="1" dirty="0" err="1">
                <a:solidFill>
                  <a:schemeClr val="bg1"/>
                </a:solidFill>
              </a:rPr>
              <a:t>Recognition</a:t>
            </a:r>
            <a:r>
              <a:rPr lang="es-ES" sz="1600" i="1" dirty="0">
                <a:solidFill>
                  <a:schemeClr val="bg1"/>
                </a:solidFill>
              </a:rPr>
              <a:t>  				              </a:t>
            </a:r>
            <a:r>
              <a:rPr lang="es-ES" sz="1400" i="1" dirty="0" err="1">
                <a:solidFill>
                  <a:schemeClr val="bg1"/>
                </a:solidFill>
              </a:rPr>
              <a:t>Week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one</a:t>
            </a:r>
            <a:endParaRPr lang="es-ES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377129"/>
              </p:ext>
            </p:extLst>
          </p:nvPr>
        </p:nvGraphicFramePr>
        <p:xfrm>
          <a:off x="-36512" y="6088310"/>
          <a:ext cx="9540552" cy="79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85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s-ES" dirty="0" err="1"/>
              <a:t>Discussion</a:t>
            </a:r>
            <a:r>
              <a:rPr lang="es-ES" dirty="0"/>
              <a:t> and </a:t>
            </a:r>
            <a:r>
              <a:rPr lang="es-ES" dirty="0" err="1"/>
              <a:t>conclusion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25112"/>
          </a:xfrm>
        </p:spPr>
        <p:txBody>
          <a:bodyPr/>
          <a:lstStyle/>
          <a:p>
            <a:r>
              <a:rPr lang="en-US" sz="2400" dirty="0"/>
              <a:t>We can see how color segmentation is a good first approximation to the problem.</a:t>
            </a:r>
          </a:p>
          <a:p>
            <a:endParaRPr lang="en-US" sz="2400" dirty="0"/>
          </a:p>
          <a:p>
            <a:r>
              <a:rPr lang="en-US" sz="2400" dirty="0"/>
              <a:t>Results are not very satisfactory. Better techniques must be implement.</a:t>
            </a:r>
          </a:p>
          <a:p>
            <a:endParaRPr lang="en-US" sz="2400" dirty="0"/>
          </a:p>
          <a:p>
            <a:r>
              <a:rPr lang="en-US" sz="2400" dirty="0"/>
              <a:t>The hardest thing </a:t>
            </a:r>
            <a:r>
              <a:rPr lang="en-US" sz="2400"/>
              <a:t>to achieve </a:t>
            </a:r>
            <a:r>
              <a:rPr lang="en-US" sz="2400" dirty="0"/>
              <a:t>was finding the appropriate thresholds.</a:t>
            </a:r>
          </a:p>
          <a:p>
            <a:endParaRPr lang="en-US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662665"/>
              </p:ext>
            </p:extLst>
          </p:nvPr>
        </p:nvGraphicFramePr>
        <p:xfrm>
          <a:off x="-36512" y="6088310"/>
          <a:ext cx="9540552" cy="79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i="1" dirty="0">
                <a:solidFill>
                  <a:schemeClr val="bg1"/>
                </a:solidFill>
              </a:rPr>
              <a:t>Project M1- </a:t>
            </a:r>
            <a:r>
              <a:rPr lang="es-ES" sz="1400" i="1" dirty="0" err="1">
                <a:solidFill>
                  <a:schemeClr val="bg1"/>
                </a:solidFill>
              </a:rPr>
              <a:t>Traffic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Sign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Detection</a:t>
            </a:r>
            <a:r>
              <a:rPr lang="es-ES" sz="1400" i="1" dirty="0">
                <a:solidFill>
                  <a:schemeClr val="bg1"/>
                </a:solidFill>
              </a:rPr>
              <a:t> &amp; </a:t>
            </a:r>
            <a:r>
              <a:rPr lang="es-ES" sz="1400" i="1" dirty="0" err="1">
                <a:solidFill>
                  <a:schemeClr val="bg1"/>
                </a:solidFill>
              </a:rPr>
              <a:t>Recognition</a:t>
            </a:r>
            <a:r>
              <a:rPr lang="es-ES" sz="1600" i="1" dirty="0">
                <a:solidFill>
                  <a:schemeClr val="bg1"/>
                </a:solidFill>
              </a:rPr>
              <a:t>  				              </a:t>
            </a:r>
            <a:r>
              <a:rPr lang="es-ES" sz="1400" i="1" dirty="0" err="1">
                <a:solidFill>
                  <a:schemeClr val="bg1"/>
                </a:solidFill>
              </a:rPr>
              <a:t>Week</a:t>
            </a:r>
            <a:r>
              <a:rPr lang="es-ES" sz="1400" i="1" dirty="0">
                <a:solidFill>
                  <a:schemeClr val="bg1"/>
                </a:solidFill>
              </a:rPr>
              <a:t> </a:t>
            </a:r>
            <a:r>
              <a:rPr lang="es-ES" sz="1400" i="1" dirty="0" err="1">
                <a:solidFill>
                  <a:schemeClr val="bg1"/>
                </a:solidFill>
              </a:rPr>
              <a:t>one</a:t>
            </a:r>
            <a:endParaRPr lang="es-E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7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s-ES" sz="8000" i="1" dirty="0"/>
              <a:t>¡</a:t>
            </a:r>
            <a:r>
              <a:rPr lang="es-ES" sz="8000" i="1" dirty="0" err="1"/>
              <a:t>Thank</a:t>
            </a:r>
            <a:r>
              <a:rPr lang="es-ES" sz="8000" i="1" dirty="0"/>
              <a:t> </a:t>
            </a:r>
            <a:r>
              <a:rPr lang="es-ES" sz="8000" i="1" dirty="0" err="1"/>
              <a:t>you</a:t>
            </a:r>
            <a:r>
              <a:rPr lang="es-ES" sz="8000" i="1" dirty="0"/>
              <a:t>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8787</TotalTime>
  <Words>222</Words>
  <Application>Microsoft Office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Schoolbook</vt:lpstr>
      <vt:lpstr>Georgia</vt:lpstr>
      <vt:lpstr>Trebuchet MS</vt:lpstr>
      <vt:lpstr>Wingdings 2</vt:lpstr>
      <vt:lpstr>Urbano</vt:lpstr>
      <vt:lpstr>Traffic Sign Detection &amp; Recognition Week one </vt:lpstr>
      <vt:lpstr>Content</vt:lpstr>
      <vt:lpstr>Introduction to the problem</vt:lpstr>
      <vt:lpstr>Proposed strategy</vt:lpstr>
      <vt:lpstr>Results</vt:lpstr>
      <vt:lpstr>Discussion and conclusion</vt:lpstr>
      <vt:lpstr>¡Thank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Realce y aumento de la resolución de imágenes mamográficas mediante algoritmos de lógica difusa  para su clasificación a través de redes neuronales convolucionales</dc:title>
  <dc:creator>Roque</dc:creator>
  <cp:lastModifiedBy>Roque</cp:lastModifiedBy>
  <cp:revision>23</cp:revision>
  <dcterms:created xsi:type="dcterms:W3CDTF">2016-07-09T16:37:25Z</dcterms:created>
  <dcterms:modified xsi:type="dcterms:W3CDTF">2016-10-15T22:53:26Z</dcterms:modified>
</cp:coreProperties>
</file>