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9CD89-4873-4D4F-A24C-0E2D9A15F25E}" v="14" dt="2025-10-02T18:55:37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n, Cristina" userId="8c282abb-f7f8-45dd-a7b2-584579124b4f" providerId="ADAL" clId="{7A99CD89-4873-4D4F-A24C-0E2D9A15F25E}"/>
    <pc:docChg chg="undo custSel addSld modSld sldOrd">
      <pc:chgData name="Chinn, Cristina" userId="8c282abb-f7f8-45dd-a7b2-584579124b4f" providerId="ADAL" clId="{7A99CD89-4873-4D4F-A24C-0E2D9A15F25E}" dt="2025-10-02T18:55:49.696" v="2929" actId="1076"/>
      <pc:docMkLst>
        <pc:docMk/>
      </pc:docMkLst>
      <pc:sldChg chg="modSp mod">
        <pc:chgData name="Chinn, Cristina" userId="8c282abb-f7f8-45dd-a7b2-584579124b4f" providerId="ADAL" clId="{7A99CD89-4873-4D4F-A24C-0E2D9A15F25E}" dt="2025-10-02T18:24:10.083" v="521" actId="20577"/>
        <pc:sldMkLst>
          <pc:docMk/>
          <pc:sldMk cId="1381466156" sldId="256"/>
        </pc:sldMkLst>
        <pc:spChg chg="mod">
          <ac:chgData name="Chinn, Cristina" userId="8c282abb-f7f8-45dd-a7b2-584579124b4f" providerId="ADAL" clId="{7A99CD89-4873-4D4F-A24C-0E2D9A15F25E}" dt="2025-10-02T18:24:10.083" v="521" actId="20577"/>
          <ac:spMkLst>
            <pc:docMk/>
            <pc:sldMk cId="1381466156" sldId="256"/>
            <ac:spMk id="3" creationId="{442902FD-DC55-0243-EBB6-EF9F62A56664}"/>
          </ac:spMkLst>
        </pc:spChg>
      </pc:sldChg>
      <pc:sldChg chg="addSp delSp modSp new mod setBg">
        <pc:chgData name="Chinn, Cristina" userId="8c282abb-f7f8-45dd-a7b2-584579124b4f" providerId="ADAL" clId="{7A99CD89-4873-4D4F-A24C-0E2D9A15F25E}" dt="2025-10-02T18:32:51.958" v="1001" actId="20577"/>
        <pc:sldMkLst>
          <pc:docMk/>
          <pc:sldMk cId="164240321" sldId="257"/>
        </pc:sldMkLst>
        <pc:spChg chg="mod">
          <ac:chgData name="Chinn, Cristina" userId="8c282abb-f7f8-45dd-a7b2-584579124b4f" providerId="ADAL" clId="{7A99CD89-4873-4D4F-A24C-0E2D9A15F25E}" dt="2025-10-02T18:18:24.418" v="154" actId="14100"/>
          <ac:spMkLst>
            <pc:docMk/>
            <pc:sldMk cId="164240321" sldId="257"/>
            <ac:spMk id="2" creationId="{E616DCBA-D8A8-ED00-9C32-3DA5F9299709}"/>
          </ac:spMkLst>
        </pc:spChg>
        <pc:spChg chg="del">
          <ac:chgData name="Chinn, Cristina" userId="8c282abb-f7f8-45dd-a7b2-584579124b4f" providerId="ADAL" clId="{7A99CD89-4873-4D4F-A24C-0E2D9A15F25E}" dt="2025-10-02T17:19:28.260" v="1" actId="26606"/>
          <ac:spMkLst>
            <pc:docMk/>
            <pc:sldMk cId="164240321" sldId="257"/>
            <ac:spMk id="3" creationId="{F185F649-73A5-3A2F-5CA7-476F9074CF47}"/>
          </ac:spMkLst>
        </pc:spChg>
        <pc:spChg chg="add">
          <ac:chgData name="Chinn, Cristina" userId="8c282abb-f7f8-45dd-a7b2-584579124b4f" providerId="ADAL" clId="{7A99CD89-4873-4D4F-A24C-0E2D9A15F25E}" dt="2025-10-02T17:19:28.260" v="1" actId="26606"/>
          <ac:spMkLst>
            <pc:docMk/>
            <pc:sldMk cId="164240321" sldId="257"/>
            <ac:spMk id="8" creationId="{577D6B2E-37A3-429E-A37C-F30ED6487282}"/>
          </ac:spMkLst>
        </pc:spChg>
        <pc:spChg chg="add mod">
          <ac:chgData name="Chinn, Cristina" userId="8c282abb-f7f8-45dd-a7b2-584579124b4f" providerId="ADAL" clId="{7A99CD89-4873-4D4F-A24C-0E2D9A15F25E}" dt="2025-10-02T18:32:51.958" v="1001" actId="20577"/>
          <ac:spMkLst>
            <pc:docMk/>
            <pc:sldMk cId="164240321" sldId="257"/>
            <ac:spMk id="9" creationId="{41528B5E-8594-6B98-FA4E-3B3A0F635204}"/>
          </ac:spMkLst>
        </pc:spChg>
        <pc:spChg chg="add">
          <ac:chgData name="Chinn, Cristina" userId="8c282abb-f7f8-45dd-a7b2-584579124b4f" providerId="ADAL" clId="{7A99CD89-4873-4D4F-A24C-0E2D9A15F25E}" dt="2025-10-02T17:19:28.260" v="1" actId="26606"/>
          <ac:spMkLst>
            <pc:docMk/>
            <pc:sldMk cId="164240321" sldId="257"/>
            <ac:spMk id="10" creationId="{5CEAD642-85CF-4750-8432-7C80C901F001}"/>
          </ac:spMkLst>
        </pc:spChg>
        <pc:spChg chg="add mod">
          <ac:chgData name="Chinn, Cristina" userId="8c282abb-f7f8-45dd-a7b2-584579124b4f" providerId="ADAL" clId="{7A99CD89-4873-4D4F-A24C-0E2D9A15F25E}" dt="2025-10-02T18:24:56.355" v="528" actId="207"/>
          <ac:spMkLst>
            <pc:docMk/>
            <pc:sldMk cId="164240321" sldId="257"/>
            <ac:spMk id="11" creationId="{B41642AD-80AA-D1E0-B506-6C5B8228AEAF}"/>
          </ac:spMkLst>
        </pc:spChg>
        <pc:spChg chg="add">
          <ac:chgData name="Chinn, Cristina" userId="8c282abb-f7f8-45dd-a7b2-584579124b4f" providerId="ADAL" clId="{7A99CD89-4873-4D4F-A24C-0E2D9A15F25E}" dt="2025-10-02T17:19:28.260" v="1" actId="26606"/>
          <ac:spMkLst>
            <pc:docMk/>
            <pc:sldMk cId="164240321" sldId="257"/>
            <ac:spMk id="12" creationId="{FA33EEAE-15D5-4119-8C1E-89D943F911EF}"/>
          </ac:spMkLst>
        </pc:spChg>
        <pc:spChg chg="add">
          <ac:chgData name="Chinn, Cristina" userId="8c282abb-f7f8-45dd-a7b2-584579124b4f" providerId="ADAL" clId="{7A99CD89-4873-4D4F-A24C-0E2D9A15F25E}" dt="2025-10-02T17:19:28.260" v="1" actId="26606"/>
          <ac:spMkLst>
            <pc:docMk/>
            <pc:sldMk cId="164240321" sldId="257"/>
            <ac:spMk id="14" creationId="{730D8B3B-9B80-4025-B934-26DC7D7CD231}"/>
          </ac:spMkLst>
        </pc:spChg>
        <pc:spChg chg="add">
          <ac:chgData name="Chinn, Cristina" userId="8c282abb-f7f8-45dd-a7b2-584579124b4f" providerId="ADAL" clId="{7A99CD89-4873-4D4F-A24C-0E2D9A15F25E}" dt="2025-10-02T17:19:28.260" v="1" actId="26606"/>
          <ac:spMkLst>
            <pc:docMk/>
            <pc:sldMk cId="164240321" sldId="257"/>
            <ac:spMk id="16" creationId="{1064D5D5-227B-4F66-9AEA-46F570E793BD}"/>
          </ac:spMkLst>
        </pc:spChg>
        <pc:spChg chg="add">
          <ac:chgData name="Chinn, Cristina" userId="8c282abb-f7f8-45dd-a7b2-584579124b4f" providerId="ADAL" clId="{7A99CD89-4873-4D4F-A24C-0E2D9A15F25E}" dt="2025-10-02T17:19:28.260" v="1" actId="26606"/>
          <ac:spMkLst>
            <pc:docMk/>
            <pc:sldMk cId="164240321" sldId="257"/>
            <ac:spMk id="18" creationId="{646B67A4-D328-4747-A82B-65E84FA46368}"/>
          </ac:spMkLst>
        </pc:spChg>
        <pc:spChg chg="add">
          <ac:chgData name="Chinn, Cristina" userId="8c282abb-f7f8-45dd-a7b2-584579124b4f" providerId="ADAL" clId="{7A99CD89-4873-4D4F-A24C-0E2D9A15F25E}" dt="2025-10-02T17:19:28.260" v="1" actId="26606"/>
          <ac:spMkLst>
            <pc:docMk/>
            <pc:sldMk cId="164240321" sldId="257"/>
            <ac:spMk id="20" creationId="{B5A1B09C-1565-46F8-B70F-621C5EB48A09}"/>
          </ac:spMkLst>
        </pc:spChg>
        <pc:spChg chg="add">
          <ac:chgData name="Chinn, Cristina" userId="8c282abb-f7f8-45dd-a7b2-584579124b4f" providerId="ADAL" clId="{7A99CD89-4873-4D4F-A24C-0E2D9A15F25E}" dt="2025-10-02T17:19:28.260" v="1" actId="26606"/>
          <ac:spMkLst>
            <pc:docMk/>
            <pc:sldMk cId="164240321" sldId="257"/>
            <ac:spMk id="22" creationId="{8C516CC8-80AC-446C-A56E-9F54B7210402}"/>
          </ac:spMkLst>
        </pc:spChg>
        <pc:picChg chg="add del mod">
          <ac:chgData name="Chinn, Cristina" userId="8c282abb-f7f8-45dd-a7b2-584579124b4f" providerId="ADAL" clId="{7A99CD89-4873-4D4F-A24C-0E2D9A15F25E}" dt="2025-10-02T18:14:18.404" v="28" actId="478"/>
          <ac:picMkLst>
            <pc:docMk/>
            <pc:sldMk cId="164240321" sldId="257"/>
            <ac:picMk id="5" creationId="{2A96E69B-791E-0089-A40F-9BA0C5F42D08}"/>
          </ac:picMkLst>
        </pc:picChg>
        <pc:picChg chg="add mod">
          <ac:chgData name="Chinn, Cristina" userId="8c282abb-f7f8-45dd-a7b2-584579124b4f" providerId="ADAL" clId="{7A99CD89-4873-4D4F-A24C-0E2D9A15F25E}" dt="2025-10-02T18:22:35.725" v="487" actId="1076"/>
          <ac:picMkLst>
            <pc:docMk/>
            <pc:sldMk cId="164240321" sldId="257"/>
            <ac:picMk id="7" creationId="{2641AAF6-C020-DC5D-FCF9-7F84B8B67F16}"/>
          </ac:picMkLst>
        </pc:picChg>
      </pc:sldChg>
      <pc:sldChg chg="addSp delSp modSp add mod">
        <pc:chgData name="Chinn, Cristina" userId="8c282abb-f7f8-45dd-a7b2-584579124b4f" providerId="ADAL" clId="{7A99CD89-4873-4D4F-A24C-0E2D9A15F25E}" dt="2025-10-02T18:32:54.783" v="1002" actId="20577"/>
        <pc:sldMkLst>
          <pc:docMk/>
          <pc:sldMk cId="516464732" sldId="258"/>
        </pc:sldMkLst>
        <pc:spChg chg="mod">
          <ac:chgData name="Chinn, Cristina" userId="8c282abb-f7f8-45dd-a7b2-584579124b4f" providerId="ADAL" clId="{7A99CD89-4873-4D4F-A24C-0E2D9A15F25E}" dt="2025-10-02T18:28:40.281" v="597" actId="1076"/>
          <ac:spMkLst>
            <pc:docMk/>
            <pc:sldMk cId="516464732" sldId="258"/>
            <ac:spMk id="2" creationId="{890F7B93-DB1D-769B-6FB0-058B148DD30D}"/>
          </ac:spMkLst>
        </pc:spChg>
        <pc:spChg chg="add del mod">
          <ac:chgData name="Chinn, Cristina" userId="8c282abb-f7f8-45dd-a7b2-584579124b4f" providerId="ADAL" clId="{7A99CD89-4873-4D4F-A24C-0E2D9A15F25E}" dt="2025-10-02T18:27:06.767" v="548" actId="478"/>
          <ac:spMkLst>
            <pc:docMk/>
            <pc:sldMk cId="516464732" sldId="258"/>
            <ac:spMk id="5" creationId="{1E94F5C8-CC71-C0A3-8D85-560568870332}"/>
          </ac:spMkLst>
        </pc:spChg>
        <pc:spChg chg="add mod">
          <ac:chgData name="Chinn, Cristina" userId="8c282abb-f7f8-45dd-a7b2-584579124b4f" providerId="ADAL" clId="{7A99CD89-4873-4D4F-A24C-0E2D9A15F25E}" dt="2025-10-02T18:29:55.904" v="711" actId="14100"/>
          <ac:spMkLst>
            <pc:docMk/>
            <pc:sldMk cId="516464732" sldId="258"/>
            <ac:spMk id="6" creationId="{4093D65A-54E9-0E88-9E8A-156DD9BCE8BE}"/>
          </ac:spMkLst>
        </pc:spChg>
        <pc:spChg chg="mod">
          <ac:chgData name="Chinn, Cristina" userId="8c282abb-f7f8-45dd-a7b2-584579124b4f" providerId="ADAL" clId="{7A99CD89-4873-4D4F-A24C-0E2D9A15F25E}" dt="2025-10-02T18:32:54.783" v="1002" actId="20577"/>
          <ac:spMkLst>
            <pc:docMk/>
            <pc:sldMk cId="516464732" sldId="258"/>
            <ac:spMk id="9" creationId="{B22208BB-09EA-7DF3-FBEC-4E841925C833}"/>
          </ac:spMkLst>
        </pc:spChg>
        <pc:picChg chg="add mod">
          <ac:chgData name="Chinn, Cristina" userId="8c282abb-f7f8-45dd-a7b2-584579124b4f" providerId="ADAL" clId="{7A99CD89-4873-4D4F-A24C-0E2D9A15F25E}" dt="2025-10-02T18:29:46.436" v="709" actId="14100"/>
          <ac:picMkLst>
            <pc:docMk/>
            <pc:sldMk cId="516464732" sldId="258"/>
            <ac:picMk id="4" creationId="{7311DBBA-414B-C940-23AB-1CB192607BF9}"/>
          </ac:picMkLst>
        </pc:picChg>
        <pc:picChg chg="del">
          <ac:chgData name="Chinn, Cristina" userId="8c282abb-f7f8-45dd-a7b2-584579124b4f" providerId="ADAL" clId="{7A99CD89-4873-4D4F-A24C-0E2D9A15F25E}" dt="2025-10-02T18:25:17.532" v="530" actId="478"/>
          <ac:picMkLst>
            <pc:docMk/>
            <pc:sldMk cId="516464732" sldId="258"/>
            <ac:picMk id="7" creationId="{021595FF-CC74-6F2D-25B8-BD8F81F5ADE0}"/>
          </ac:picMkLst>
        </pc:picChg>
      </pc:sldChg>
      <pc:sldChg chg="addSp delSp modSp add mod">
        <pc:chgData name="Chinn, Cristina" userId="8c282abb-f7f8-45dd-a7b2-584579124b4f" providerId="ADAL" clId="{7A99CD89-4873-4D4F-A24C-0E2D9A15F25E}" dt="2025-10-02T18:33:44.179" v="1102" actId="14100"/>
        <pc:sldMkLst>
          <pc:docMk/>
          <pc:sldMk cId="1960383835" sldId="259"/>
        </pc:sldMkLst>
        <pc:spChg chg="mod">
          <ac:chgData name="Chinn, Cristina" userId="8c282abb-f7f8-45dd-a7b2-584579124b4f" providerId="ADAL" clId="{7A99CD89-4873-4D4F-A24C-0E2D9A15F25E}" dt="2025-10-02T18:33:44.179" v="1102" actId="14100"/>
          <ac:spMkLst>
            <pc:docMk/>
            <pc:sldMk cId="1960383835" sldId="259"/>
            <ac:spMk id="2" creationId="{D8BC79C2-4473-25F8-A035-3953602F7B0C}"/>
          </ac:spMkLst>
        </pc:spChg>
        <pc:spChg chg="del mod">
          <ac:chgData name="Chinn, Cristina" userId="8c282abb-f7f8-45dd-a7b2-584579124b4f" providerId="ADAL" clId="{7A99CD89-4873-4D4F-A24C-0E2D9A15F25E}" dt="2025-10-02T18:30:29.537" v="718" actId="478"/>
          <ac:spMkLst>
            <pc:docMk/>
            <pc:sldMk cId="1960383835" sldId="259"/>
            <ac:spMk id="6" creationId="{DA45066D-1CA6-15B9-3F42-FFA02A06A722}"/>
          </ac:spMkLst>
        </pc:spChg>
        <pc:spChg chg="mod">
          <ac:chgData name="Chinn, Cristina" userId="8c282abb-f7f8-45dd-a7b2-584579124b4f" providerId="ADAL" clId="{7A99CD89-4873-4D4F-A24C-0E2D9A15F25E}" dt="2025-10-02T18:33:28.048" v="1101" actId="20577"/>
          <ac:spMkLst>
            <pc:docMk/>
            <pc:sldMk cId="1960383835" sldId="259"/>
            <ac:spMk id="9" creationId="{341862E8-0B67-317A-95FC-A5DB14CCE2C8}"/>
          </ac:spMkLst>
        </pc:spChg>
        <pc:picChg chg="del">
          <ac:chgData name="Chinn, Cristina" userId="8c282abb-f7f8-45dd-a7b2-584579124b4f" providerId="ADAL" clId="{7A99CD89-4873-4D4F-A24C-0E2D9A15F25E}" dt="2025-10-02T18:30:09.879" v="713" actId="478"/>
          <ac:picMkLst>
            <pc:docMk/>
            <pc:sldMk cId="1960383835" sldId="259"/>
            <ac:picMk id="4" creationId="{969665EB-AB00-E0C7-AD13-B36DD688C434}"/>
          </ac:picMkLst>
        </pc:picChg>
        <pc:picChg chg="add mod">
          <ac:chgData name="Chinn, Cristina" userId="8c282abb-f7f8-45dd-a7b2-584579124b4f" providerId="ADAL" clId="{7A99CD89-4873-4D4F-A24C-0E2D9A15F25E}" dt="2025-10-02T18:30:52.128" v="721" actId="1076"/>
          <ac:picMkLst>
            <pc:docMk/>
            <pc:sldMk cId="1960383835" sldId="259"/>
            <ac:picMk id="5" creationId="{ECBD330A-4ACA-F92B-6314-D1EA8FACE87F}"/>
          </ac:picMkLst>
        </pc:picChg>
      </pc:sldChg>
      <pc:sldChg chg="addSp delSp modSp add mod">
        <pc:chgData name="Chinn, Cristina" userId="8c282abb-f7f8-45dd-a7b2-584579124b4f" providerId="ADAL" clId="{7A99CD89-4873-4D4F-A24C-0E2D9A15F25E}" dt="2025-10-02T18:37:59.045" v="1441" actId="20577"/>
        <pc:sldMkLst>
          <pc:docMk/>
          <pc:sldMk cId="3213901430" sldId="260"/>
        </pc:sldMkLst>
        <pc:spChg chg="mod">
          <ac:chgData name="Chinn, Cristina" userId="8c282abb-f7f8-45dd-a7b2-584579124b4f" providerId="ADAL" clId="{7A99CD89-4873-4D4F-A24C-0E2D9A15F25E}" dt="2025-10-02T18:35:55.846" v="1173" actId="20577"/>
          <ac:spMkLst>
            <pc:docMk/>
            <pc:sldMk cId="3213901430" sldId="260"/>
            <ac:spMk id="2" creationId="{2F87ED58-8B8B-1F37-AC70-1C9AF500E0CD}"/>
          </ac:spMkLst>
        </pc:spChg>
        <pc:spChg chg="mod">
          <ac:chgData name="Chinn, Cristina" userId="8c282abb-f7f8-45dd-a7b2-584579124b4f" providerId="ADAL" clId="{7A99CD89-4873-4D4F-A24C-0E2D9A15F25E}" dt="2025-10-02T18:37:59.045" v="1441" actId="20577"/>
          <ac:spMkLst>
            <pc:docMk/>
            <pc:sldMk cId="3213901430" sldId="260"/>
            <ac:spMk id="9" creationId="{B718ABE7-38B1-D971-5F6E-BEBB0643F491}"/>
          </ac:spMkLst>
        </pc:spChg>
        <pc:picChg chg="add mod">
          <ac:chgData name="Chinn, Cristina" userId="8c282abb-f7f8-45dd-a7b2-584579124b4f" providerId="ADAL" clId="{7A99CD89-4873-4D4F-A24C-0E2D9A15F25E}" dt="2025-10-02T18:34:27.461" v="1111" actId="1076"/>
          <ac:picMkLst>
            <pc:docMk/>
            <pc:sldMk cId="3213901430" sldId="260"/>
            <ac:picMk id="4" creationId="{5A8760E2-A664-B6D0-43DA-9CD6C23C958C}"/>
          </ac:picMkLst>
        </pc:picChg>
        <pc:picChg chg="del">
          <ac:chgData name="Chinn, Cristina" userId="8c282abb-f7f8-45dd-a7b2-584579124b4f" providerId="ADAL" clId="{7A99CD89-4873-4D4F-A24C-0E2D9A15F25E}" dt="2025-10-02T18:34:17.690" v="1109" actId="478"/>
          <ac:picMkLst>
            <pc:docMk/>
            <pc:sldMk cId="3213901430" sldId="260"/>
            <ac:picMk id="5" creationId="{C8BE8CFE-175F-8FAD-3742-68847139F6AD}"/>
          </ac:picMkLst>
        </pc:picChg>
      </pc:sldChg>
      <pc:sldChg chg="addSp delSp modSp add mod">
        <pc:chgData name="Chinn, Cristina" userId="8c282abb-f7f8-45dd-a7b2-584579124b4f" providerId="ADAL" clId="{7A99CD89-4873-4D4F-A24C-0E2D9A15F25E}" dt="2025-10-02T18:42:50.635" v="1758" actId="1076"/>
        <pc:sldMkLst>
          <pc:docMk/>
          <pc:sldMk cId="3136456381" sldId="261"/>
        </pc:sldMkLst>
        <pc:spChg chg="mod">
          <ac:chgData name="Chinn, Cristina" userId="8c282abb-f7f8-45dd-a7b2-584579124b4f" providerId="ADAL" clId="{7A99CD89-4873-4D4F-A24C-0E2D9A15F25E}" dt="2025-10-02T18:39:36.948" v="1521" actId="20577"/>
          <ac:spMkLst>
            <pc:docMk/>
            <pc:sldMk cId="3136456381" sldId="261"/>
            <ac:spMk id="2" creationId="{FFF68847-CCA6-437A-5796-29380665C31E}"/>
          </ac:spMkLst>
        </pc:spChg>
        <pc:spChg chg="mod">
          <ac:chgData name="Chinn, Cristina" userId="8c282abb-f7f8-45dd-a7b2-584579124b4f" providerId="ADAL" clId="{7A99CD89-4873-4D4F-A24C-0E2D9A15F25E}" dt="2025-10-02T18:42:30" v="1754" actId="20577"/>
          <ac:spMkLst>
            <pc:docMk/>
            <pc:sldMk cId="3136456381" sldId="261"/>
            <ac:spMk id="9" creationId="{B129B4E0-F100-60BF-3C34-9A60896C1EC2}"/>
          </ac:spMkLst>
        </pc:spChg>
        <pc:picChg chg="del">
          <ac:chgData name="Chinn, Cristina" userId="8c282abb-f7f8-45dd-a7b2-584579124b4f" providerId="ADAL" clId="{7A99CD89-4873-4D4F-A24C-0E2D9A15F25E}" dt="2025-10-02T18:42:43.178" v="1757" actId="478"/>
          <ac:picMkLst>
            <pc:docMk/>
            <pc:sldMk cId="3136456381" sldId="261"/>
            <ac:picMk id="4" creationId="{A427F5E4-FA76-CCB3-8F93-7263DC2697CE}"/>
          </ac:picMkLst>
        </pc:picChg>
        <pc:picChg chg="add mod">
          <ac:chgData name="Chinn, Cristina" userId="8c282abb-f7f8-45dd-a7b2-584579124b4f" providerId="ADAL" clId="{7A99CD89-4873-4D4F-A24C-0E2D9A15F25E}" dt="2025-10-02T18:42:50.635" v="1758" actId="1076"/>
          <ac:picMkLst>
            <pc:docMk/>
            <pc:sldMk cId="3136456381" sldId="261"/>
            <ac:picMk id="5" creationId="{1FC6C6AF-9A5F-FE19-3DAE-9E4673513D04}"/>
          </ac:picMkLst>
        </pc:picChg>
      </pc:sldChg>
      <pc:sldChg chg="addSp delSp modSp add mod">
        <pc:chgData name="Chinn, Cristina" userId="8c282abb-f7f8-45dd-a7b2-584579124b4f" providerId="ADAL" clId="{7A99CD89-4873-4D4F-A24C-0E2D9A15F25E}" dt="2025-10-02T18:50:02.047" v="2217" actId="20577"/>
        <pc:sldMkLst>
          <pc:docMk/>
          <pc:sldMk cId="4022617166" sldId="262"/>
        </pc:sldMkLst>
        <pc:spChg chg="mod">
          <ac:chgData name="Chinn, Cristina" userId="8c282abb-f7f8-45dd-a7b2-584579124b4f" providerId="ADAL" clId="{7A99CD89-4873-4D4F-A24C-0E2D9A15F25E}" dt="2025-10-02T18:48:35.152" v="1840" actId="1076"/>
          <ac:spMkLst>
            <pc:docMk/>
            <pc:sldMk cId="4022617166" sldId="262"/>
            <ac:spMk id="2" creationId="{51E3B270-0E00-483E-B9E0-833C8F4B1494}"/>
          </ac:spMkLst>
        </pc:spChg>
        <pc:spChg chg="mod">
          <ac:chgData name="Chinn, Cristina" userId="8c282abb-f7f8-45dd-a7b2-584579124b4f" providerId="ADAL" clId="{7A99CD89-4873-4D4F-A24C-0E2D9A15F25E}" dt="2025-10-02T18:50:02.047" v="2217" actId="20577"/>
          <ac:spMkLst>
            <pc:docMk/>
            <pc:sldMk cId="4022617166" sldId="262"/>
            <ac:spMk id="9" creationId="{9FDE78FF-AD79-07D5-A0C7-377D44BAC7B3}"/>
          </ac:spMkLst>
        </pc:spChg>
        <pc:picChg chg="add mod">
          <ac:chgData name="Chinn, Cristina" userId="8c282abb-f7f8-45dd-a7b2-584579124b4f" providerId="ADAL" clId="{7A99CD89-4873-4D4F-A24C-0E2D9A15F25E}" dt="2025-10-02T18:43:26.329" v="1764" actId="1076"/>
          <ac:picMkLst>
            <pc:docMk/>
            <pc:sldMk cId="4022617166" sldId="262"/>
            <ac:picMk id="4" creationId="{C0B267B3-5D4B-C224-6A86-CDD286F27ACA}"/>
          </ac:picMkLst>
        </pc:picChg>
        <pc:picChg chg="del">
          <ac:chgData name="Chinn, Cristina" userId="8c282abb-f7f8-45dd-a7b2-584579124b4f" providerId="ADAL" clId="{7A99CD89-4873-4D4F-A24C-0E2D9A15F25E}" dt="2025-10-02T18:43:29.042" v="1765" actId="478"/>
          <ac:picMkLst>
            <pc:docMk/>
            <pc:sldMk cId="4022617166" sldId="262"/>
            <ac:picMk id="5" creationId="{BCF475F4-800B-A954-032F-BA2EE71D5506}"/>
          </ac:picMkLst>
        </pc:picChg>
      </pc:sldChg>
      <pc:sldChg chg="addSp delSp modSp add mod ord">
        <pc:chgData name="Chinn, Cristina" userId="8c282abb-f7f8-45dd-a7b2-584579124b4f" providerId="ADAL" clId="{7A99CD89-4873-4D4F-A24C-0E2D9A15F25E}" dt="2025-10-02T18:55:49.696" v="2929" actId="1076"/>
        <pc:sldMkLst>
          <pc:docMk/>
          <pc:sldMk cId="367789071" sldId="263"/>
        </pc:sldMkLst>
        <pc:spChg chg="mod">
          <ac:chgData name="Chinn, Cristina" userId="8c282abb-f7f8-45dd-a7b2-584579124b4f" providerId="ADAL" clId="{7A99CD89-4873-4D4F-A24C-0E2D9A15F25E}" dt="2025-10-02T18:50:40.740" v="2252" actId="20577"/>
          <ac:spMkLst>
            <pc:docMk/>
            <pc:sldMk cId="367789071" sldId="263"/>
            <ac:spMk id="2" creationId="{E26CE5A8-84E8-5347-D823-668E1BDD6512}"/>
          </ac:spMkLst>
        </pc:spChg>
        <pc:spChg chg="mod">
          <ac:chgData name="Chinn, Cristina" userId="8c282abb-f7f8-45dd-a7b2-584579124b4f" providerId="ADAL" clId="{7A99CD89-4873-4D4F-A24C-0E2D9A15F25E}" dt="2025-10-02T18:53:15.055" v="2899" actId="255"/>
          <ac:spMkLst>
            <pc:docMk/>
            <pc:sldMk cId="367789071" sldId="263"/>
            <ac:spMk id="9" creationId="{8B20496B-7F0D-A16E-0AD2-1ED5C3B5E8A3}"/>
          </ac:spMkLst>
        </pc:spChg>
        <pc:picChg chg="add mod">
          <ac:chgData name="Chinn, Cristina" userId="8c282abb-f7f8-45dd-a7b2-584579124b4f" providerId="ADAL" clId="{7A99CD89-4873-4D4F-A24C-0E2D9A15F25E}" dt="2025-10-02T18:54:44.235" v="2917" actId="1076"/>
          <ac:picMkLst>
            <pc:docMk/>
            <pc:sldMk cId="367789071" sldId="263"/>
            <ac:picMk id="4" creationId="{3B2DD8DA-0708-ABA6-04B9-DE18700D19D5}"/>
          </ac:picMkLst>
        </pc:picChg>
        <pc:picChg chg="del">
          <ac:chgData name="Chinn, Cristina" userId="8c282abb-f7f8-45dd-a7b2-584579124b4f" providerId="ADAL" clId="{7A99CD89-4873-4D4F-A24C-0E2D9A15F25E}" dt="2025-10-02T18:53:48.443" v="2900" actId="478"/>
          <ac:picMkLst>
            <pc:docMk/>
            <pc:sldMk cId="367789071" sldId="263"/>
            <ac:picMk id="5" creationId="{A331FE63-B35B-175D-53E2-6CE69BC598AB}"/>
          </ac:picMkLst>
        </pc:picChg>
        <pc:picChg chg="add mod">
          <ac:chgData name="Chinn, Cristina" userId="8c282abb-f7f8-45dd-a7b2-584579124b4f" providerId="ADAL" clId="{7A99CD89-4873-4D4F-A24C-0E2D9A15F25E}" dt="2025-10-02T18:54:41.870" v="2916" actId="1076"/>
          <ac:picMkLst>
            <pc:docMk/>
            <pc:sldMk cId="367789071" sldId="263"/>
            <ac:picMk id="7" creationId="{54DB1C0F-85F4-B40C-A0F6-368051EA268B}"/>
          </ac:picMkLst>
        </pc:picChg>
        <pc:picChg chg="add mod">
          <ac:chgData name="Chinn, Cristina" userId="8c282abb-f7f8-45dd-a7b2-584579124b4f" providerId="ADAL" clId="{7A99CD89-4873-4D4F-A24C-0E2D9A15F25E}" dt="2025-10-02T18:55:09.092" v="2922" actId="1076"/>
          <ac:picMkLst>
            <pc:docMk/>
            <pc:sldMk cId="367789071" sldId="263"/>
            <ac:picMk id="15" creationId="{4FED3336-A71A-0EE7-0FC3-7DAA2ED8196E}"/>
          </ac:picMkLst>
        </pc:picChg>
        <pc:picChg chg="add mod">
          <ac:chgData name="Chinn, Cristina" userId="8c282abb-f7f8-45dd-a7b2-584579124b4f" providerId="ADAL" clId="{7A99CD89-4873-4D4F-A24C-0E2D9A15F25E}" dt="2025-10-02T18:55:49.696" v="2929" actId="1076"/>
          <ac:picMkLst>
            <pc:docMk/>
            <pc:sldMk cId="367789071" sldId="263"/>
            <ac:picMk id="19" creationId="{354D6A8D-BA94-3357-C250-E211B7F016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EBDF-26D1-BFFC-F029-2FD3338F3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9C33D-9E8C-C154-60E4-1FA969D2A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E97A7-152C-F694-E44E-7D11A2D7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780F-633C-4252-B94A-B09C20F58D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AC083-63A3-6F41-5C26-22BC7E54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9D3F3-2F0A-17E5-A0B0-3ED4EEBD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D1D-2F1E-4092-9607-CB6FDA200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6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32AA-5003-307D-2335-EE13A2D6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ADC3D-FA5F-54A2-7392-0408FE1D5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CC4F8-0CE2-4F12-7A08-33DA9069D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780F-633C-4252-B94A-B09C20F58D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A4744-DD7D-9E22-B83C-4C3F1F1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81F7F-92ED-D5F0-D7B9-10B6C180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D1D-2F1E-4092-9607-CB6FDA200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0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ADFC0-1DA7-5393-B838-0704726E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53F22-369A-B8F5-3195-C7027EA7F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09105-42DC-F324-C9EF-5E5FEA95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780F-633C-4252-B94A-B09C20F58D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20B4A-D4C2-B9B5-3CE3-2E8D5D3B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D4691-32A9-E6B1-4EAF-25974B98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D1D-2F1E-4092-9607-CB6FDA200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5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C27F-A0A6-5159-7B14-E07EC806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2B52-D4BE-31CB-FF68-9F5D40E8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89CD3-F13C-61F8-18E8-8405E944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780F-633C-4252-B94A-B09C20F58D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9F256-A2DA-63A3-E8E5-5B0F7A96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29FF7-A15E-ACA6-781A-B786F2CE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D1D-2F1E-4092-9607-CB6FDA200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3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9930-02C9-D3B8-4A1F-610D80D1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80BEA-D301-034B-16EB-1D15529DD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5EE7A-034F-18D8-0E25-350E4284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780F-633C-4252-B94A-B09C20F58D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94587-E085-2B54-16DC-81458F3F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EF171-3948-9476-B351-4C0403C9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D1D-2F1E-4092-9607-CB6FDA200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C3AE-E43B-D009-FEAE-F91757BC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4DD9-081D-284A-7B9C-9DA64C571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240B6-2208-599C-DC58-B83A0D390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EBA26-EBC0-F61A-BFAB-2FEA4235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780F-633C-4252-B94A-B09C20F58D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F74F7-8FEF-10B0-3414-89698FAF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337C4-6703-E043-1B9F-F1FDE925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D1D-2F1E-4092-9607-CB6FDA200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8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1775-6941-454D-11B3-85B418AB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0959D-1E70-BB08-2AD5-0234EDB2C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AC0BF-D8D8-8922-FADE-E9F9B0312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6021A-D72F-460E-4A4B-2AD1242B3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6F842-8E2E-A585-6473-41872C712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908A4-D734-1BDA-6209-F99813B6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780F-633C-4252-B94A-B09C20F58D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4E657-1548-E515-693B-7CB6B0EC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39D0D-83CA-60F3-E9D5-E1BD0E59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D1D-2F1E-4092-9607-CB6FDA200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3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D734-06FA-7865-9E39-148C4835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C21D1-1D9C-B2E1-BDC6-618849A8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780F-633C-4252-B94A-B09C20F58D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09698-8CE6-CE83-2663-0C8F83B9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2825C-EA7B-8374-5279-00634981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D1D-2F1E-4092-9607-CB6FDA200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60C53-BAD4-268B-3828-EEE3ABE8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780F-633C-4252-B94A-B09C20F58D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1FAE6-0DDA-7F9C-5AF8-3E530918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D0994-368C-F89D-E657-77CB8E4D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D1D-2F1E-4092-9607-CB6FDA200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9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0207-F359-81FD-E88E-2AFA05EC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3AA3-16E3-DB1C-F5B5-716280048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83D4-A05B-758A-A02C-CA107727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68F46-3B5C-E712-6BA7-94815925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780F-633C-4252-B94A-B09C20F58D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42A1E-1BF3-B581-CDC8-97E5DDC4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DCB1E-13A1-ADBC-019F-60972216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D1D-2F1E-4092-9607-CB6FDA200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3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3DB5-9837-6D6F-D539-4C6F518E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CAE2F-5113-84AE-D4F8-6DFEB41AA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20ED2-06E3-3064-059A-D1AA3EA3F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839A0-F40D-2DD0-4D6B-C641676E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780F-633C-4252-B94A-B09C20F58D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FECA0-5932-21DD-3092-F0AD44B4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F9B3C-000F-68A9-378C-E4A8D8E5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BBD1D-2F1E-4092-9607-CB6FDA200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5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E1FEFF-7FF6-A34D-009B-79983627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A9DC2-C865-8378-0B5C-6826303E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FB28B-3201-4BC1-74AE-017C0046E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27780F-633C-4252-B94A-B09C20F58D3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40C68-0772-F72C-6513-BB5911BEF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DD6F2-8118-11F4-2F11-90F0C0261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FBBD1D-2F1E-4092-9607-CB6FDA200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9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Diabetes+130-US+hospitals+for+years+1999-200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chive.ics.uci.edu/ml/datasets/Diabetes+130-US+hospitals+for+years+1999-200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chive.ics.uci.edu/ml/datasets/Diabetes+130-US+hospitals+for+years+1999-200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chive.ics.uci.edu/ml/datasets/Diabetes+130-US+hospitals+for+years+1999-20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chive.ics.uci.edu/ml/datasets/Diabetes+130-US+hospitals+for+years+1999-200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chive.ics.uci.edu/ml/datasets/Diabetes+130-US+hospitals+for+years+1999-200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chive.ics.uci.edu/ml/datasets/Diabetes+130-US+hospitals+for+years+1999-200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F10B1-5CD2-2AF1-0AC9-BB39E69BA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Identifying Key Drivers of Readmission Among Diabetes Patients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902FD-DC55-0243-EBB6-EF9F62A56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A Data-Driven Analysis of Diabetes Readmissions 1999-2008</a:t>
            </a:r>
          </a:p>
        </p:txBody>
      </p:sp>
    </p:spTree>
    <p:extLst>
      <p:ext uri="{BB962C8B-B14F-4D97-AF65-F5344CB8AC3E}">
        <p14:creationId xmlns:p14="http://schemas.microsoft.com/office/powerpoint/2010/main" val="138146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6DCBA-D8A8-ED00-9C32-3DA5F929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6" y="399626"/>
            <a:ext cx="5486400" cy="19682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Young Adults (20-30) Show the Highest 30-Day Readmission Rate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2641AAF6-C020-DC5D-FCF9-7F84B8B67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6" y="837794"/>
            <a:ext cx="5277974" cy="51824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528B5E-8594-6B98-FA4E-3B3A0F635204}"/>
              </a:ext>
            </a:extLst>
          </p:cNvPr>
          <p:cNvSpPr txBox="1"/>
          <p:nvPr/>
        </p:nvSpPr>
        <p:spPr>
          <a:xfrm>
            <a:off x="314326" y="2761375"/>
            <a:ext cx="5391627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Patients aged 20-30 had the highest 30-day readmission rate (14%).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suggests younger patients may face unique challenges managing diabetes post-discharge.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Further analysis is needed to understand whether lifestyle factors, treatment adherence, or comorbidities contribute to higher readmissions in this age group.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642AD-80AA-D1E0-B506-6C5B8228AEAF}"/>
              </a:ext>
            </a:extLst>
          </p:cNvPr>
          <p:cNvSpPr txBox="1"/>
          <p:nvPr/>
        </p:nvSpPr>
        <p:spPr>
          <a:xfrm>
            <a:off x="5512279" y="6519687"/>
            <a:ext cx="6904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</a:t>
            </a:r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https://archive.ics.uci.edu/ml/datasets/Diabetes+130-US+hospitals+for+years+1999-2008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24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96B36D-B40D-2D78-F30B-15D57828D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40D397-2667-0FD0-F82B-07A5767B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F7033B-34AC-1436-C950-881982CA4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0F710A-8650-FFCB-9070-1E5412595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2D37AE-8B54-9D40-F845-3D6C5BA38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B661E5-E251-5BE4-31DF-420789427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83C04D-F26A-6EA1-F410-B4F54B385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77B9A2-BE3D-E743-2F1A-131FC0AA7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F7B93-DB1D-769B-6FB0-058B148D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81" y="490458"/>
            <a:ext cx="5486400" cy="13888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Readmission Rates Are Similar Across Gender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028004-86F1-4F3E-5E84-7ECE9CB56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208BB-09EA-7DF3-FBEC-4E841925C833}"/>
              </a:ext>
            </a:extLst>
          </p:cNvPr>
          <p:cNvSpPr txBox="1"/>
          <p:nvPr/>
        </p:nvSpPr>
        <p:spPr>
          <a:xfrm>
            <a:off x="314326" y="2363594"/>
            <a:ext cx="5391627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Females: 11.2%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Males: 11.1%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Gender does not appear to be a strong predictor of readmission compared to 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2E127-F57D-6148-81AE-D5976BBD408D}"/>
              </a:ext>
            </a:extLst>
          </p:cNvPr>
          <p:cNvSpPr txBox="1"/>
          <p:nvPr/>
        </p:nvSpPr>
        <p:spPr>
          <a:xfrm>
            <a:off x="5512279" y="6519687"/>
            <a:ext cx="6904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https://archive.ics.uci.edu/ml/datasets/Diabetes+130-US+hospitals+for+years+1999-2008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 descr="A graph with blue bars&#10;&#10;AI-generated content may be incorrect.">
            <a:extLst>
              <a:ext uri="{FF2B5EF4-FFF2-40B4-BE49-F238E27FC236}">
                <a16:creationId xmlns:a16="http://schemas.microsoft.com/office/drawing/2014/main" id="{7311DBBA-414B-C940-23AB-1CB192607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20" y="399626"/>
            <a:ext cx="3579961" cy="58657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93D65A-54E9-0E88-9E8A-156DD9BCE8BE}"/>
              </a:ext>
            </a:extLst>
          </p:cNvPr>
          <p:cNvSpPr/>
          <p:nvPr/>
        </p:nvSpPr>
        <p:spPr>
          <a:xfrm>
            <a:off x="8721306" y="708114"/>
            <a:ext cx="1962761" cy="628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6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34D70-8C31-CC5D-FB31-2AC05FF13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7C9C84-7968-9B9A-6195-52B576BAE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AE7971-279D-E06E-E636-67B61503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DCA7A-2A50-5F08-9EAD-A6310D94E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19943C-1559-4CC5-4074-3C7FD650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39E4A6-9D77-90A9-1C4A-C781B2199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C92C19-C8BD-02E9-D55D-6870A7444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11791A-DBDB-47B8-729F-43CEF87D7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C79C2-4473-25F8-A035-3953602F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80" y="762890"/>
            <a:ext cx="5657519" cy="13888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Longer Hospital Stays Are Linked to Higher Readmission Rates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23765-6A4D-648F-0B2B-5781F3DBA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862E8-0B67-317A-95FC-A5DB14CCE2C8}"/>
              </a:ext>
            </a:extLst>
          </p:cNvPr>
          <p:cNvSpPr txBox="1"/>
          <p:nvPr/>
        </p:nvSpPr>
        <p:spPr>
          <a:xfrm>
            <a:off x="314326" y="2363594"/>
            <a:ext cx="5391627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Patients with longer average hospital stays showed higher 30-day readmission rates.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may indicate more severe cases or complications leading to readmission.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Potential area for intervention: enhanced discharge planning for patients with extended stays.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8C99C0-7124-47DA-AE7A-14D26FC9D38C}"/>
              </a:ext>
            </a:extLst>
          </p:cNvPr>
          <p:cNvSpPr txBox="1"/>
          <p:nvPr/>
        </p:nvSpPr>
        <p:spPr>
          <a:xfrm>
            <a:off x="5512279" y="6519687"/>
            <a:ext cx="6904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https://archive.ics.uci.edu/ml/datasets/Diabetes+130-US+hospitals+for+years+1999-2008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 descr="A graph of blue bars&#10;&#10;AI-generated content may be incorrect.">
            <a:extLst>
              <a:ext uri="{FF2B5EF4-FFF2-40B4-BE49-F238E27FC236}">
                <a16:creationId xmlns:a16="http://schemas.microsoft.com/office/drawing/2014/main" id="{ECBD330A-4ACA-F92B-6314-D1EA8FACE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866" y="345654"/>
            <a:ext cx="3686973" cy="575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8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1E35AE-5C4D-B01B-573F-2425F0783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0CE61F-C3EE-5674-A82D-17E5DAE9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64A8C-B429-F0C2-4A90-4896F1943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AE60DC-1F64-AA1E-1AFB-84D1209E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E936CD-5F05-98BB-F5D5-74503C1F8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73C280-992F-73CD-FDA6-039768696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A5784E-19FC-233D-E595-155CC07B9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D0FAA4-3E29-CE32-74D6-D1CC4CD7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7ED58-8B8B-1F37-AC70-1C9AF500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80" y="762890"/>
            <a:ext cx="5657519" cy="13888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Insulin Changes May Increase 30-Day Readmission Risk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CC8B9-6FCA-5F45-30BB-8C032E7D3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8ABE7-38B1-D971-5F6E-BEBB0643F491}"/>
              </a:ext>
            </a:extLst>
          </p:cNvPr>
          <p:cNvSpPr txBox="1"/>
          <p:nvPr/>
        </p:nvSpPr>
        <p:spPr>
          <a:xfrm>
            <a:off x="314326" y="2363594"/>
            <a:ext cx="5391627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13.5% of patients with insulin adjustments were readmitted within 30 days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10.5% of patients without adjustments were readmitted.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suggests that insulin adjustments may indicate unstable diabetes management or higher-risk patients.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ACF174-E94F-5926-507E-986A8419BB46}"/>
              </a:ext>
            </a:extLst>
          </p:cNvPr>
          <p:cNvSpPr txBox="1"/>
          <p:nvPr/>
        </p:nvSpPr>
        <p:spPr>
          <a:xfrm>
            <a:off x="5512279" y="6519687"/>
            <a:ext cx="6904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https://archive.ics.uci.edu/ml/datasets/Diabetes+130-US+hospitals+for+years+1999-2008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 descr="A graph with blue bars&#10;&#10;AI-generated content may be incorrect.">
            <a:extLst>
              <a:ext uri="{FF2B5EF4-FFF2-40B4-BE49-F238E27FC236}">
                <a16:creationId xmlns:a16="http://schemas.microsoft.com/office/drawing/2014/main" id="{5A8760E2-A664-B6D0-43DA-9CD6C23C9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99" y="302521"/>
            <a:ext cx="1790557" cy="575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0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E97FE0-E9AE-9A8A-E978-BDA58DF46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F2D889-A82F-3736-D032-492E0EEFC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29AF24-C908-E182-56D1-1E86435E6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8CB341-59EF-A00C-85EA-F20D5F74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8AF16D-4AFF-CD6D-A66C-F32E3654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D9DAC9-2BDE-A468-57A2-519CC0C89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8D0BD3-D9B8-89E4-2CED-F671C2373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BD90D6-C19C-AB71-9CB5-6918D7A7A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68847-CCA6-437A-5796-29380665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80" y="762890"/>
            <a:ext cx="5657519" cy="13888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Certain Diagnoses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Drive Higher 30-Day Readmission Rates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216BB0-960B-BE5E-E156-ED27A0D91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9B4E0-F100-60BF-3C34-9A60896C1EC2}"/>
              </a:ext>
            </a:extLst>
          </p:cNvPr>
          <p:cNvSpPr txBox="1"/>
          <p:nvPr/>
        </p:nvSpPr>
        <p:spPr>
          <a:xfrm>
            <a:off x="314326" y="2363594"/>
            <a:ext cx="5391627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Heart failure (ICD-9 428) accounts for the highest number of readmissions in our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indicates that patients with heart failure may require targeted post-discharge care to reduce readmissions.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DCF91-44CB-5CAA-B2D3-9806C87BCC0A}"/>
              </a:ext>
            </a:extLst>
          </p:cNvPr>
          <p:cNvSpPr txBox="1"/>
          <p:nvPr/>
        </p:nvSpPr>
        <p:spPr>
          <a:xfrm>
            <a:off x="5512279" y="6519687"/>
            <a:ext cx="6904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https://archive.ics.uci.edu/ml/datasets/Diabetes+130-US+hospitals+for+years+1999-2008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 descr="A graph of a patient&#10;&#10;AI-generated content may be incorrect.">
            <a:extLst>
              <a:ext uri="{FF2B5EF4-FFF2-40B4-BE49-F238E27FC236}">
                <a16:creationId xmlns:a16="http://schemas.microsoft.com/office/drawing/2014/main" id="{1FC6C6AF-9A5F-FE19-3DAE-9E4673513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79" y="636727"/>
            <a:ext cx="5596750" cy="537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5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EB5DDA-27D8-7274-9E33-FCAE3C002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357C3C-50B4-27B3-24AE-37DCD4A34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97F17-2F7A-F421-31DE-4C191D27A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263F65-974F-2D95-2C51-CAE79C4F6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C4128-2D70-A899-AF77-997B271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5A3BA2-730C-95A2-977D-FC99B5614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A0ADE-6037-966D-F4A0-FADBEF4A2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BA1982-0AF4-7AD6-9148-4324E05CB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3B270-0E00-483E-B9E0-833C8F4B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81" y="499380"/>
            <a:ext cx="5657519" cy="138881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Discharge Destination: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Cancer Centers Linked to Elevated Readmissions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0F359-358A-E932-FE20-A853B0AC5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DE78FF-AD79-07D5-A0C7-377D44BAC7B3}"/>
              </a:ext>
            </a:extLst>
          </p:cNvPr>
          <p:cNvSpPr txBox="1"/>
          <p:nvPr/>
        </p:nvSpPr>
        <p:spPr>
          <a:xfrm>
            <a:off x="314326" y="2363594"/>
            <a:ext cx="5391627" cy="379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Patients discharged to a cancer center (Discharge Disposition 05) show the highest 30-day readmission rates.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reflects the complexity of care for oncology patients and the need for ongoing treatment or management of diabetes complications.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data highlights the importance of specialized post-discharge planning and follow-up for this patient group.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84BAF-48FB-EF23-3860-E3E5357E0C26}"/>
              </a:ext>
            </a:extLst>
          </p:cNvPr>
          <p:cNvSpPr txBox="1"/>
          <p:nvPr/>
        </p:nvSpPr>
        <p:spPr>
          <a:xfrm>
            <a:off x="5512279" y="6519687"/>
            <a:ext cx="6904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https://archive.ics.uci.edu/ml/datasets/Diabetes+130-US+hospitals+for+years+1999-2008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 descr="A graph of blue bars&#10;&#10;AI-generated content may be incorrect.">
            <a:extLst>
              <a:ext uri="{FF2B5EF4-FFF2-40B4-BE49-F238E27FC236}">
                <a16:creationId xmlns:a16="http://schemas.microsoft.com/office/drawing/2014/main" id="{C0B267B3-5D4B-C224-6A86-CDD286F27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369034"/>
            <a:ext cx="4805077" cy="57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2FCE47-F53A-45C7-F75E-8A056D90A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8F51BE-2D47-14C3-38AF-FC7C84D96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47C81C-BA80-CE15-9D7B-F108C2C7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967501-0CAA-B255-45AF-466993B6F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3DDB38-48E7-9E56-D472-4AB385C64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D5AFEB-CE20-398D-60A8-4CFD18F2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207199-B347-812D-37E9-E5BD25CDB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8C94C8-C8A1-FFBE-49FA-1868C2E3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CE5A8-84E8-5347-D823-668E1BDD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80" y="762890"/>
            <a:ext cx="5657519" cy="13888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Conclusions and Insights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2C9493-C9D8-2718-1EBF-30A0032E7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0496B-7F0D-A16E-0AD2-1ED5C3B5E8A3}"/>
              </a:ext>
            </a:extLst>
          </p:cNvPr>
          <p:cNvSpPr txBox="1"/>
          <p:nvPr/>
        </p:nvSpPr>
        <p:spPr>
          <a:xfrm>
            <a:off x="314326" y="2363594"/>
            <a:ext cx="5391627" cy="393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Young adults (20-30) had the highest 30-day readmission rates, highlighting a need for targeted follow-up in this group.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Heart failure (ICD-9 428) is the most common diagnosis driving readmissions, suggesting specialized care for these patients may reduce readmissions.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Discharge to cancer centers is associated with high readmission rates, reflecting complex care needs in oncology patients.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Gender differences are minimal; focus should be on age, diagnosis, and hospital stay length rather than gender-based interventions.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Patients with longer hospital stays and those receiving insulin adjustments are at higher risk.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B4826-CFC6-A96E-1BAD-7F166417BAC7}"/>
              </a:ext>
            </a:extLst>
          </p:cNvPr>
          <p:cNvSpPr txBox="1"/>
          <p:nvPr/>
        </p:nvSpPr>
        <p:spPr>
          <a:xfrm>
            <a:off x="5512279" y="6519687"/>
            <a:ext cx="6904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</a:t>
            </a:r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https://archive.ics.uci.edu/ml/datasets/Diabetes+130-US+hospitals+for+years+1999-2008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Picture 3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3B2DD8DA-0708-ABA6-04B9-DE18700D1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75" y="664294"/>
            <a:ext cx="2689228" cy="2640537"/>
          </a:xfrm>
          <a:prstGeom prst="rect">
            <a:avLst/>
          </a:prstGeom>
        </p:spPr>
      </p:pic>
      <p:pic>
        <p:nvPicPr>
          <p:cNvPr id="7" name="Picture 6" descr="A graph of a patient&#10;&#10;AI-generated content may be incorrect.">
            <a:extLst>
              <a:ext uri="{FF2B5EF4-FFF2-40B4-BE49-F238E27FC236}">
                <a16:creationId xmlns:a16="http://schemas.microsoft.com/office/drawing/2014/main" id="{54DB1C0F-85F4-B40C-A0F6-368051EA2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519" y="666337"/>
            <a:ext cx="2749155" cy="2640537"/>
          </a:xfrm>
          <a:prstGeom prst="rect">
            <a:avLst/>
          </a:prstGeom>
        </p:spPr>
      </p:pic>
      <p:pic>
        <p:nvPicPr>
          <p:cNvPr id="15" name="Picture 14" descr="A graph of blue bars&#10;&#10;AI-generated content may be incorrect.">
            <a:extLst>
              <a:ext uri="{FF2B5EF4-FFF2-40B4-BE49-F238E27FC236}">
                <a16:creationId xmlns:a16="http://schemas.microsoft.com/office/drawing/2014/main" id="{4FED3336-A71A-0EE7-0FC3-7DAA2ED81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49" y="3366144"/>
            <a:ext cx="2515157" cy="3025914"/>
          </a:xfrm>
          <a:prstGeom prst="rect">
            <a:avLst/>
          </a:prstGeom>
        </p:spPr>
      </p:pic>
      <p:pic>
        <p:nvPicPr>
          <p:cNvPr id="19" name="Picture 18" descr="A graph of blue bars&#10;&#10;AI-generated content may be incorrect.">
            <a:extLst>
              <a:ext uri="{FF2B5EF4-FFF2-40B4-BE49-F238E27FC236}">
                <a16:creationId xmlns:a16="http://schemas.microsoft.com/office/drawing/2014/main" id="{354D6A8D-BA94-3357-C250-E211B7F016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012" y="3366144"/>
            <a:ext cx="1940167" cy="302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b268d57-2a6f-4e04-b0de-6938583d5ebc}" enabled="0" method="" siteId="{5b268d57-2a6f-4e04-b0de-6938583d5e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592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Identifying Key Drivers of Readmission Among Diabetes Patients</vt:lpstr>
      <vt:lpstr>Young Adults (20-30) Show the Highest 30-Day Readmission Rate</vt:lpstr>
      <vt:lpstr>Readmission Rates Are Similar Across Gender</vt:lpstr>
      <vt:lpstr>Longer Hospital Stays Are Linked to Higher Readmission Rates</vt:lpstr>
      <vt:lpstr>Insulin Changes May Increase 30-Day Readmission Risk</vt:lpstr>
      <vt:lpstr>Certain Diagnoses Drive Higher 30-Day Readmission Rates</vt:lpstr>
      <vt:lpstr>Discharge Destination: Cancer Centers Linked to Elevated Readmissions</vt:lpstr>
      <vt:lpstr>Conclusions and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Chinn, Cristina</dc:creator>
  <cp:lastModifiedBy>Chinn, Cristina</cp:lastModifiedBy>
  <cp:revision>1</cp:revision>
  <dcterms:created xsi:type="dcterms:W3CDTF">2025-10-02T17:16:52Z</dcterms:created>
  <dcterms:modified xsi:type="dcterms:W3CDTF">2025-10-02T18:55:52Z</dcterms:modified>
</cp:coreProperties>
</file>