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9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 – </a:t>
            </a:r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Estructura básica de un programa en C#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¿Qué es un “Namespace”?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Propósito del método Main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149B0F9-99F4-4EF9-A4C1-311A243E5335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7DA018-14AE-4C47-BE8B-0C1A62575E7E}"/>
              </a:ext>
            </a:extLst>
          </p:cNvPr>
          <p:cNvSpPr/>
          <p:nvPr/>
        </p:nvSpPr>
        <p:spPr>
          <a:xfrm>
            <a:off x="1913164" y="1786988"/>
            <a:ext cx="8365671" cy="313932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//Declaración de los Namespace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//Escribir en la consola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Console.WriteLine(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"¡Bienvenido a PRAGIM Technologies!"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MX" sz="4800" b="1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3474"/>
            <a:ext cx="10672650" cy="492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declaración de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” indica el uso del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es utilizado para organizar el código y es una colección de clases, interfaces, estructuras,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y delegados.</a:t>
            </a:r>
          </a:p>
          <a:p>
            <a:pPr marL="0" indent="0">
              <a:buNone/>
            </a:pPr>
            <a:endParaRPr lang="es-MX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el punto de entrada para la aplicación.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83612" y="-13811"/>
            <a:ext cx="678478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C#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8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3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977</TotalTime>
  <Words>227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En esta lección veremos:</vt:lpstr>
      <vt:lpstr>Ejemplo:</vt:lpstr>
      <vt:lpstr>Using System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30</cp:revision>
  <dcterms:created xsi:type="dcterms:W3CDTF">2021-02-01T04:39:32Z</dcterms:created>
  <dcterms:modified xsi:type="dcterms:W3CDTF">2023-03-18T18:47:42Z</dcterms:modified>
</cp:coreProperties>
</file>