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7" r:id="rId2"/>
    <p:sldId id="258" r:id="rId3"/>
    <p:sldId id="259" r:id="rId4"/>
    <p:sldId id="262" r:id="rId5"/>
    <p:sldId id="26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5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0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50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70770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09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32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22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767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19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4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0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1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5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4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92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7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1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731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8F2BD-1D29-4E39-961D-46CC55921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591903" cy="1600200"/>
          </a:xfrm>
        </p:spPr>
        <p:txBody>
          <a:bodyPr/>
          <a:lstStyle/>
          <a:p>
            <a:pPr algn="ctr"/>
            <a:r>
              <a:rPr lang="en-US" sz="4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www.PragimTech.com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+Placements - Our success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79D858-F296-4166-8ECB-3634A2D47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854226" cy="4195481"/>
          </a:xfrm>
        </p:spPr>
        <p:txBody>
          <a:bodyPr>
            <a:normAutofit/>
          </a:bodyPr>
          <a:lstStyle/>
          <a:p>
            <a:endParaRPr lang="es-MX" sz="3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s-MX" sz="44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Parte 2 – Leer y escribir en la consola</a:t>
            </a:r>
          </a:p>
          <a:p>
            <a:endParaRPr lang="en-US" sz="3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Cristina Carrasco</a:t>
            </a:r>
          </a:p>
          <a:p>
            <a:pPr marL="0" indent="0">
              <a:buNone/>
            </a:pPr>
            <a:r>
              <a:rPr lang="en-US" sz="24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PRAGIM Technologies</a:t>
            </a:r>
          </a:p>
          <a:p>
            <a:pPr marL="0" indent="0">
              <a:buNone/>
            </a:pPr>
            <a:r>
              <a:rPr lang="en-US" sz="24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Cristina@cristinacarrasco.com</a:t>
            </a:r>
          </a:p>
        </p:txBody>
      </p:sp>
    </p:spTree>
    <p:extLst>
      <p:ext uri="{BB962C8B-B14F-4D97-AF65-F5344CB8AC3E}">
        <p14:creationId xmlns:p14="http://schemas.microsoft.com/office/powerpoint/2010/main" val="714980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En esta lección veremos: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7F1DB-1946-4C6B-A041-C08AD3516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11816"/>
            <a:ext cx="8946541" cy="4195481"/>
          </a:xfrm>
        </p:spPr>
        <p:txBody>
          <a:bodyPr>
            <a:normAutofit/>
          </a:bodyPr>
          <a:lstStyle/>
          <a:p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Leer desde la consola</a:t>
            </a:r>
          </a:p>
          <a:p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Escribir en la consola</a:t>
            </a:r>
          </a:p>
          <a:p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3 formas de escribir en la consola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MX" sz="2800" dirty="0">
                <a:latin typeface="Calibri" panose="020F0502020204030204" pitchFamily="34" charset="0"/>
                <a:cs typeface="Calibri" panose="020F0502020204030204" pitchFamily="34" charset="0"/>
              </a:rPr>
              <a:t>Concatenando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MX" sz="2800" dirty="0">
                <a:latin typeface="Calibri" panose="020F0502020204030204" pitchFamily="34" charset="0"/>
                <a:cs typeface="Calibri" panose="020F0502020204030204" pitchFamily="34" charset="0"/>
              </a:rPr>
              <a:t>Sintaxis de marcadores de posición (Place </a:t>
            </a:r>
            <a:r>
              <a:rPr lang="es-MX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holder</a:t>
            </a:r>
            <a:r>
              <a:rPr lang="es-MX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MX" sz="2800" dirty="0">
                <a:latin typeface="Calibri" panose="020F0502020204030204" pitchFamily="34" charset="0"/>
                <a:cs typeface="Calibri" panose="020F0502020204030204" pitchFamily="34" charset="0"/>
              </a:rPr>
              <a:t>Interpolación de cadenas (</a:t>
            </a:r>
            <a:r>
              <a:rPr lang="es-MX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es-MX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interpolation</a:t>
            </a:r>
            <a:r>
              <a:rPr lang="es-MX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40A3C39-A360-4176-9D59-681B613F90A6}"/>
              </a:ext>
            </a:extLst>
          </p:cNvPr>
          <p:cNvSpPr txBox="1">
            <a:spLocks/>
          </p:cNvSpPr>
          <p:nvPr/>
        </p:nvSpPr>
        <p:spPr>
          <a:xfrm>
            <a:off x="874220" y="5164144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www.PragimTech.com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 Placements = Our success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0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B54E7C6-A535-4759-A1BE-7030C2F6A2F6}"/>
              </a:ext>
            </a:extLst>
          </p:cNvPr>
          <p:cNvSpPr/>
          <p:nvPr/>
        </p:nvSpPr>
        <p:spPr>
          <a:xfrm>
            <a:off x="1758214" y="1453561"/>
            <a:ext cx="7636734" cy="4324261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s-MX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s-MX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s-MX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MX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MX" sz="1400" dirty="0">
                <a:solidFill>
                  <a:srgbClr val="008000"/>
                </a:solidFill>
                <a:latin typeface="Consolas" panose="020B0609020204030204" pitchFamily="49" charset="0"/>
              </a:rPr>
              <a:t>//Preguntar al usuario su nombre</a:t>
            </a:r>
            <a:endParaRPr lang="es-MX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MX" sz="1400" dirty="0">
                <a:solidFill>
                  <a:srgbClr val="A31515"/>
                </a:solidFill>
                <a:latin typeface="Consolas" panose="020B0609020204030204" pitchFamily="49" charset="0"/>
              </a:rPr>
              <a:t>"Por favor escribe tu nombre: "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MX" sz="1400" dirty="0">
                <a:solidFill>
                  <a:srgbClr val="008000"/>
                </a:solidFill>
                <a:latin typeface="Consolas" panose="020B0609020204030204" pitchFamily="49" charset="0"/>
              </a:rPr>
              <a:t>//Leer el nombre desde la consola</a:t>
            </a:r>
            <a:endParaRPr lang="es-MX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MX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nombre =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MX" sz="14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s-MX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Concantener</a:t>
            </a:r>
            <a:r>
              <a:rPr lang="es-MX" sz="1400" dirty="0">
                <a:solidFill>
                  <a:srgbClr val="008000"/>
                </a:solidFill>
                <a:latin typeface="Consolas" panose="020B0609020204030204" pitchFamily="49" charset="0"/>
              </a:rPr>
              <a:t> el nombre con la palabra Hola</a:t>
            </a:r>
            <a:endParaRPr lang="es-MX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MX" sz="1400" dirty="0">
                <a:solidFill>
                  <a:srgbClr val="A31515"/>
                </a:solidFill>
                <a:latin typeface="Consolas" panose="020B0609020204030204" pitchFamily="49" charset="0"/>
              </a:rPr>
              <a:t>"Hola "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+ nombre);</a:t>
            </a:r>
          </a:p>
          <a:p>
            <a:endParaRPr lang="es-MX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MX" sz="1400" dirty="0">
                <a:solidFill>
                  <a:srgbClr val="008000"/>
                </a:solidFill>
                <a:latin typeface="Consolas" panose="020B0609020204030204" pitchFamily="49" charset="0"/>
              </a:rPr>
              <a:t>//Place </a:t>
            </a:r>
            <a:r>
              <a:rPr lang="es-MX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holder</a:t>
            </a:r>
            <a:r>
              <a:rPr lang="es-MX" sz="1400" dirty="0">
                <a:solidFill>
                  <a:srgbClr val="008000"/>
                </a:solidFill>
                <a:latin typeface="Consolas" panose="020B0609020204030204" pitchFamily="49" charset="0"/>
              </a:rPr>
              <a:t> sintaxis - sintaxis de marcadores de posición</a:t>
            </a:r>
            <a:endParaRPr lang="es-MX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MX" sz="1400" dirty="0">
                <a:solidFill>
                  <a:srgbClr val="A31515"/>
                </a:solidFill>
                <a:latin typeface="Consolas" panose="020B0609020204030204" pitchFamily="49" charset="0"/>
              </a:rPr>
              <a:t>"Hola </a:t>
            </a:r>
            <a:r>
              <a:rPr lang="es-MX" sz="1400" dirty="0">
                <a:solidFill>
                  <a:srgbClr val="3CB371"/>
                </a:solidFill>
                <a:latin typeface="Consolas" panose="020B0609020204030204" pitchFamily="49" charset="0"/>
              </a:rPr>
              <a:t>{0}</a:t>
            </a:r>
            <a:r>
              <a:rPr lang="es-MX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, nombre);</a:t>
            </a:r>
          </a:p>
          <a:p>
            <a:endParaRPr lang="es-MX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MX" sz="14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s-MX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String</a:t>
            </a:r>
            <a:r>
              <a:rPr lang="es-MX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interpolation</a:t>
            </a:r>
            <a:r>
              <a:rPr lang="es-MX" sz="1400" dirty="0">
                <a:solidFill>
                  <a:srgbClr val="008000"/>
                </a:solidFill>
                <a:latin typeface="Consolas" panose="020B0609020204030204" pitchFamily="49" charset="0"/>
              </a:rPr>
              <a:t> - Interpolación de cadenas</a:t>
            </a:r>
            <a:endParaRPr lang="es-MX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MX" sz="1400" dirty="0">
                <a:solidFill>
                  <a:srgbClr val="A31515"/>
                </a:solidFill>
                <a:latin typeface="Consolas" panose="020B0609020204030204" pitchFamily="49" charset="0"/>
              </a:rPr>
              <a:t>$"Hola 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{nombre}</a:t>
            </a:r>
            <a:r>
              <a:rPr lang="es-MX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607638D4-5FD1-4908-BDD5-85E2005BD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675" y="5777822"/>
            <a:ext cx="10672650" cy="15836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32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Nota: C# es case </a:t>
            </a:r>
            <a:r>
              <a:rPr lang="es-MX" sz="32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sensitive</a:t>
            </a:r>
            <a:r>
              <a:rPr lang="es-MX" sz="32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distingue entre mayúsculas y minúsculas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B90AEEB-B362-4565-AAB2-5A2029FF76B9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Ejemplo:</a:t>
            </a:r>
          </a:p>
        </p:txBody>
      </p:sp>
    </p:spTree>
    <p:extLst>
      <p:ext uri="{BB962C8B-B14F-4D97-AF65-F5344CB8AC3E}">
        <p14:creationId xmlns:p14="http://schemas.microsoft.com/office/powerpoint/2010/main" val="3721787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Recursos adicionales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7F1DB-1946-4C6B-A041-C08AD3516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PRAGIM Pagina principal</a:t>
            </a:r>
          </a:p>
          <a:p>
            <a:pPr lvl="1"/>
            <a:r>
              <a:rPr lang="es-MX" sz="3400" dirty="0">
                <a:latin typeface="Calibri" panose="020F0502020204030204" pitchFamily="34" charset="0"/>
                <a:cs typeface="Calibri" panose="020F0502020204030204" pitchFamily="34" charset="0"/>
              </a:rPr>
              <a:t>http://www.PragimTech.com</a:t>
            </a:r>
            <a:endParaRPr lang="es-MX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607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3BB0257-A2F3-4C75-ADB1-2EF4E30B48EE}"/>
              </a:ext>
            </a:extLst>
          </p:cNvPr>
          <p:cNvSpPr/>
          <p:nvPr/>
        </p:nvSpPr>
        <p:spPr>
          <a:xfrm>
            <a:off x="0" y="0"/>
            <a:ext cx="5653696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CAEAC5EE-DED9-4F4E-88A4-FE50ACF4D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0635" y="251517"/>
            <a:ext cx="6354966" cy="6354966"/>
          </a:xfrm>
          <a:prstGeom prst="rect">
            <a:avLst/>
          </a:prstGeom>
          <a:effectLst/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4F3378A5-2ED6-44C1-A7AE-1B40A6B717D6}"/>
              </a:ext>
            </a:extLst>
          </p:cNvPr>
          <p:cNvSpPr txBox="1">
            <a:spLocks/>
          </p:cNvSpPr>
          <p:nvPr/>
        </p:nvSpPr>
        <p:spPr>
          <a:xfrm>
            <a:off x="5653696" y="-88967"/>
            <a:ext cx="6639547" cy="685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0400" b="1" spc="50" dirty="0">
                <a:ln w="0"/>
                <a:solidFill>
                  <a:schemeClr val="tx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[2]</a:t>
            </a: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MX" sz="8800" b="1" spc="50" dirty="0">
                <a:ln w="0"/>
                <a:solidFill>
                  <a:schemeClr val="tx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Leer y escribir en la consola</a:t>
            </a:r>
          </a:p>
        </p:txBody>
      </p:sp>
    </p:spTree>
    <p:extLst>
      <p:ext uri="{BB962C8B-B14F-4D97-AF65-F5344CB8AC3E}">
        <p14:creationId xmlns:p14="http://schemas.microsoft.com/office/powerpoint/2010/main" val="6725474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Personalizado 3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E6C1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EFD984"/>
      </a:accent6>
      <a:hlink>
        <a:srgbClr val="E6C133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816</TotalTime>
  <Words>238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Consolas</vt:lpstr>
      <vt:lpstr>Wingdings 3</vt:lpstr>
      <vt:lpstr>Ion</vt:lpstr>
      <vt:lpstr>www.PragimTech.com Training +Placements - Our success Pragim@PragimTech.com </vt:lpstr>
      <vt:lpstr>En esta lección veremos:</vt:lpstr>
      <vt:lpstr>PowerPoint Presentation</vt:lpstr>
      <vt:lpstr>Recursos adicionales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Cristina Carrasco Angulo</dc:creator>
  <cp:lastModifiedBy>Cristina Carrasco</cp:lastModifiedBy>
  <cp:revision>33</cp:revision>
  <dcterms:created xsi:type="dcterms:W3CDTF">2021-02-01T04:39:32Z</dcterms:created>
  <dcterms:modified xsi:type="dcterms:W3CDTF">2023-03-18T19:01:50Z</dcterms:modified>
</cp:coreProperties>
</file>