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63" r:id="rId3"/>
    <p:sldId id="264" r:id="rId4"/>
    <p:sldId id="262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s-mx/cpp/c-language/escape-sequences?redirectedfrom=MSDN&amp;view=msvc-1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-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1693769" cy="4195481"/>
          </a:xfrm>
        </p:spPr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0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4 – Tipos de datos integrados: String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1257300"/>
            <a:ext cx="10947666" cy="4249997"/>
          </a:xfrm>
        </p:spPr>
        <p:txBody>
          <a:bodyPr>
            <a:normAutofit fontScale="70000" lnSpcReduction="20000"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Tipos de datos integrados en C#:</a:t>
            </a:r>
          </a:p>
          <a:p>
            <a:pPr marL="457200" lvl="1" indent="0">
              <a:buNone/>
            </a:pPr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Booleanos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Solo verdadero o falso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Enteros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sbyte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byte, short,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ushort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uint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ulong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endParaRPr lang="es-MX" sz="34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Punto flotante 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y </a:t>
            </a:r>
            <a:r>
              <a:rPr lang="es-MX" sz="3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Decimales 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Decimal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Cadena</a:t>
            </a:r>
            <a:r>
              <a:rPr lang="es-MX" sz="3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String</a:t>
            </a:r>
            <a:endParaRPr lang="es-MX" sz="34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Secuencias de escape</a:t>
            </a:r>
          </a:p>
          <a:p>
            <a:pPr marL="0" indent="0">
              <a:buNone/>
            </a:pP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Secuencias de escape | Microsoft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Docs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https://docs.microsoft.com/es-mx/cpp/c-language/escape-sequences</a:t>
            </a:r>
          </a:p>
          <a:p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Literal</a:t>
            </a:r>
            <a:endParaRPr lang="es-MX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4580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5B3CEFA-FE79-467B-94E3-5D508A4EDEF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</p:spTree>
    <p:extLst>
      <p:ext uri="{BB962C8B-B14F-4D97-AF65-F5344CB8AC3E}">
        <p14:creationId xmlns:p14="http://schemas.microsoft.com/office/powerpoint/2010/main" val="17763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B90AEEB-B362-4565-AAB2-5A2029FF76B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Literal: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08A85B7-81F7-49BB-AB4F-E70B9A03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19" y="1257301"/>
            <a:ext cx="10800709" cy="420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3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3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Literal: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es una cadena de caracteres(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) con el </a:t>
            </a: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símbolo @ como prefijo, ejemplo:</a:t>
            </a:r>
            <a:r>
              <a:rPr lang="es-MX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@”Hola”</a:t>
            </a:r>
            <a:r>
              <a:rPr lang="es-MX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s-MX" sz="2600" b="1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Los literales </a:t>
            </a:r>
            <a:r>
              <a:rPr lang="es-MX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 hacen que las secuencias de escape se traduzcan como caracteres imprimibles normales para mejorar la legibilidad </a:t>
            </a:r>
          </a:p>
          <a:p>
            <a:pPr marL="0" indent="0">
              <a:buNone/>
            </a:pPr>
            <a:r>
              <a:rPr lang="es-MX" sz="2600" dirty="0">
                <a:latin typeface="Calibri" panose="020F0502020204030204" pitchFamily="34" charset="0"/>
                <a:cs typeface="Calibri" panose="020F0502020204030204" pitchFamily="34" charset="0"/>
              </a:rPr>
              <a:t>Ejemplo:</a:t>
            </a: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Verbatim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Literal:                                                                                         menos legible.</a:t>
            </a:r>
          </a:p>
          <a:p>
            <a:pPr marL="0" indent="0">
              <a:buNone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Con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Verbatin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Literal:                                                                                 mas fácil de leer.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2667C0A-2D5B-4E85-846C-43AA0ADF1F7F}"/>
              </a:ext>
            </a:extLst>
          </p:cNvPr>
          <p:cNvSpPr txBox="1">
            <a:spLocks/>
          </p:cNvSpPr>
          <p:nvPr/>
        </p:nvSpPr>
        <p:spPr>
          <a:xfrm>
            <a:off x="874220" y="545806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10DE8AC-BE61-4D49-A4D8-49CFCA48DD61}"/>
              </a:ext>
            </a:extLst>
          </p:cNvPr>
          <p:cNvSpPr/>
          <p:nvPr/>
        </p:nvSpPr>
        <p:spPr>
          <a:xfrm>
            <a:off x="3646207" y="4357636"/>
            <a:ext cx="5686172" cy="40011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"C: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Pragim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DotNet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Training</a:t>
            </a:r>
            <a:r>
              <a:rPr lang="en-US" sz="2000" dirty="0">
                <a:solidFill>
                  <a:srgbClr val="FF007F"/>
                </a:solidFill>
                <a:latin typeface="Consolas" panose="020B0609020204030204" pitchFamily="49" charset="0"/>
              </a:rPr>
              <a:t>\\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CSharp"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2A4FF-BEC2-48B5-84CC-54B4BDAEAB4D}"/>
              </a:ext>
            </a:extLst>
          </p:cNvPr>
          <p:cNvSpPr/>
          <p:nvPr/>
        </p:nvSpPr>
        <p:spPr>
          <a:xfrm>
            <a:off x="3662536" y="4871354"/>
            <a:ext cx="5262979" cy="400110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800000"/>
                </a:solidFill>
                <a:latin typeface="Consolas" panose="020B0609020204030204" pitchFamily="49" charset="0"/>
              </a:rPr>
              <a:t>@"C</a:t>
            </a:r>
            <a:r>
              <a:rPr lang="es-MX" sz="2000">
                <a:solidFill>
                  <a:srgbClr val="800000"/>
                </a:solidFill>
                <a:latin typeface="Consolas" panose="020B0609020204030204" pitchFamily="49" charset="0"/>
              </a:rPr>
              <a:t>:\Pragim\</a:t>
            </a:r>
            <a:r>
              <a:rPr lang="es-MX" sz="2000" dirty="0">
                <a:solidFill>
                  <a:srgbClr val="800000"/>
                </a:solidFill>
                <a:latin typeface="Consolas" panose="020B0609020204030204" pitchFamily="49" charset="0"/>
              </a:rPr>
              <a:t>DotNet\Training\CSharp"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9280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[4]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Tipos de datos integrados: String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1025</TotalTime>
  <Words>265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- Our success Pragim@PragimTech.com </vt:lpstr>
      <vt:lpstr>PowerPoint Presentation</vt:lpstr>
      <vt:lpstr>PowerPoint Presentation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38</cp:revision>
  <dcterms:created xsi:type="dcterms:W3CDTF">2021-02-01T04:39:32Z</dcterms:created>
  <dcterms:modified xsi:type="dcterms:W3CDTF">2023-03-18T19:02:42Z</dcterms:modified>
</cp:coreProperties>
</file>