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59" r:id="rId4"/>
    <p:sldId id="263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-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3" cy="4195481"/>
          </a:xfrm>
        </p:spPr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5 – </a:t>
            </a:r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Operadores comunes en </a:t>
            </a:r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5194"/>
            <a:ext cx="11573594" cy="5281122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Operador de asignación (igualdad) </a:t>
            </a:r>
            <a:r>
              <a:rPr lang="es-MX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Operadores aritméticos </a:t>
            </a:r>
            <a:r>
              <a:rPr lang="es-MX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+, -, *, /, %</a:t>
            </a: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Operadores de comparación </a:t>
            </a:r>
            <a:r>
              <a:rPr lang="es-MX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==, !=, &gt;, &gt;=, &lt;, &lt;=</a:t>
            </a: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Operadores condicionales </a:t>
            </a:r>
            <a:r>
              <a:rPr lang="es-MX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&amp;&amp;, ||</a:t>
            </a: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Operador ternario </a:t>
            </a:r>
            <a:r>
              <a:rPr lang="es-MX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?:</a:t>
            </a: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Operador de uso combinado de NULL (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coalescing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s-MX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??</a:t>
            </a:r>
          </a:p>
          <a:p>
            <a:pPr marL="0" indent="0">
              <a:buNone/>
            </a:pP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3" y="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Programa sin operador ternario: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05C0D2-658C-4E5A-8348-91D056010641}"/>
              </a:ext>
            </a:extLst>
          </p:cNvPr>
          <p:cNvSpPr/>
          <p:nvPr/>
        </p:nvSpPr>
        <p:spPr>
          <a:xfrm>
            <a:off x="711426" y="816428"/>
            <a:ext cx="8285617" cy="569386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numero = 10;</a:t>
            </a: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numeroVale10;</a:t>
            </a: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(numero == 10)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numeroVale10 = 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numeroVale10 = 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600" dirty="0">
                <a:solidFill>
                  <a:srgbClr val="A31515"/>
                </a:solidFill>
                <a:latin typeface="Consolas" panose="020B0609020204030204" pitchFamily="49" charset="0"/>
              </a:rPr>
              <a:t>$"Es numero == 10 - 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{numeroVale10}</a:t>
            </a:r>
            <a:r>
              <a:rPr lang="es-MX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8334269-2506-441B-A78D-9FD33ABE62BC}"/>
              </a:ext>
            </a:extLst>
          </p:cNvPr>
          <p:cNvSpPr txBox="1">
            <a:spLocks/>
          </p:cNvSpPr>
          <p:nvPr/>
        </p:nvSpPr>
        <p:spPr>
          <a:xfrm>
            <a:off x="500748" y="6396003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3" y="65316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Programa con operador ternario: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1DF462C-ADB3-4BAC-BE55-2207E0BDAF83}"/>
              </a:ext>
            </a:extLst>
          </p:cNvPr>
          <p:cNvSpPr/>
          <p:nvPr/>
        </p:nvSpPr>
        <p:spPr>
          <a:xfrm>
            <a:off x="729342" y="1060416"/>
            <a:ext cx="9404723" cy="440120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numero = 10;</a:t>
            </a:r>
          </a:p>
          <a:p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numeroVale10 = numero == 10 ?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$"Es numero == 10 - 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{numeroVale10}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08000C-B47E-4FE4-84D2-C99F20EAF3AF}"/>
              </a:ext>
            </a:extLst>
          </p:cNvPr>
          <p:cNvSpPr txBox="1">
            <a:spLocks/>
          </p:cNvSpPr>
          <p:nvPr/>
        </p:nvSpPr>
        <p:spPr>
          <a:xfrm>
            <a:off x="500748" y="6396003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4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[5]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Operadores comunes en C#</a:t>
            </a:r>
          </a:p>
        </p:txBody>
      </p:sp>
    </p:spTree>
    <p:extLst>
      <p:ext uri="{BB962C8B-B14F-4D97-AF65-F5344CB8AC3E}">
        <p14:creationId xmlns:p14="http://schemas.microsoft.com/office/powerpoint/2010/main" val="6725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1881</TotalTime>
  <Words>278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- Our success Pragim@PragimTech.com </vt:lpstr>
      <vt:lpstr>En esta lección veremos:</vt:lpstr>
      <vt:lpstr>Programa sin operador ternario:</vt:lpstr>
      <vt:lpstr>Programa con operador ternario: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34</cp:revision>
  <dcterms:created xsi:type="dcterms:W3CDTF">2021-02-01T04:39:32Z</dcterms:created>
  <dcterms:modified xsi:type="dcterms:W3CDTF">2023-03-18T19:03:32Z</dcterms:modified>
</cp:coreProperties>
</file>