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4" r:id="rId4"/>
    <p:sldId id="265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-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91903" cy="4195481"/>
          </a:xfrm>
        </p:spPr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6 – </a:t>
            </a:r>
            <a:r>
              <a:rPr lang="en-US" sz="4000" b="1" dirty="0" err="1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4000" b="1" dirty="0" err="1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nuleables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MX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5194"/>
            <a:ext cx="11573594" cy="5281122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Tipos de datos 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nuleables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 en C#</a:t>
            </a:r>
            <a:endParaRPr lang="es-MX" sz="4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Operador de uso combinado de NULL </a:t>
            </a:r>
          </a:p>
          <a:p>
            <a:pPr marL="0" indent="0">
              <a:buNone/>
            </a:pP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	(Null </a:t>
            </a:r>
            <a:r>
              <a:rPr lang="es-MX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coalescing</a:t>
            </a:r>
            <a:r>
              <a:rPr lang="es-MX" sz="4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MX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??</a:t>
            </a:r>
          </a:p>
          <a:p>
            <a:pPr marL="0" indent="0">
              <a:buNone/>
            </a:pPr>
            <a:endParaRPr lang="es-MX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7784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Tipos en C#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891653"/>
            <a:ext cx="11573594" cy="5281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tipos de datos en C# están divididos en 2 </a:t>
            </a:r>
            <a:r>
              <a:rPr lang="es-MX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categorias</a:t>
            </a:r>
            <a:r>
              <a:rPr lang="es-MX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Value Types (valor) – int,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structs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enums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Reference Types (referencia) – Interface,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delegates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  <a:r>
              <a:rPr lang="es-MX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default value types son NO NULEABLES.  Para convertirlos en </a:t>
            </a:r>
            <a:r>
              <a:rPr lang="es-MX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nuleables</a:t>
            </a:r>
            <a:r>
              <a:rPr lang="es-MX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debemos usar ? 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int i = 0 (i es no nuleable, por lo tanto no podemos asignarle el valor de null, i = null generaría un error de compilación)</a:t>
            </a:r>
          </a:p>
          <a:p>
            <a:pPr marL="0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int? J = 0 (j es un entero nuleable, entonces j = null es una expresión valida)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tipos que aceptan valores NULL superan las diferencias entre los tipos de C# y los tipos de bases de datos.</a:t>
            </a:r>
          </a:p>
          <a:p>
            <a:pPr marL="0" indent="0">
              <a:buNone/>
            </a:pPr>
            <a:endParaRPr lang="es-MX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MX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441737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494"/>
            <a:ext cx="9404723" cy="1400530"/>
          </a:xfrm>
        </p:spPr>
        <p:txBody>
          <a:bodyPr/>
          <a:lstStyle/>
          <a:p>
            <a: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Operador de uso combinado de </a:t>
            </a:r>
            <a:r>
              <a:rPr lang="es-MX" sz="44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es-MX" sz="44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44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Coalescing</a:t>
            </a:r>
            <a:r>
              <a:rPr lang="es-MX" sz="44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 ??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F13195D-C79E-4CFA-BE11-0FDA9ED98133}"/>
              </a:ext>
            </a:extLst>
          </p:cNvPr>
          <p:cNvSpPr/>
          <p:nvPr/>
        </p:nvSpPr>
        <p:spPr>
          <a:xfrm>
            <a:off x="417508" y="1534779"/>
            <a:ext cx="5678492" cy="483209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boletosEnVenta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boletosEnVenta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boletosEnVenta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$"Boletos disponibles =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23CD6E-B30E-4219-BBCE-EA529170ED15}"/>
              </a:ext>
            </a:extLst>
          </p:cNvPr>
          <p:cNvSpPr/>
          <p:nvPr/>
        </p:nvSpPr>
        <p:spPr>
          <a:xfrm>
            <a:off x="6217332" y="1532522"/>
            <a:ext cx="5678491" cy="353943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boletosEnVenta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>
                <a:solidFill>
                  <a:srgbClr val="008000"/>
                </a:solidFill>
                <a:latin typeface="Consolas" panose="020B0609020204030204" pitchFamily="49" charset="0"/>
              </a:rPr>
              <a:t>//Usando el operador de uso combinado de </a:t>
            </a:r>
            <a:r>
              <a:rPr lang="es-MX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boletosEnVenta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?? 0;</a:t>
            </a:r>
          </a:p>
          <a:p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endParaRPr lang="es-MX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$"Boletos disponibles =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boletosDisponibles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MX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7206868-79E5-4E75-9135-0F2EBE4ECFED}"/>
              </a:ext>
            </a:extLst>
          </p:cNvPr>
          <p:cNvSpPr txBox="1">
            <a:spLocks/>
          </p:cNvSpPr>
          <p:nvPr/>
        </p:nvSpPr>
        <p:spPr>
          <a:xfrm>
            <a:off x="500748" y="6396003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</a:t>
            </a:r>
            <a:r>
              <a:rPr lang="en-US" sz="16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Placements =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[6]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Tipos de datos Nuleables</a:t>
            </a: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2096</TotalTime>
  <Words>409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- Our success Pragim@PragimTech.com </vt:lpstr>
      <vt:lpstr>En esta lección veremos:</vt:lpstr>
      <vt:lpstr>Tipos en C#</vt:lpstr>
      <vt:lpstr>Operador de uso combinado de Null  (Null Coalescing) ??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46</cp:revision>
  <dcterms:created xsi:type="dcterms:W3CDTF">2021-02-01T04:39:32Z</dcterms:created>
  <dcterms:modified xsi:type="dcterms:W3CDTF">2023-03-18T19:04:05Z</dcterms:modified>
</cp:coreProperties>
</file>