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7" r:id="rId2"/>
    <p:sldId id="258" r:id="rId3"/>
    <p:sldId id="261" r:id="rId4"/>
    <p:sldId id="263" r:id="rId5"/>
    <p:sldId id="259" r:id="rId6"/>
    <p:sldId id="264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5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07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2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4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7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73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agimtech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8F2BD-1D29-4E39-961D-46CC5592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91903" cy="1600200"/>
          </a:xfrm>
        </p:spPr>
        <p:txBody>
          <a:bodyPr/>
          <a:lstStyle/>
          <a:p>
            <a:pPr algn="ctr"/>
            <a:r>
              <a:rPr lang="en-US" sz="4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9D858-F296-4166-8ECB-3634A2D47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MX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s-MX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Parte 7 – Conversiones de tipos de datos en C#</a:t>
            </a:r>
          </a:p>
          <a:p>
            <a:endParaRPr lang="en-US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 Carrasco</a:t>
            </a:r>
          </a:p>
          <a:p>
            <a:pPr marL="0" indent="0">
              <a:buNone/>
            </a:pPr>
            <a:r>
              <a:rPr lang="en-US" sz="24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PRAGIM Technologies</a:t>
            </a:r>
          </a:p>
          <a:p>
            <a:pPr marL="0" indent="0">
              <a:buNone/>
            </a:pPr>
            <a:r>
              <a:rPr lang="en-US" sz="2400" b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Cristina@cristinacarrasco.com</a:t>
            </a:r>
          </a:p>
        </p:txBody>
      </p:sp>
    </p:spTree>
    <p:extLst>
      <p:ext uri="{BB962C8B-B14F-4D97-AF65-F5344CB8AC3E}">
        <p14:creationId xmlns:p14="http://schemas.microsoft.com/office/powerpoint/2010/main" val="71498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 esta lección veremos: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Conversiones implícitas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Conversiones explícitas</a:t>
            </a:r>
          </a:p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Diferencia entre </a:t>
            </a:r>
            <a:r>
              <a:rPr lang="es-MX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Parse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() y </a:t>
            </a:r>
            <a:r>
              <a:rPr lang="es-MX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TryParse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0A3C39-A360-4176-9D59-681B613F90A6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0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Conversiones implícitas y explícitas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996042"/>
            <a:ext cx="9869489" cy="57803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conversión implícita es realiza por el compilador: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Cuando no hay perdida de información si se realiza la conversión.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Si no hay posibilidad de arrojar una excepción durante la conversión. </a:t>
            </a:r>
          </a:p>
          <a:p>
            <a:pPr marL="0" indent="0">
              <a:buNone/>
            </a:pPr>
            <a:r>
              <a:rPr lang="es-MX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Convertir un entero a un punto flotante no tiene ninguna perdida de información y tampoco arroja alguna excepción, por lo tanto se puede realizar una conversión implícita.</a:t>
            </a:r>
            <a:b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MX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Mientras que al convertir de punto flotante a entero si perdemos los valores decimales y además existe la posibilidad de tener excepción de desbordamiento (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overflow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).  Por lo tanto en este caso necesitaremos hacer una conversión explícita.  Para las conversiones explicitas podemos utilizar el operador de conversión (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cast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operator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) o la clase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Convert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342BD84-4527-4378-B0D2-FDA3ED1E97E4}"/>
              </a:ext>
            </a:extLst>
          </p:cNvPr>
          <p:cNvSpPr txBox="1">
            <a:spLocks/>
          </p:cNvSpPr>
          <p:nvPr/>
        </p:nvSpPr>
        <p:spPr>
          <a:xfrm>
            <a:off x="500748" y="6320502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3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 conversión implícita: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7DA018-14AE-4C47-BE8B-0C1A62575E7E}"/>
              </a:ext>
            </a:extLst>
          </p:cNvPr>
          <p:cNvSpPr/>
          <p:nvPr/>
        </p:nvSpPr>
        <p:spPr>
          <a:xfrm>
            <a:off x="841562" y="1376750"/>
            <a:ext cx="8365671" cy="4524315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i = 100;</a:t>
            </a:r>
          </a:p>
          <a:p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MX" dirty="0" err="1">
                <a:solidFill>
                  <a:srgbClr val="008000"/>
                </a:solidFill>
                <a:latin typeface="Consolas" panose="020B0609020204030204" pitchFamily="49" charset="0"/>
              </a:rPr>
              <a:t>float</a:t>
            </a:r>
            <a:r>
              <a:rPr lang="es-MX" dirty="0">
                <a:solidFill>
                  <a:srgbClr val="008000"/>
                </a:solidFill>
                <a:latin typeface="Consolas" panose="020B0609020204030204" pitchFamily="49" charset="0"/>
              </a:rPr>
              <a:t> es un tipo de dato mas grande que entero,</a:t>
            </a:r>
          </a:p>
          <a:p>
            <a:r>
              <a:rPr lang="es-MX" dirty="0">
                <a:solidFill>
                  <a:srgbClr val="008000"/>
                </a:solidFill>
                <a:latin typeface="Consolas" panose="020B0609020204030204" pitchFamily="49" charset="0"/>
              </a:rPr>
              <a:t>        // por lo tanto no tendremos perdida de información </a:t>
            </a:r>
          </a:p>
          <a:p>
            <a:r>
              <a:rPr lang="es-MX" dirty="0">
                <a:solidFill>
                  <a:srgbClr val="008000"/>
                </a:solidFill>
                <a:latin typeface="Consolas" panose="020B0609020204030204" pitchFamily="49" charset="0"/>
              </a:rPr>
              <a:t>        // ni excepciones.  Conversión implícita es posible</a:t>
            </a:r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MX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MX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f = i;</a:t>
            </a:r>
          </a:p>
          <a:p>
            <a:endParaRPr lang="es-MX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C2BF0E4-6C72-42F5-B2F9-82CD63A7A57E}"/>
              </a:ext>
            </a:extLst>
          </p:cNvPr>
          <p:cNvSpPr txBox="1">
            <a:spLocks/>
          </p:cNvSpPr>
          <p:nvPr/>
        </p:nvSpPr>
        <p:spPr>
          <a:xfrm>
            <a:off x="500748" y="6322298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-118783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Ejemplo conversión explicita: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7DA018-14AE-4C47-BE8B-0C1A62575E7E}"/>
              </a:ext>
            </a:extLst>
          </p:cNvPr>
          <p:cNvSpPr/>
          <p:nvPr/>
        </p:nvSpPr>
        <p:spPr>
          <a:xfrm>
            <a:off x="759917" y="739936"/>
            <a:ext cx="9886312" cy="55092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f = 100.25f;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// No se puede convertir implícitamente de </a:t>
            </a:r>
            <a:r>
              <a:rPr lang="es-MX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float</a:t>
            </a:r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 a </a:t>
            </a:r>
            <a:r>
              <a:rPr lang="es-MX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s-MX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// la parte decimal o fraccional se </a:t>
            </a:r>
            <a:r>
              <a:rPr lang="es-MX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peredera</a:t>
            </a:r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es-MX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float</a:t>
            </a:r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 es un tipo de dato mas grande que </a:t>
            </a:r>
            <a:r>
              <a:rPr lang="es-MX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s-MX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asi</a:t>
            </a:r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 que existe</a:t>
            </a:r>
          </a:p>
          <a:p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// la posibilidad de una excepción de tipo </a:t>
            </a:r>
            <a:r>
              <a:rPr lang="es-MX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overflow</a:t>
            </a:r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 o desbordamiento</a:t>
            </a:r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// Convertir explícitamente con </a:t>
            </a:r>
            <a:r>
              <a:rPr lang="es-MX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cast</a:t>
            </a:r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 () </a:t>
            </a:r>
            <a:r>
              <a:rPr lang="es-MX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operator</a:t>
            </a:r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 u operador de </a:t>
            </a:r>
            <a:r>
              <a:rPr lang="es-MX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convertion</a:t>
            </a:r>
            <a:endParaRPr lang="es-MX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(</a:t>
            </a:r>
            <a:r>
              <a:rPr lang="es-MX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)f;</a:t>
            </a:r>
          </a:p>
          <a:p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// O utilizando la clase </a:t>
            </a:r>
            <a:r>
              <a:rPr lang="es-MX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Convert</a:t>
            </a:r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MX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s-MX" sz="1600" dirty="0">
                <a:solidFill>
                  <a:srgbClr val="008000"/>
                </a:solidFill>
                <a:latin typeface="Consolas" panose="020B0609020204030204" pitchFamily="49" charset="0"/>
              </a:rPr>
              <a:t> i = Convert.ToInt32(f);</a:t>
            </a:r>
          </a:p>
          <a:p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MX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(i);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FB87486-47B2-4C64-867F-6A21CF0A78FA}"/>
              </a:ext>
            </a:extLst>
          </p:cNvPr>
          <p:cNvSpPr txBox="1">
            <a:spLocks/>
          </p:cNvSpPr>
          <p:nvPr/>
        </p:nvSpPr>
        <p:spPr>
          <a:xfrm>
            <a:off x="500748" y="6322298"/>
            <a:ext cx="8822863" cy="1224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www.PragimTech.com</a:t>
            </a:r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8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09810"/>
            <a:ext cx="9404723" cy="1400530"/>
          </a:xfrm>
        </p:spPr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Diferencias entre </a:t>
            </a:r>
            <a:r>
              <a:rPr lang="es-MX" sz="4800" b="1" dirty="0" err="1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Parse</a:t>
            </a:r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MX" sz="4800" b="1" dirty="0" err="1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TryParse</a:t>
            </a:r>
            <a:endParaRPr lang="es-MX" sz="4800" b="1" dirty="0"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77687"/>
            <a:ext cx="9869489" cy="41681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Si el numero es un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 tenemos dos opciones –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Parse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()  y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TryParse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endParaRPr lang="es-MX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El método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Parse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() arrojara una excepción si el valor no puede ser convertido, mientras que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TryParse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() regresa un valor booleano indicando si la conversión fue exitosa o no.</a:t>
            </a:r>
          </a:p>
          <a:p>
            <a:pPr marL="0" indent="0">
              <a:buNone/>
            </a:pPr>
            <a:endParaRPr lang="es-MX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Utiliza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Parse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() si estas seguro que el valor convertido es valido, si no utiliza </a:t>
            </a:r>
            <a:r>
              <a:rPr lang="es-MX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TryParse</a:t>
            </a:r>
            <a:r>
              <a:rPr lang="es-MX" sz="32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168C9F3-3284-4009-830C-A94229CC93CC}"/>
              </a:ext>
            </a:extLst>
          </p:cNvPr>
          <p:cNvSpPr txBox="1">
            <a:spLocks/>
          </p:cNvSpPr>
          <p:nvPr/>
        </p:nvSpPr>
        <p:spPr>
          <a:xfrm>
            <a:off x="874220" y="516414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www.PragimTech.com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+Placements = Our success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Pragim@PragimTech.com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7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434EA-EFE5-4513-BF66-892D9730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Recursos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F1DB-1946-4C6B-A041-C08AD35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PRAGIM Pagina principal</a:t>
            </a:r>
          </a:p>
          <a:p>
            <a:pPr lvl="1"/>
            <a:r>
              <a:rPr lang="es-MX" sz="3400" dirty="0">
                <a:latin typeface="Calibri" panose="020F0502020204030204" pitchFamily="34" charset="0"/>
                <a:cs typeface="Calibri" panose="020F0502020204030204" pitchFamily="34" charset="0"/>
              </a:rPr>
              <a:t>http://www.PragimTech.com</a:t>
            </a:r>
            <a:endParaRPr lang="es-MX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60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BB0257-A2F3-4C75-ADB1-2EF4E30B48EE}"/>
              </a:ext>
            </a:extLst>
          </p:cNvPr>
          <p:cNvSpPr/>
          <p:nvPr/>
        </p:nvSpPr>
        <p:spPr>
          <a:xfrm>
            <a:off x="0" y="0"/>
            <a:ext cx="565369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CAEAC5EE-DED9-4F4E-88A4-FE50ACF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635" y="251517"/>
            <a:ext cx="6354966" cy="6354966"/>
          </a:xfrm>
          <a:prstGeom prst="rect">
            <a:avLst/>
          </a:prstGeom>
          <a:effectLst/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3378A5-2ED6-44C1-A7AE-1B40A6B717D6}"/>
              </a:ext>
            </a:extLst>
          </p:cNvPr>
          <p:cNvSpPr txBox="1">
            <a:spLocks/>
          </p:cNvSpPr>
          <p:nvPr/>
        </p:nvSpPr>
        <p:spPr>
          <a:xfrm>
            <a:off x="5653696" y="-88967"/>
            <a:ext cx="6639547" cy="68580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4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[7]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8800" b="1" spc="50" dirty="0">
                <a:ln w="0"/>
                <a:solidFill>
                  <a:schemeClr val="tx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Conversiones de tipos de datos</a:t>
            </a:r>
          </a:p>
        </p:txBody>
      </p:sp>
    </p:spTree>
    <p:extLst>
      <p:ext uri="{BB962C8B-B14F-4D97-AF65-F5344CB8AC3E}">
        <p14:creationId xmlns:p14="http://schemas.microsoft.com/office/powerpoint/2010/main" val="67254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alizado 3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E6C1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EFD984"/>
      </a:accent6>
      <a:hlink>
        <a:srgbClr val="E6C133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4447</TotalTime>
  <Words>554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Wingdings 3</vt:lpstr>
      <vt:lpstr>Ion</vt:lpstr>
      <vt:lpstr>www.PragimTech.com Training +Placements = Our success Pragim@PragimTech.com </vt:lpstr>
      <vt:lpstr>En esta lección veremos:</vt:lpstr>
      <vt:lpstr>Conversiones implícitas y explícitas</vt:lpstr>
      <vt:lpstr>Ejemplo conversión implícita:</vt:lpstr>
      <vt:lpstr>Ejemplo conversión explicita:</vt:lpstr>
      <vt:lpstr>Diferencias entre Parse y TryParse</vt:lpstr>
      <vt:lpstr>Recursos adicionales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Carrasco Angulo</dc:creator>
  <cp:lastModifiedBy>Cristina Carrasco</cp:lastModifiedBy>
  <cp:revision>38</cp:revision>
  <dcterms:created xsi:type="dcterms:W3CDTF">2021-02-01T04:39:32Z</dcterms:created>
  <dcterms:modified xsi:type="dcterms:W3CDTF">2023-03-18T18:59:13Z</dcterms:modified>
</cp:coreProperties>
</file>