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2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8 – Arreglos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Arreglos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Ventajas y desventajas de los Arreglos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Arreglos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996042"/>
            <a:ext cx="9869489" cy="2123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arreglo es una colección de tipos de datos similares</a:t>
            </a:r>
          </a:p>
          <a:p>
            <a:pPr marL="0" indent="0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4502701"/>
            <a:ext cx="11045142" cy="212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Ventajas: 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Los arreglos son fuertemente tipados.</a:t>
            </a:r>
          </a:p>
          <a:p>
            <a:pPr marL="0" indent="0">
              <a:buNone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Desventajas: 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Los arreglos no pueden aumentar su tamaño una vez inicializados.  </a:t>
            </a:r>
          </a:p>
          <a:p>
            <a:pPr marL="0" indent="0">
              <a:buNone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 de índices para almacenar u obtener valores del arreglo.</a:t>
            </a:r>
          </a:p>
          <a:p>
            <a:pPr marL="0" indent="0">
              <a:buFont typeface="Wingdings 3" charset="2"/>
              <a:buNone/>
            </a:pP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 2">
            <a:extLst>
              <a:ext uri="{FF2B5EF4-FFF2-40B4-BE49-F238E27FC236}">
                <a16:creationId xmlns:a16="http://schemas.microsoft.com/office/drawing/2014/main" id="{462DBCD1-7ABF-49C2-B47A-D74DC56A5596}"/>
              </a:ext>
            </a:extLst>
          </p:cNvPr>
          <p:cNvSpPr/>
          <p:nvPr/>
        </p:nvSpPr>
        <p:spPr>
          <a:xfrm>
            <a:off x="729344" y="2140149"/>
            <a:ext cx="6963362" cy="230832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//Inicializar y asignar valores en diferentes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lineas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numerosPares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numerosPares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 = 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numerosPares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[1] = 2;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numerosPares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[2] = 4;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//Inicializar y asignar valores en la misma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linea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numerosImpares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 1, 3, 5 };</a:t>
            </a:r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[8]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8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3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Arreglos</a:t>
            </a:r>
            <a:endParaRPr lang="es-MX" sz="88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8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4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4568</TotalTime>
  <Words>202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= Our success Pragim@PragimTech.com </vt:lpstr>
      <vt:lpstr>En esta lección veremos:</vt:lpstr>
      <vt:lpstr>Arreglos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45</cp:revision>
  <dcterms:created xsi:type="dcterms:W3CDTF">2021-02-01T04:39:32Z</dcterms:created>
  <dcterms:modified xsi:type="dcterms:W3CDTF">2023-03-18T18:59:32Z</dcterms:modified>
</cp:coreProperties>
</file>