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2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9 – Comentarios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Comentarios de una sola línea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Comentarios de múltiples líneas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Introducción a los comentarios XML de documentación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Comentarios en C#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96042"/>
            <a:ext cx="9227731" cy="21231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Comentarios de una sola línea				- //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Comentarios de múltiples líneas				- /*    */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Comentarios XML de documentación		- ///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 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55FD695-96D1-4442-B506-76B0AC6353AD}"/>
              </a:ext>
            </a:extLst>
          </p:cNvPr>
          <p:cNvSpPr txBox="1">
            <a:spLocks/>
          </p:cNvSpPr>
          <p:nvPr/>
        </p:nvSpPr>
        <p:spPr>
          <a:xfrm>
            <a:off x="646110" y="3940639"/>
            <a:ext cx="11045142" cy="246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dos formas de Comentar y Des comentar:</a:t>
            </a:r>
            <a:endParaRPr lang="es-MX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Usando los botones del menú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Con los atajos del teclado: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Ctrl+k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Ctrl+C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Ctrl+K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Ctrl+U</a:t>
            </a:r>
            <a:endParaRPr lang="es-MX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Nota: </a:t>
            </a:r>
            <a:r>
              <a:rPr 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No debemos comentar cada línea de código.  Debemos escribir comentarios solo para los bloques de código que son difíciles de entender.</a:t>
            </a:r>
          </a:p>
          <a:p>
            <a:pPr marL="0" indent="0">
              <a:buFont typeface="Wingdings 3" charset="2"/>
              <a:buNone/>
            </a:pP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2303CCF-FA35-4E2C-9B28-AA5AA256A7E5}"/>
              </a:ext>
            </a:extLst>
          </p:cNvPr>
          <p:cNvSpPr txBox="1">
            <a:spLocks/>
          </p:cNvSpPr>
          <p:nvPr/>
        </p:nvSpPr>
        <p:spPr>
          <a:xfrm>
            <a:off x="646110" y="2588492"/>
            <a:ext cx="10788084" cy="155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Los comentarios son utilizados para documentar qué es lo que hace el programa y qué es lo que hacen algunas líneas de código o bloques específicos de código.  El compilador de C# ignora todos los comentarios.</a:t>
            </a: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[9]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6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Comentarios</a:t>
            </a:r>
            <a:endParaRPr lang="es-MX" sz="86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8000" b="1" spc="50" dirty="0">
              <a:ln w="0"/>
              <a:solidFill>
                <a:schemeClr val="tx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37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5023</TotalTime>
  <Words>241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Wingdings 3</vt:lpstr>
      <vt:lpstr>Ion</vt:lpstr>
      <vt:lpstr>www.PragimTech.com Training +Placements = Our success Pragim@PragimTech.com </vt:lpstr>
      <vt:lpstr>En esta lección veremos:</vt:lpstr>
      <vt:lpstr>Comentarios en C#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51</cp:revision>
  <dcterms:created xsi:type="dcterms:W3CDTF">2021-02-01T04:39:32Z</dcterms:created>
  <dcterms:modified xsi:type="dcterms:W3CDTF">2023-03-18T18:59:59Z</dcterms:modified>
</cp:coreProperties>
</file>