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71" r:id="rId4"/>
    <p:sldId id="262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10 – Instrucción if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 if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 if else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Diferencias entre &amp;&amp; y &amp;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Diferencias entre || y |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35E14B-98A0-44BF-9C48-04138268CE7F}"/>
              </a:ext>
            </a:extLst>
          </p:cNvPr>
          <p:cNvSpPr/>
          <p:nvPr/>
        </p:nvSpPr>
        <p:spPr>
          <a:xfrm>
            <a:off x="2371031" y="1733798"/>
            <a:ext cx="3438354" cy="322414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564"/>
            <a:ext cx="10819515" cy="1811684"/>
          </a:xfrm>
        </p:spPr>
        <p:txBody>
          <a:bodyPr/>
          <a:lstStyle/>
          <a:p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Operadores de cortocircuito y </a:t>
            </a:r>
            <a:b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40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no-cortocircuito</a:t>
            </a:r>
            <a:endParaRPr lang="es-MX" sz="4400" b="1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7CE6B44-3E80-42A1-9DBB-6A0054E1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7" y="1963610"/>
            <a:ext cx="2029405" cy="9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|| (Or)</a:t>
            </a:r>
          </a:p>
          <a:p>
            <a:pPr marL="0" indent="0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A90579B-AEE1-4B69-908C-7154A409F338}"/>
              </a:ext>
            </a:extLst>
          </p:cNvPr>
          <p:cNvSpPr txBox="1">
            <a:spLocks/>
          </p:cNvSpPr>
          <p:nvPr/>
        </p:nvSpPr>
        <p:spPr>
          <a:xfrm>
            <a:off x="518990" y="3567657"/>
            <a:ext cx="2179493" cy="104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&amp;&amp; (And)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7FEAD1-D80C-4B3E-9B1D-FE39F3A40C61}"/>
              </a:ext>
            </a:extLst>
          </p:cNvPr>
          <p:cNvSpPr/>
          <p:nvPr/>
        </p:nvSpPr>
        <p:spPr>
          <a:xfrm>
            <a:off x="7894435" y="1658893"/>
            <a:ext cx="3438354" cy="322414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66789D7-CAC6-43E4-AF89-34697E0783EC}"/>
              </a:ext>
            </a:extLst>
          </p:cNvPr>
          <p:cNvSpPr txBox="1">
            <a:spLocks/>
          </p:cNvSpPr>
          <p:nvPr/>
        </p:nvSpPr>
        <p:spPr>
          <a:xfrm>
            <a:off x="6146255" y="1956050"/>
            <a:ext cx="2029405" cy="9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| (Or)</a:t>
            </a:r>
          </a:p>
          <a:p>
            <a:pPr marL="0" indent="0">
              <a:buFont typeface="Wingdings 3" charset="2"/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60EE41E-0011-4D71-9C84-44FDB9970EAA}"/>
              </a:ext>
            </a:extLst>
          </p:cNvPr>
          <p:cNvSpPr txBox="1">
            <a:spLocks/>
          </p:cNvSpPr>
          <p:nvPr/>
        </p:nvSpPr>
        <p:spPr>
          <a:xfrm>
            <a:off x="6146255" y="3470577"/>
            <a:ext cx="2179493" cy="104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&amp; (And)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365095B-1C91-4385-85DE-CF9C25EE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37" y="1617335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FD6A69-9562-4008-B488-9D0F13E2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8" y="3218787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59DD80-B881-4173-BD4D-36DC73E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53" y="1758842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C938F37-18F4-44E2-82F0-C7E46E26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33" y="3320942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6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[10]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Instrucción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6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54729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5041</TotalTime>
  <Words>133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Operadores de cortocircuito y  no-cortocircuito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57</cp:revision>
  <dcterms:created xsi:type="dcterms:W3CDTF">2021-02-01T04:39:32Z</dcterms:created>
  <dcterms:modified xsi:type="dcterms:W3CDTF">2023-03-18T19:00:17Z</dcterms:modified>
</cp:coreProperties>
</file>