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72" r:id="rId3"/>
    <p:sldId id="273" r:id="rId4"/>
    <p:sldId id="271" r:id="rId5"/>
    <p:sldId id="274" r:id="rId6"/>
    <p:sldId id="26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12 – Instrucción switch en C# </a:t>
            </a:r>
          </a:p>
          <a:p>
            <a:pPr marL="0" indent="0">
              <a:buNone/>
            </a:pPr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	           Continuación…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Instrucción: switch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Instrucción: break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Instrucción: goto </a:t>
            </a:r>
            <a:r>
              <a:rPr lang="es-MX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(Evitar su uso)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64469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Instrucción switch en C#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411F2CA6-6A70-4EA7-BE79-287C4C448D99}"/>
              </a:ext>
            </a:extLst>
          </p:cNvPr>
          <p:cNvSpPr/>
          <p:nvPr/>
        </p:nvSpPr>
        <p:spPr>
          <a:xfrm>
            <a:off x="249093" y="1690062"/>
            <a:ext cx="5449889" cy="389337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10)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10"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20)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20"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30)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30"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"Su numero no es 10, ni 20 ni 30"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D4D805BE-93A9-4C7D-AC1D-C70200D74105}"/>
              </a:ext>
            </a:extLst>
          </p:cNvPr>
          <p:cNvSpPr/>
          <p:nvPr/>
        </p:nvSpPr>
        <p:spPr>
          <a:xfrm>
            <a:off x="5839968" y="1659285"/>
            <a:ext cx="6102939" cy="370870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10"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20: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20"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30: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es 30"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"Su numero no es 10, ni 20 ni 30"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D4D805BE-93A9-4C7D-AC1D-C70200D74105}"/>
              </a:ext>
            </a:extLst>
          </p:cNvPr>
          <p:cNvSpPr/>
          <p:nvPr/>
        </p:nvSpPr>
        <p:spPr>
          <a:xfrm>
            <a:off x="895106" y="243513"/>
            <a:ext cx="8943409" cy="352404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30: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numero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"Su numero no es 10, ni 20 ni 30"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59D1332-4316-4E4A-A9EF-BFE4F149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28" y="3881544"/>
            <a:ext cx="10024428" cy="24835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Las instrucciones case que no tienen código dentro crearan un case de muchos valores.  Un case sin código automáticamente ira la siguiente case.  En este ejemplo case 10 y case 20 Irán al case 30 y ejecutaran su código.</a:t>
            </a:r>
            <a:endParaRPr lang="es-MX" sz="3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59D1332-4316-4E4A-A9EF-BFE4F149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28" y="1251752"/>
            <a:ext cx="10725764" cy="486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Instrucción break: 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Si la instrucción break es utilizada dentro de un switch esto indica a C# que debe salir de la ejecución del switch.</a:t>
            </a:r>
          </a:p>
          <a:p>
            <a:pPr marL="0" indent="0">
              <a:buNone/>
            </a:pPr>
            <a:r>
              <a:rPr lang="es-MX" sz="4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Instrucción goto: 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Con la instrucción goto podemos saltar a otro case o a una etiqueta especifica.</a:t>
            </a:r>
            <a:endParaRPr lang="es-MX" sz="4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4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Advertencia: 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Usar goto es una mala practica de programación.  Debemos evitar su uso.</a:t>
            </a:r>
            <a:endParaRPr lang="es-MX" sz="4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[12]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Instrucción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66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Switch </a:t>
            </a:r>
            <a:r>
              <a:rPr lang="es-MX" sz="1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continuación</a:t>
            </a:r>
            <a:endParaRPr lang="es-MX" sz="16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9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5045</TotalTime>
  <Words>488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= Our success Pragim@PragimTech.com </vt:lpstr>
      <vt:lpstr>En esta lección veremos:</vt:lpstr>
      <vt:lpstr>Instrucción switch en C#</vt:lpstr>
      <vt:lpstr>PowerPoint Presentation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57</cp:revision>
  <dcterms:created xsi:type="dcterms:W3CDTF">2021-02-01T04:39:32Z</dcterms:created>
  <dcterms:modified xsi:type="dcterms:W3CDTF">2023-03-18T19:01:12Z</dcterms:modified>
</cp:coreProperties>
</file>