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61" r:id="rId4"/>
    <p:sldId id="269" r:id="rId5"/>
    <p:sldId id="270" r:id="rId6"/>
    <p:sldId id="262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13 – Ciclos en C# - while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do, for, foreach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Diferencias entre while y do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74384"/>
            <a:ext cx="9404723" cy="766519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El ciclo while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55FD695-96D1-4442-B506-76B0AC6353AD}"/>
              </a:ext>
            </a:extLst>
          </p:cNvPr>
          <p:cNvSpPr txBox="1">
            <a:spLocks/>
          </p:cNvSpPr>
          <p:nvPr/>
        </p:nvSpPr>
        <p:spPr>
          <a:xfrm>
            <a:off x="646110" y="1510339"/>
            <a:ext cx="11045142" cy="4898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Primero se valida la condición.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Si la condición es verdadera, las instrucciones dentro del ciclo serán ejecutadas.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Este proceso será repetido siempre y cuanto la condición sea verdadera.</a:t>
            </a:r>
          </a:p>
          <a:p>
            <a:pPr marL="0" indent="0">
              <a:buNone/>
            </a:pPr>
            <a:r>
              <a:rPr lang="es-MX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Nota: </a:t>
            </a: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Debemos recordar actualizar la variable dentro de la condición para que el ciclo tenga un fin en algún punto de la ejecución.</a:t>
            </a:r>
          </a:p>
          <a:p>
            <a:pPr marL="0" indent="0">
              <a:buFont typeface="Wingdings 3" charset="2"/>
              <a:buNone/>
            </a:pP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3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74384"/>
            <a:ext cx="9404723" cy="766519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El ciclo do… while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55FD695-96D1-4442-B506-76B0AC6353AD}"/>
              </a:ext>
            </a:extLst>
          </p:cNvPr>
          <p:cNvSpPr txBox="1">
            <a:spLocks/>
          </p:cNvSpPr>
          <p:nvPr/>
        </p:nvSpPr>
        <p:spPr>
          <a:xfrm>
            <a:off x="646110" y="1510339"/>
            <a:ext cx="11045142" cy="4898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Valida la condición al final.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Esto garantiza que el código dentro del do…while será ejecutado por lo menos una vez.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Los ciclos do…while muchas veces son utilizados para mostrar un menú al usuario.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28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74384"/>
            <a:ext cx="9404723" cy="766519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Diferencias entre while y do… while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55FD695-96D1-4442-B506-76B0AC6353AD}"/>
              </a:ext>
            </a:extLst>
          </p:cNvPr>
          <p:cNvSpPr txBox="1">
            <a:spLocks/>
          </p:cNvSpPr>
          <p:nvPr/>
        </p:nvSpPr>
        <p:spPr>
          <a:xfrm>
            <a:off x="646110" y="1510340"/>
            <a:ext cx="11045142" cy="261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El ciclo while valida la condición al principio, mientras que el ciclo do... while lo hace hasta el final.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En el ciclo do…while se garantiza la ejecución de este por lo menos una vez mientras que en el ciclo while la ejecución no esta garantizada..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4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653696" y="-88967"/>
            <a:ext cx="6639547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[13]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60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88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Ciclo while</a:t>
            </a:r>
            <a:endParaRPr lang="es-MX" sz="86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80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37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5619</TotalTime>
  <Words>303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www.PragimTech.com Training +Placements = Our success Pragim@PragimTech.com </vt:lpstr>
      <vt:lpstr>En esta lección veremos:</vt:lpstr>
      <vt:lpstr>El ciclo while</vt:lpstr>
      <vt:lpstr>El ciclo do… while</vt:lpstr>
      <vt:lpstr>Diferencias entre while y do… while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57</cp:revision>
  <dcterms:created xsi:type="dcterms:W3CDTF">2021-02-01T04:39:32Z</dcterms:created>
  <dcterms:modified xsi:type="dcterms:W3CDTF">2023-03-18T19:09:10Z</dcterms:modified>
</cp:coreProperties>
</file>