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1" r:id="rId1"/>
  </p:sldMasterIdLst>
  <p:sldIdLst>
    <p:sldId id="257" r:id="rId2"/>
    <p:sldId id="269" r:id="rId3"/>
    <p:sldId id="261" r:id="rId4"/>
    <p:sldId id="270" r:id="rId5"/>
    <p:sldId id="271" r:id="rId6"/>
    <p:sldId id="262" r:id="rId7"/>
    <p:sldId id="268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82" d="100"/>
          <a:sy n="82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851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907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7505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0707703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5098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0322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0222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3767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319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44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903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512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855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042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792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977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612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9731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  <p:sldLayoutId id="2147483687" r:id="rId16"/>
    <p:sldLayoutId id="2147483688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ragimtech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ragimtech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ragimtech.co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D8F2BD-1D29-4E39-961D-46CC55921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591903" cy="1600200"/>
          </a:xfrm>
        </p:spPr>
        <p:txBody>
          <a:bodyPr/>
          <a:lstStyle/>
          <a:p>
            <a:pPr algn="ctr"/>
            <a:r>
              <a:rPr lang="en-US" sz="4800" b="1" dirty="0">
                <a:ln w="0"/>
                <a:solidFill>
                  <a:schemeClr val="accent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www.PragimTech.com</a:t>
            </a:r>
            <a:b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b="1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Training +Placements = Our success</a:t>
            </a:r>
            <a:b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Pragim@PragimTech.com</a:t>
            </a:r>
            <a:b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F79D858-F296-4166-8ECB-3634A2D477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s-MX" sz="36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s-MX" sz="4400" b="1" dirty="0">
                <a:ln w="0"/>
                <a:solidFill>
                  <a:schemeClr val="accent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Parte 14 – Ciclo do…while en C#</a:t>
            </a:r>
          </a:p>
          <a:p>
            <a:endParaRPr lang="en-US" sz="36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3200" b="1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Cristina Carrasco</a:t>
            </a:r>
          </a:p>
          <a:p>
            <a:pPr marL="0" indent="0">
              <a:buNone/>
            </a:pPr>
            <a:r>
              <a:rPr lang="en-US" sz="2400" b="1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PRAGIM Technologies</a:t>
            </a:r>
          </a:p>
          <a:p>
            <a:pPr marL="0" indent="0">
              <a:buNone/>
            </a:pPr>
            <a:r>
              <a:rPr lang="en-US" sz="2400" b="1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Cristina@cristinacarrasco.com</a:t>
            </a:r>
          </a:p>
          <a:p>
            <a:pPr marL="0" indent="0">
              <a:buNone/>
            </a:pPr>
            <a:endParaRPr lang="en-US" sz="36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14980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A434EA-EFE5-4513-BF66-892D97300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4800" b="1" dirty="0">
                <a:solidFill>
                  <a:schemeClr val="accent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En esta lección veremos: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037F1DB-1946-4C6B-A041-C08AD3516F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770078"/>
            <a:ext cx="9404723" cy="4478322"/>
          </a:xfrm>
        </p:spPr>
        <p:txBody>
          <a:bodyPr>
            <a:normAutofit/>
          </a:bodyPr>
          <a:lstStyle/>
          <a:p>
            <a:r>
              <a:rPr lang="es-MX" sz="3600" dirty="0">
                <a:latin typeface="Calibri" panose="020F0502020204030204" pitchFamily="34" charset="0"/>
                <a:cs typeface="Calibri" panose="020F0502020204030204" pitchFamily="34" charset="0"/>
              </a:rPr>
              <a:t>while (ya lo vimos en la parte 13)</a:t>
            </a:r>
          </a:p>
          <a:p>
            <a:r>
              <a:rPr lang="es-MX" sz="3600" dirty="0">
                <a:latin typeface="Calibri" panose="020F0502020204030204" pitchFamily="34" charset="0"/>
                <a:cs typeface="Calibri" panose="020F0502020204030204" pitchFamily="34" charset="0"/>
              </a:rPr>
              <a:t>do...while (lo veremos en esta lección)</a:t>
            </a:r>
          </a:p>
          <a:p>
            <a:r>
              <a:rPr lang="es-MX" sz="3600" dirty="0">
                <a:latin typeface="Calibri" panose="020F0502020204030204" pitchFamily="34" charset="0"/>
                <a:cs typeface="Calibri" panose="020F0502020204030204" pitchFamily="34" charset="0"/>
              </a:rPr>
              <a:t>for, foreach (lo veremos en próximas lecciones)</a:t>
            </a:r>
          </a:p>
          <a:p>
            <a:r>
              <a:rPr lang="es-MX" sz="3600" dirty="0">
                <a:latin typeface="Calibri" panose="020F0502020204030204" pitchFamily="34" charset="0"/>
                <a:cs typeface="Calibri" panose="020F0502020204030204" pitchFamily="34" charset="0"/>
              </a:rPr>
              <a:t>Diferencias entre while y do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640A3C39-A360-4176-9D59-681B613F90A6}"/>
              </a:ext>
            </a:extLst>
          </p:cNvPr>
          <p:cNvSpPr txBox="1">
            <a:spLocks/>
          </p:cNvSpPr>
          <p:nvPr/>
        </p:nvSpPr>
        <p:spPr>
          <a:xfrm>
            <a:off x="874220" y="5164144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400" b="1" dirty="0">
                <a:ln w="0"/>
                <a:solidFill>
                  <a:schemeClr val="accent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www.PragimTech.com</a:t>
            </a:r>
            <a:b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b="1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Training +Placements = Our success</a:t>
            </a:r>
            <a:b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Pragim@PragimTech.com</a:t>
            </a:r>
            <a:b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6189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A434EA-EFE5-4513-BF66-892D97300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374384"/>
            <a:ext cx="9404723" cy="766519"/>
          </a:xfrm>
        </p:spPr>
        <p:txBody>
          <a:bodyPr/>
          <a:lstStyle/>
          <a:p>
            <a:r>
              <a:rPr lang="es-MX" sz="4800" b="1" dirty="0">
                <a:solidFill>
                  <a:schemeClr val="accent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El ciclo while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0342BD84-4527-4378-B0D2-FDA3ED1E97E4}"/>
              </a:ext>
            </a:extLst>
          </p:cNvPr>
          <p:cNvSpPr txBox="1">
            <a:spLocks/>
          </p:cNvSpPr>
          <p:nvPr/>
        </p:nvSpPr>
        <p:spPr>
          <a:xfrm>
            <a:off x="500748" y="6320502"/>
            <a:ext cx="8822863" cy="122464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800" b="1" dirty="0">
                <a:ln w="0"/>
                <a:solidFill>
                  <a:schemeClr val="accent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www.PragimTech.com</a:t>
            </a:r>
            <a:r>
              <a:rPr lang="en-US" sz="2800" b="1" dirty="0">
                <a:ln w="0"/>
                <a:solidFill>
                  <a:schemeClr val="accent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b="1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Training + Placements = Our success </a:t>
            </a: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Pragim@PragimTech.com</a:t>
            </a:r>
            <a:b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255FD695-96D1-4442-B506-76B0AC6353AD}"/>
              </a:ext>
            </a:extLst>
          </p:cNvPr>
          <p:cNvSpPr txBox="1">
            <a:spLocks/>
          </p:cNvSpPr>
          <p:nvPr/>
        </p:nvSpPr>
        <p:spPr>
          <a:xfrm>
            <a:off x="646110" y="1510339"/>
            <a:ext cx="11045142" cy="4898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s-MX" sz="2800" dirty="0">
                <a:latin typeface="Calibri" panose="020F0502020204030204" pitchFamily="34" charset="0"/>
                <a:cs typeface="Calibri" panose="020F0502020204030204" pitchFamily="34" charset="0"/>
              </a:rPr>
              <a:t>Primero se valida la condición.</a:t>
            </a:r>
          </a:p>
          <a:p>
            <a:pPr marL="457200" indent="-457200">
              <a:buFont typeface="+mj-lt"/>
              <a:buAutoNum type="arabicPeriod"/>
            </a:pPr>
            <a:r>
              <a:rPr lang="es-MX" sz="2800" dirty="0">
                <a:latin typeface="Calibri" panose="020F0502020204030204" pitchFamily="34" charset="0"/>
                <a:cs typeface="Calibri" panose="020F0502020204030204" pitchFamily="34" charset="0"/>
              </a:rPr>
              <a:t>Si la condición es verdadera, las instrucciones dentro del ciclo serán ejecutadas.</a:t>
            </a:r>
          </a:p>
          <a:p>
            <a:pPr marL="457200" indent="-457200">
              <a:buFont typeface="+mj-lt"/>
              <a:buAutoNum type="arabicPeriod"/>
            </a:pPr>
            <a:r>
              <a:rPr lang="es-MX" sz="2800" dirty="0">
                <a:latin typeface="Calibri" panose="020F0502020204030204" pitchFamily="34" charset="0"/>
                <a:cs typeface="Calibri" panose="020F0502020204030204" pitchFamily="34" charset="0"/>
              </a:rPr>
              <a:t>Este proceso será repetido siempre y cuanto la condición sea verdadera.</a:t>
            </a:r>
          </a:p>
          <a:p>
            <a:pPr marL="0" indent="0">
              <a:buNone/>
            </a:pPr>
            <a:r>
              <a:rPr lang="es-MX" sz="32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Nota: </a:t>
            </a:r>
            <a:r>
              <a:rPr lang="es-MX" sz="2800" dirty="0">
                <a:latin typeface="Calibri" panose="020F0502020204030204" pitchFamily="34" charset="0"/>
                <a:cs typeface="Calibri" panose="020F0502020204030204" pitchFamily="34" charset="0"/>
              </a:rPr>
              <a:t>Debemos recordar actualizar la variable dentro de la condición para que el ciclo tenga un fin en algún punto de la ejecución.</a:t>
            </a:r>
          </a:p>
          <a:p>
            <a:pPr marL="0" indent="0">
              <a:buFont typeface="Wingdings 3" charset="2"/>
              <a:buNone/>
            </a:pPr>
            <a:endParaRPr lang="es-MX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8432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A434EA-EFE5-4513-BF66-892D97300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374384"/>
            <a:ext cx="9404723" cy="766519"/>
          </a:xfrm>
        </p:spPr>
        <p:txBody>
          <a:bodyPr/>
          <a:lstStyle/>
          <a:p>
            <a:r>
              <a:rPr lang="es-MX" sz="4800" b="1" dirty="0">
                <a:solidFill>
                  <a:schemeClr val="accent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El ciclo do… while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0342BD84-4527-4378-B0D2-FDA3ED1E97E4}"/>
              </a:ext>
            </a:extLst>
          </p:cNvPr>
          <p:cNvSpPr txBox="1">
            <a:spLocks/>
          </p:cNvSpPr>
          <p:nvPr/>
        </p:nvSpPr>
        <p:spPr>
          <a:xfrm>
            <a:off x="500748" y="6320502"/>
            <a:ext cx="8822863" cy="122464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800" b="1" dirty="0">
                <a:ln w="0"/>
                <a:solidFill>
                  <a:schemeClr val="accent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www.PragimTech.com</a:t>
            </a:r>
            <a:r>
              <a:rPr lang="en-US" sz="2800" b="1" dirty="0">
                <a:ln w="0"/>
                <a:solidFill>
                  <a:schemeClr val="accent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b="1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Training + Placements = Our success </a:t>
            </a: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Pragim@PragimTech.com</a:t>
            </a:r>
            <a:b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255FD695-96D1-4442-B506-76B0AC6353AD}"/>
              </a:ext>
            </a:extLst>
          </p:cNvPr>
          <p:cNvSpPr txBox="1">
            <a:spLocks/>
          </p:cNvSpPr>
          <p:nvPr/>
        </p:nvSpPr>
        <p:spPr>
          <a:xfrm>
            <a:off x="646110" y="1510339"/>
            <a:ext cx="11045142" cy="4898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s-MX" sz="2800" dirty="0">
                <a:latin typeface="Calibri" panose="020F0502020204030204" pitchFamily="34" charset="0"/>
                <a:cs typeface="Calibri" panose="020F0502020204030204" pitchFamily="34" charset="0"/>
              </a:rPr>
              <a:t>Valida la condición al final.</a:t>
            </a:r>
          </a:p>
          <a:p>
            <a:pPr marL="457200" indent="-457200">
              <a:buFont typeface="+mj-lt"/>
              <a:buAutoNum type="arabicPeriod"/>
            </a:pPr>
            <a:r>
              <a:rPr lang="es-MX" sz="2800" dirty="0">
                <a:latin typeface="Calibri" panose="020F0502020204030204" pitchFamily="34" charset="0"/>
                <a:cs typeface="Calibri" panose="020F0502020204030204" pitchFamily="34" charset="0"/>
              </a:rPr>
              <a:t>Esto garantiza que el código dentro del do…while será ejecutado por lo menos una vez.</a:t>
            </a:r>
          </a:p>
          <a:p>
            <a:pPr marL="457200" indent="-457200">
              <a:buFont typeface="+mj-lt"/>
              <a:buAutoNum type="arabicPeriod"/>
            </a:pPr>
            <a:r>
              <a:rPr lang="es-MX" sz="2800" dirty="0">
                <a:latin typeface="Calibri" panose="020F0502020204030204" pitchFamily="34" charset="0"/>
                <a:cs typeface="Calibri" panose="020F0502020204030204" pitchFamily="34" charset="0"/>
              </a:rPr>
              <a:t>Los ciclos do…while muchas veces son utilizados para mostrar un menú al usuario.</a:t>
            </a:r>
            <a:endParaRPr lang="es-MX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9283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A434EA-EFE5-4513-BF66-892D97300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374384"/>
            <a:ext cx="9404723" cy="766519"/>
          </a:xfrm>
        </p:spPr>
        <p:txBody>
          <a:bodyPr/>
          <a:lstStyle/>
          <a:p>
            <a:r>
              <a:rPr lang="es-MX" sz="4800" b="1" dirty="0">
                <a:solidFill>
                  <a:schemeClr val="accent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Diferencias entre while y do… while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0342BD84-4527-4378-B0D2-FDA3ED1E97E4}"/>
              </a:ext>
            </a:extLst>
          </p:cNvPr>
          <p:cNvSpPr txBox="1">
            <a:spLocks/>
          </p:cNvSpPr>
          <p:nvPr/>
        </p:nvSpPr>
        <p:spPr>
          <a:xfrm>
            <a:off x="500748" y="6320502"/>
            <a:ext cx="8822863" cy="122464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800" b="1" dirty="0">
                <a:ln w="0"/>
                <a:solidFill>
                  <a:schemeClr val="accent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www.PragimTech.com</a:t>
            </a:r>
            <a:r>
              <a:rPr lang="en-US" sz="2800" b="1" dirty="0">
                <a:ln w="0"/>
                <a:solidFill>
                  <a:schemeClr val="accent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b="1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Training + Placements = Our success </a:t>
            </a: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Pragim@PragimTech.com</a:t>
            </a:r>
            <a:b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255FD695-96D1-4442-B506-76B0AC6353AD}"/>
              </a:ext>
            </a:extLst>
          </p:cNvPr>
          <p:cNvSpPr txBox="1">
            <a:spLocks/>
          </p:cNvSpPr>
          <p:nvPr/>
        </p:nvSpPr>
        <p:spPr>
          <a:xfrm>
            <a:off x="646110" y="1510340"/>
            <a:ext cx="11045142" cy="26170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s-MX" sz="2800" dirty="0">
                <a:latin typeface="Calibri" panose="020F0502020204030204" pitchFamily="34" charset="0"/>
                <a:cs typeface="Calibri" panose="020F0502020204030204" pitchFamily="34" charset="0"/>
              </a:rPr>
              <a:t>El ciclo while valida la condición al principio, mientras que el ciclo do... while lo hace hasta el final.</a:t>
            </a:r>
          </a:p>
          <a:p>
            <a:pPr marL="457200" indent="-457200">
              <a:buFont typeface="+mj-lt"/>
              <a:buAutoNum type="arabicPeriod"/>
            </a:pPr>
            <a:r>
              <a:rPr lang="es-MX" sz="2800" dirty="0">
                <a:latin typeface="Calibri" panose="020F0502020204030204" pitchFamily="34" charset="0"/>
                <a:cs typeface="Calibri" panose="020F0502020204030204" pitchFamily="34" charset="0"/>
              </a:rPr>
              <a:t>En el ciclo do…while se garantiza la ejecución de este por lo menos una vez mientras que en el ciclo while la ejecución no esta garantizada..</a:t>
            </a:r>
            <a:endParaRPr lang="es-MX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5941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A434EA-EFE5-4513-BF66-892D97300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4800" b="1" dirty="0">
                <a:solidFill>
                  <a:schemeClr val="accent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Recursos adicionales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037F1DB-1946-4C6B-A041-C08AD3516F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sz="3600" dirty="0">
                <a:latin typeface="Calibri" panose="020F0502020204030204" pitchFamily="34" charset="0"/>
                <a:cs typeface="Calibri" panose="020F0502020204030204" pitchFamily="34" charset="0"/>
              </a:rPr>
              <a:t>PRAGIM Pagina principal</a:t>
            </a:r>
          </a:p>
          <a:p>
            <a:pPr lvl="1"/>
            <a:r>
              <a:rPr lang="es-MX" sz="3400" dirty="0">
                <a:latin typeface="Calibri" panose="020F0502020204030204" pitchFamily="34" charset="0"/>
                <a:cs typeface="Calibri" panose="020F0502020204030204" pitchFamily="34" charset="0"/>
              </a:rPr>
              <a:t>http://www.PragimTech.com</a:t>
            </a:r>
            <a:endParaRPr lang="es-MX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66072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3BB0257-A2F3-4C75-ADB1-2EF4E30B48EE}"/>
              </a:ext>
            </a:extLst>
          </p:cNvPr>
          <p:cNvSpPr/>
          <p:nvPr/>
        </p:nvSpPr>
        <p:spPr>
          <a:xfrm>
            <a:off x="0" y="0"/>
            <a:ext cx="5653696" cy="68580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picture containing text, sign, vector graphics&#10;&#10;Description automatically generated">
            <a:extLst>
              <a:ext uri="{FF2B5EF4-FFF2-40B4-BE49-F238E27FC236}">
                <a16:creationId xmlns:a16="http://schemas.microsoft.com/office/drawing/2014/main" id="{CAEAC5EE-DED9-4F4E-88A4-FE50ACF4DD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50635" y="251517"/>
            <a:ext cx="6354966" cy="6354966"/>
          </a:xfrm>
          <a:prstGeom prst="rect">
            <a:avLst/>
          </a:prstGeom>
          <a:effectLst/>
        </p:spPr>
      </p:pic>
      <p:sp>
        <p:nvSpPr>
          <p:cNvPr id="9" name="Marcador de contenido 2">
            <a:extLst>
              <a:ext uri="{FF2B5EF4-FFF2-40B4-BE49-F238E27FC236}">
                <a16:creationId xmlns:a16="http://schemas.microsoft.com/office/drawing/2014/main" id="{4F3378A5-2ED6-44C1-A7AE-1B40A6B717D6}"/>
              </a:ext>
            </a:extLst>
          </p:cNvPr>
          <p:cNvSpPr txBox="1">
            <a:spLocks/>
          </p:cNvSpPr>
          <p:nvPr/>
        </p:nvSpPr>
        <p:spPr>
          <a:xfrm>
            <a:off x="5585328" y="316191"/>
            <a:ext cx="6639547" cy="60340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b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sz="20400" b="1" spc="50" dirty="0">
                <a:ln w="0"/>
                <a:solidFill>
                  <a:schemeClr val="tx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[14]</a:t>
            </a:r>
          </a:p>
          <a:p>
            <a:pPr marL="0" indent="0"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None/>
            </a:pPr>
            <a:endParaRPr lang="en-US" sz="3600" b="1" spc="50" dirty="0">
              <a:ln w="0"/>
              <a:solidFill>
                <a:schemeClr val="tx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Calibri" panose="020F0502020204030204" pitchFamily="34" charset="0"/>
              <a:ea typeface="+mj-ea"/>
              <a:cs typeface="Calibri" panose="020F0502020204030204" pitchFamily="34" charset="0"/>
            </a:endParaRPr>
          </a:p>
          <a:p>
            <a:pPr marL="0" indent="0"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s-MX" sz="11500" b="1" spc="50" dirty="0">
                <a:ln w="0"/>
                <a:solidFill>
                  <a:schemeClr val="tx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Ciclo </a:t>
            </a:r>
            <a:br>
              <a:rPr lang="es-MX" sz="8800" b="1" spc="50" dirty="0">
                <a:ln w="0"/>
                <a:solidFill>
                  <a:schemeClr val="tx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</a:br>
            <a:r>
              <a:rPr lang="es-MX" sz="11500" b="1" spc="50" dirty="0">
                <a:ln w="0"/>
                <a:solidFill>
                  <a:schemeClr val="tx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do…while</a:t>
            </a:r>
            <a:endParaRPr lang="es-MX" sz="9600" b="1" spc="50" dirty="0">
              <a:ln w="0"/>
              <a:solidFill>
                <a:schemeClr val="tx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Calibri" panose="020F0502020204030204" pitchFamily="34" charset="0"/>
              <a:ea typeface="+mj-ea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28374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Personalizado 3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E6C1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EFD984"/>
      </a:accent6>
      <a:hlink>
        <a:srgbClr val="E6C133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5335</TotalTime>
  <Words>331</Words>
  <Application>Microsoft Office PowerPoint</Application>
  <PresentationFormat>Widescreen</PresentationFormat>
  <Paragraphs>34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Century Gothic</vt:lpstr>
      <vt:lpstr>Wingdings 3</vt:lpstr>
      <vt:lpstr>Ion</vt:lpstr>
      <vt:lpstr>www.PragimTech.com Training +Placements = Our success Pragim@PragimTech.com </vt:lpstr>
      <vt:lpstr>En esta lección veremos:</vt:lpstr>
      <vt:lpstr>El ciclo while</vt:lpstr>
      <vt:lpstr>El ciclo do… while</vt:lpstr>
      <vt:lpstr>Diferencias entre while y do… while</vt:lpstr>
      <vt:lpstr>Recursos adicionales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Cristina Carrasco Angulo</dc:creator>
  <cp:lastModifiedBy>Cristina Carrasco</cp:lastModifiedBy>
  <cp:revision>58</cp:revision>
  <dcterms:created xsi:type="dcterms:W3CDTF">2021-02-01T04:39:32Z</dcterms:created>
  <dcterms:modified xsi:type="dcterms:W3CDTF">2023-03-18T19:09:33Z</dcterms:modified>
</cp:coreProperties>
</file>