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69" r:id="rId3"/>
    <p:sldId id="261" r:id="rId4"/>
    <p:sldId id="272" r:id="rId5"/>
    <p:sldId id="273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15 – Ciclos for y foreach en C#</a:t>
            </a:r>
          </a:p>
          <a:p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0078"/>
            <a:ext cx="9404723" cy="447832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while (ya lo vimos en la parte 13)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do...while (ya lo vimos en la parte 14)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for, foreach (lo veremos en esta lección)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for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Un ciclo for es muy parecido a un ciclo while.  En un ciclo while inicializamos en una sección del código, checamos la condiciones en otra sección y modificamos la variable del ciclo en otra parte del código, mientras que en el ciclo for todo esto se hace en la misma sección del código.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foreach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ciclo foreach es utilizado para iterar los elementos dentro de una colección. Por ejemplo: arreglos, arrayList, diccionarios, hashTables y generics.  Veremos las colecciones y los generics en próximas lecciones.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583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904560"/>
            <a:ext cx="11045142" cy="28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En esta lección hemos visto</a:t>
            </a:r>
          </a:p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¿Cómo utilizar el ciclo for?</a:t>
            </a:r>
          </a:p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Las diferencias entre el ciclo for y  while</a:t>
            </a:r>
          </a:p>
          <a:p>
            <a:pPr marL="0" indent="0">
              <a:buNone/>
            </a:pP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98CA4E4-96C0-466D-B7BD-5724FC8F9161}"/>
              </a:ext>
            </a:extLst>
          </p:cNvPr>
          <p:cNvSpPr/>
          <p:nvPr/>
        </p:nvSpPr>
        <p:spPr>
          <a:xfrm>
            <a:off x="1584363" y="2542936"/>
            <a:ext cx="3528325" cy="156966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 = 0;</a:t>
            </a:r>
          </a:p>
          <a:p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 &lt; 10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i++;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  <a:endParaRPr lang="es-MX" sz="160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2D79CE4B-D093-4677-B838-78BDE1D55648}"/>
              </a:ext>
            </a:extLst>
          </p:cNvPr>
          <p:cNvSpPr/>
          <p:nvPr/>
        </p:nvSpPr>
        <p:spPr>
          <a:xfrm>
            <a:off x="5819850" y="2789157"/>
            <a:ext cx="3602446" cy="107721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j =0; </a:t>
            </a:r>
            <a:r>
              <a:rPr lang="es-MX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j &lt; 10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j++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(j);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600" dirty="0">
              <a:latin typeface="Consolas" panose="020B0609020204030204" pitchFamily="49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338C275-DF54-4F4A-A0BB-92BAF6EBBA5F}"/>
              </a:ext>
            </a:extLst>
          </p:cNvPr>
          <p:cNvSpPr txBox="1">
            <a:spLocks/>
          </p:cNvSpPr>
          <p:nvPr/>
        </p:nvSpPr>
        <p:spPr>
          <a:xfrm>
            <a:off x="647440" y="4110262"/>
            <a:ext cx="11045142" cy="264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¿Cómo utilizar el ciclo foreach?</a:t>
            </a:r>
          </a:p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Palabras reservadas</a:t>
            </a:r>
          </a:p>
          <a:p>
            <a:pPr lvl="1"/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Break: Terminar la ejecución del ciclo.</a:t>
            </a:r>
          </a:p>
          <a:p>
            <a:pPr lvl="1"/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Continue: Saltar a la siguiente iteración del ciclo.</a:t>
            </a:r>
          </a:p>
          <a:p>
            <a:pPr marL="0" indent="0">
              <a:buNone/>
            </a:pP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85328" y="316191"/>
            <a:ext cx="6639547" cy="60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[15]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1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Ciclos for y foreach</a:t>
            </a:r>
            <a:endParaRPr lang="es-MX" sz="9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6439</TotalTime>
  <Words>357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El ciclo for</vt:lpstr>
      <vt:lpstr>El ciclo foreach</vt:lpstr>
      <vt:lpstr>Conclusión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71</cp:revision>
  <dcterms:created xsi:type="dcterms:W3CDTF">2021-02-01T04:39:32Z</dcterms:created>
  <dcterms:modified xsi:type="dcterms:W3CDTF">2023-03-18T19:09:59Z</dcterms:modified>
</cp:coreProperties>
</file>