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70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16 – Métodos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96" y="2146852"/>
            <a:ext cx="8946541" cy="3783494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La estructura de un método.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La diferencia entre los métodos estáticos y los de instancia.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¿Por qué métodos?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361690"/>
            <a:ext cx="9865514" cy="495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MX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también son llamados </a:t>
            </a:r>
            <a:r>
              <a:rPr lang="es-MX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.  Estos términos se pueden intercambiar uno por otro, pueden ser usados como sinónimos.</a:t>
            </a:r>
          </a:p>
          <a:p>
            <a:pPr marL="0" indent="0" algn="just"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Los métodos son extremadamente útiles porque nos permiten definir nuestra </a:t>
            </a:r>
            <a:r>
              <a:rPr lang="es-MX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lógica solo una vez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y utilizarla en </a:t>
            </a:r>
            <a:r>
              <a:rPr lang="es-MX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muchos lugares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Los métodos hacen el </a:t>
            </a:r>
            <a:r>
              <a:rPr lang="es-MX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mantenimiento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de nuestras aplicaciones mucho mas simple y fácil.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Métodos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361690"/>
            <a:ext cx="10573180" cy="495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[atributos]</a:t>
            </a:r>
          </a:p>
          <a:p>
            <a:pPr marL="0" indent="0" algn="just"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modificadores-de-acceso   </a:t>
            </a:r>
            <a:r>
              <a:rPr lang="es-MX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tipo-de-retorno</a:t>
            </a: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MX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nombre-del-método</a:t>
            </a: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sz="2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parametros</a:t>
            </a: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Cuerpo del método</a:t>
            </a:r>
          </a:p>
          <a:p>
            <a:pPr marL="0" indent="0" algn="just"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endParaRPr lang="es-MX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Hablaremos de </a:t>
            </a:r>
            <a:r>
              <a:rPr lang="es-MX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atributos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MX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modificadores de acceso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en próximas lecciones.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MX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 de retorno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puede ser cualquier tipo de dato valido o </a:t>
            </a:r>
            <a:r>
              <a:rPr lang="es-MX" sz="28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MX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del método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 puede ser cualquier palabra significativa para la acción que realiza el método.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MX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parámetros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 son opcionales.</a:t>
            </a:r>
          </a:p>
        </p:txBody>
      </p:sp>
    </p:spTree>
    <p:extLst>
      <p:ext uri="{BB962C8B-B14F-4D97-AF65-F5344CB8AC3E}">
        <p14:creationId xmlns:p14="http://schemas.microsoft.com/office/powerpoint/2010/main" val="145810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Métodos estáticos y métodos de instancia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630017"/>
            <a:ext cx="9865514" cy="4690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Cuando la declaración de un método incluye el modificador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, ese método es un método estático. Cuando el método no tiene el modificar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entonces es un método de instancia.</a:t>
            </a:r>
          </a:p>
          <a:p>
            <a:pPr marL="0" indent="0" algn="just"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Los métodos estáticos se invocan usando el nombre de la clase, mientras que los métodos de instancia se invocan usando una instancia de la clase.</a:t>
            </a:r>
          </a:p>
          <a:p>
            <a:pPr marL="0" indent="0" algn="just"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La diferencia entre un método de instancia y uno estático es que muchas instancias de una clase pueden ser creadas (o instanciadas) y cada instancia tendrá su propio método separado.  Mientras que en los métodos estáticos no hay instancia de ese método y solo se puede invocar esa única definición del método estático.</a:t>
            </a:r>
          </a:p>
        </p:txBody>
      </p:sp>
    </p:spTree>
    <p:extLst>
      <p:ext uri="{BB962C8B-B14F-4D97-AF65-F5344CB8AC3E}">
        <p14:creationId xmlns:p14="http://schemas.microsoft.com/office/powerpoint/2010/main" val="107991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[16]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6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Métodos</a:t>
            </a:r>
            <a:endParaRPr lang="es-MX" sz="8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8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5208</TotalTime>
  <Words>390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¿Por qué métodos?</vt:lpstr>
      <vt:lpstr>Métodos</vt:lpstr>
      <vt:lpstr>Métodos estáticos y métodos de instancia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62</cp:revision>
  <dcterms:created xsi:type="dcterms:W3CDTF">2021-02-01T04:39:32Z</dcterms:created>
  <dcterms:modified xsi:type="dcterms:W3CDTF">2023-03-18T19:10:20Z</dcterms:modified>
</cp:coreProperties>
</file>