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9" r:id="rId5"/>
    <p:sldId id="270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98088" cy="4195481"/>
          </a:xfrm>
        </p:spPr>
        <p:txBody>
          <a:bodyPr>
            <a:normAutofit lnSpcReduction="10000"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17 – Tipos de parámetros dentro de los métodos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2254"/>
            <a:ext cx="10509568" cy="4195481"/>
          </a:xfrm>
        </p:spPr>
        <p:txBody>
          <a:bodyPr>
            <a:normAutofit fontScale="92500" lnSpcReduction="10000"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Los tipos de parámetros en métodos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Parámetros por valor (</a:t>
            </a:r>
            <a:r>
              <a:rPr lang="es-MX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Parámetros por referencia (</a:t>
            </a:r>
            <a:r>
              <a:rPr lang="es-MX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Modificador de parámetro out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Modificador de parámetro in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Matrices de parámetros (</a:t>
            </a:r>
            <a:r>
              <a:rPr lang="es-MX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Parámetros de método vs Argumentos de método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65076" y="536531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Pasar por valor/referencia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034012"/>
            <a:ext cx="10788084" cy="584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Pasar por valor: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79688373-513D-471E-A557-FCEB784E1D13}"/>
              </a:ext>
            </a:extLst>
          </p:cNvPr>
          <p:cNvSpPr txBox="1">
            <a:spLocks/>
          </p:cNvSpPr>
          <p:nvPr/>
        </p:nvSpPr>
        <p:spPr>
          <a:xfrm>
            <a:off x="646110" y="3491125"/>
            <a:ext cx="10788084" cy="584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Pasar por referencia: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D6E462-5AF1-4B78-8C4D-A6DDFE2E3853}"/>
              </a:ext>
            </a:extLst>
          </p:cNvPr>
          <p:cNvGrpSpPr/>
          <p:nvPr/>
        </p:nvGrpSpPr>
        <p:grpSpPr>
          <a:xfrm>
            <a:off x="758952" y="1664144"/>
            <a:ext cx="1828800" cy="1632655"/>
            <a:chOff x="1024128" y="1572704"/>
            <a:chExt cx="1828800" cy="16326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84905-B29E-48C0-BF4E-6B1808178D48}"/>
                </a:ext>
              </a:extLst>
            </p:cNvPr>
            <p:cNvSpPr/>
            <p:nvPr/>
          </p:nvSpPr>
          <p:spPr>
            <a:xfrm>
              <a:off x="1024128" y="1572704"/>
              <a:ext cx="1828800" cy="16326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CF1F1C-7F96-46B9-8F2F-6B9605AFD69E}"/>
                </a:ext>
              </a:extLst>
            </p:cNvPr>
            <p:cNvSpPr txBox="1"/>
            <p:nvPr/>
          </p:nvSpPr>
          <p:spPr>
            <a:xfrm>
              <a:off x="1234440" y="1783738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3540DF-F84A-4923-B52D-E78589B13098}"/>
                </a:ext>
              </a:extLst>
            </p:cNvPr>
            <p:cNvSpPr txBox="1"/>
            <p:nvPr/>
          </p:nvSpPr>
          <p:spPr>
            <a:xfrm>
              <a:off x="1234440" y="2541432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E2EEE4-E0CF-4CDF-A3CD-48FFBB2A47AD}"/>
                </a:ext>
              </a:extLst>
            </p:cNvPr>
            <p:cNvSpPr txBox="1"/>
            <p:nvPr/>
          </p:nvSpPr>
          <p:spPr>
            <a:xfrm>
              <a:off x="2306626" y="1783738"/>
              <a:ext cx="312906" cy="369332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9443F3-79BE-4B80-9BF8-6C039ED8A8E1}"/>
                </a:ext>
              </a:extLst>
            </p:cNvPr>
            <p:cNvSpPr txBox="1"/>
            <p:nvPr/>
          </p:nvSpPr>
          <p:spPr>
            <a:xfrm>
              <a:off x="2306626" y="2528954"/>
              <a:ext cx="312906" cy="369332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578C45-EBEA-4BB3-B0FD-FC8EE6DF7C0F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1465594" y="1968404"/>
              <a:ext cx="841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960A402-A0A9-4940-822E-074B53B86DB1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1465594" y="2713620"/>
              <a:ext cx="841032" cy="12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B188B93A-033E-4307-BEF0-5AF32E069CD5}"/>
              </a:ext>
            </a:extLst>
          </p:cNvPr>
          <p:cNvSpPr txBox="1">
            <a:spLocks/>
          </p:cNvSpPr>
          <p:nvPr/>
        </p:nvSpPr>
        <p:spPr>
          <a:xfrm>
            <a:off x="5156290" y="1510340"/>
            <a:ext cx="6840638" cy="211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i y j están apuntando a diferentes posiciones de memoria.  </a:t>
            </a:r>
          </a:p>
          <a:p>
            <a:pPr marL="0" indent="0" algn="just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Las operaciones en una variable no afectaran el valor de la otra variable.</a:t>
            </a:r>
          </a:p>
        </p:txBody>
      </p:sp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F82C2063-B35E-4E86-AC07-E082015F6AFB}"/>
              </a:ext>
            </a:extLst>
          </p:cNvPr>
          <p:cNvSpPr txBox="1">
            <a:spLocks/>
          </p:cNvSpPr>
          <p:nvPr/>
        </p:nvSpPr>
        <p:spPr>
          <a:xfrm>
            <a:off x="5156290" y="4011273"/>
            <a:ext cx="6840638" cy="1946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i y j están apuntando a la misma posición de memoria.  </a:t>
            </a:r>
          </a:p>
          <a:p>
            <a:pPr marL="0" indent="0" algn="just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Las operaciones en una variable afectaran el valor de la otra variable.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081293-9372-42A0-B06F-EAB3A5565B27}"/>
              </a:ext>
            </a:extLst>
          </p:cNvPr>
          <p:cNvGrpSpPr/>
          <p:nvPr/>
        </p:nvGrpSpPr>
        <p:grpSpPr>
          <a:xfrm>
            <a:off x="2861146" y="1687724"/>
            <a:ext cx="2021750" cy="1632655"/>
            <a:chOff x="2861146" y="1687724"/>
            <a:chExt cx="2021750" cy="163265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38BA9F8-D3F0-4FA1-A311-9BCF09085A6D}"/>
                </a:ext>
              </a:extLst>
            </p:cNvPr>
            <p:cNvSpPr/>
            <p:nvPr/>
          </p:nvSpPr>
          <p:spPr>
            <a:xfrm>
              <a:off x="2861146" y="1687724"/>
              <a:ext cx="2021750" cy="16326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5217D2-7279-4507-90EA-AE5EFCF15DBC}"/>
                </a:ext>
              </a:extLst>
            </p:cNvPr>
            <p:cNvSpPr txBox="1"/>
            <p:nvPr/>
          </p:nvSpPr>
          <p:spPr>
            <a:xfrm>
              <a:off x="3071458" y="1898758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C32319-83E3-4E4E-A2DB-770DFD5BBC65}"/>
                </a:ext>
              </a:extLst>
            </p:cNvPr>
            <p:cNvSpPr txBox="1"/>
            <p:nvPr/>
          </p:nvSpPr>
          <p:spPr>
            <a:xfrm>
              <a:off x="3071458" y="2656452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C1434D-FA51-47B7-99A3-235E49A846A3}"/>
                </a:ext>
              </a:extLst>
            </p:cNvPr>
            <p:cNvSpPr txBox="1"/>
            <p:nvPr/>
          </p:nvSpPr>
          <p:spPr>
            <a:xfrm>
              <a:off x="4143644" y="1898758"/>
              <a:ext cx="312906" cy="369332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7835C0-A768-47E5-8DB6-254D561F38A4}"/>
                </a:ext>
              </a:extLst>
            </p:cNvPr>
            <p:cNvSpPr txBox="1"/>
            <p:nvPr/>
          </p:nvSpPr>
          <p:spPr>
            <a:xfrm>
              <a:off x="4143644" y="2643974"/>
              <a:ext cx="569387" cy="369332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101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6E44F7C-237B-45D7-AE43-6C518C9FFBB1}"/>
                </a:ext>
              </a:extLst>
            </p:cNvPr>
            <p:cNvCxnSpPr>
              <a:cxnSpLocks/>
              <a:stCxn id="51" idx="3"/>
              <a:endCxn id="53" idx="1"/>
            </p:cNvCxnSpPr>
            <p:nvPr/>
          </p:nvCxnSpPr>
          <p:spPr>
            <a:xfrm>
              <a:off x="3302612" y="2083424"/>
              <a:ext cx="841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1556409-9C24-4A7A-9FE9-ADA101FA20CD}"/>
                </a:ext>
              </a:extLst>
            </p:cNvPr>
            <p:cNvCxnSpPr>
              <a:cxnSpLocks/>
              <a:stCxn id="52" idx="3"/>
              <a:endCxn id="54" idx="1"/>
            </p:cNvCxnSpPr>
            <p:nvPr/>
          </p:nvCxnSpPr>
          <p:spPr>
            <a:xfrm flipV="1">
              <a:off x="3302612" y="2828640"/>
              <a:ext cx="841032" cy="12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562E91B-63E2-4925-8267-DC097F46AAE3}"/>
              </a:ext>
            </a:extLst>
          </p:cNvPr>
          <p:cNvGrpSpPr/>
          <p:nvPr/>
        </p:nvGrpSpPr>
        <p:grpSpPr>
          <a:xfrm>
            <a:off x="758952" y="4082093"/>
            <a:ext cx="1828800" cy="1632655"/>
            <a:chOff x="1024128" y="1572704"/>
            <a:chExt cx="1828800" cy="163265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DEBE65-8BCC-4949-AB51-A04BE6C4C91E}"/>
                </a:ext>
              </a:extLst>
            </p:cNvPr>
            <p:cNvSpPr/>
            <p:nvPr/>
          </p:nvSpPr>
          <p:spPr>
            <a:xfrm>
              <a:off x="1024128" y="1572704"/>
              <a:ext cx="1828800" cy="16326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3696380-FBE3-4762-9414-540F1EE4A1ED}"/>
                </a:ext>
              </a:extLst>
            </p:cNvPr>
            <p:cNvSpPr txBox="1"/>
            <p:nvPr/>
          </p:nvSpPr>
          <p:spPr>
            <a:xfrm>
              <a:off x="1234440" y="1783738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68BC4E-02F5-4EA4-9002-2DBFF008A482}"/>
                </a:ext>
              </a:extLst>
            </p:cNvPr>
            <p:cNvSpPr txBox="1"/>
            <p:nvPr/>
          </p:nvSpPr>
          <p:spPr>
            <a:xfrm>
              <a:off x="1234440" y="2541432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961760-7DF8-4D21-BE16-048BE0966EA7}"/>
                </a:ext>
              </a:extLst>
            </p:cNvPr>
            <p:cNvSpPr txBox="1"/>
            <p:nvPr/>
          </p:nvSpPr>
          <p:spPr>
            <a:xfrm>
              <a:off x="2332235" y="2168308"/>
              <a:ext cx="312906" cy="369332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4E97AC2-41D2-4E2B-AC53-6A05E496546B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1465594" y="1968404"/>
              <a:ext cx="852384" cy="2917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178724C-0770-4D1E-A50B-1E1CA657BA3A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 flipV="1">
              <a:off x="1465594" y="2446741"/>
              <a:ext cx="852384" cy="27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DB8E90B-FADF-474A-83DA-E3D7F468E663}"/>
              </a:ext>
            </a:extLst>
          </p:cNvPr>
          <p:cNvSpPr/>
          <p:nvPr/>
        </p:nvSpPr>
        <p:spPr>
          <a:xfrm>
            <a:off x="2861146" y="4065594"/>
            <a:ext cx="2021750" cy="1632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BB9970-BD76-414A-BC42-A0E97B94EB99}"/>
              </a:ext>
            </a:extLst>
          </p:cNvPr>
          <p:cNvSpPr txBox="1"/>
          <p:nvPr/>
        </p:nvSpPr>
        <p:spPr>
          <a:xfrm>
            <a:off x="3071458" y="4276628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6C8FFD-63EC-474F-A95D-E3B486BE4F49}"/>
              </a:ext>
            </a:extLst>
          </p:cNvPr>
          <p:cNvSpPr txBox="1"/>
          <p:nvPr/>
        </p:nvSpPr>
        <p:spPr>
          <a:xfrm>
            <a:off x="3071458" y="5034322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97C36E-75E7-497F-B146-4F4E5ED79CB0}"/>
              </a:ext>
            </a:extLst>
          </p:cNvPr>
          <p:cNvSpPr txBox="1"/>
          <p:nvPr/>
        </p:nvSpPr>
        <p:spPr>
          <a:xfrm>
            <a:off x="4169253" y="4661198"/>
            <a:ext cx="569387" cy="36933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425388-646C-4F9C-8BC9-47D78A648534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3302612" y="4461294"/>
            <a:ext cx="852384" cy="291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7A0EAE-EC38-43E3-9DD5-667B2C1CB74D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302612" y="4939631"/>
            <a:ext cx="852384" cy="279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parámetros de métodos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326620"/>
            <a:ext cx="10788084" cy="474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Parámetros de valor (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): Crea una copia del parámetro recibido, si el parámetro recibido se modifica no afecta a la variable enviada.</a:t>
            </a:r>
          </a:p>
          <a:p>
            <a:pPr algn="just"/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Parámetros por referencia (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): La palabra reservada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en un parámetro causa que el método haga referencia a la misma variable que es enviada como parámetro.  Cualquier cambio hecho a la variable dentro del método será reflejado en la variable fuera del método que fue enviada como referencia.</a:t>
            </a:r>
          </a:p>
        </p:txBody>
      </p:sp>
    </p:spTree>
    <p:extLst>
      <p:ext uri="{BB962C8B-B14F-4D97-AF65-F5344CB8AC3E}">
        <p14:creationId xmlns:p14="http://schemas.microsoft.com/office/powerpoint/2010/main" val="134959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parámetros de métodos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84510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1" y="983811"/>
            <a:ext cx="10788084" cy="5654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Modificador de parámetro out: Son muy útiles cuando es necesario que el método retorne mas de una valor.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A partir de C# 7.0 se puede utilizar 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 o tuplas para que un método retorne mas de un valor, para solucionar este problema antes de los tuplas la forma de hacerlo era con out 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endParaRPr lang="es-MX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Modificador de parámetro in: Hace que el parámetro se pase por referencia pero garantiza que no podrá ser modificado dentro del método.</a:t>
            </a:r>
          </a:p>
          <a:p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Matrices de parámetros (</a:t>
            </a:r>
            <a:r>
              <a:rPr lang="es-MX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Mediante el uso de la palabra clave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, puede especificar un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que toma un número variable de argumentos. Se pueden pasar varios valores separados por coma, un arreglo o ningún valor. 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debe ser el ultimo parámetro en la declaración de un método, y solo es permitido un parámetro con la palabra reservada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s-MX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Parámetros de método vs argumentos de método.</a:t>
            </a:r>
          </a:p>
        </p:txBody>
      </p:sp>
    </p:spTree>
    <p:extLst>
      <p:ext uri="{BB962C8B-B14F-4D97-AF65-F5344CB8AC3E}">
        <p14:creationId xmlns:p14="http://schemas.microsoft.com/office/powerpoint/2010/main" val="282629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[17]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18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Tipos de Parámetros</a:t>
            </a:r>
            <a:r>
              <a:rPr lang="es-MX" sz="115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en métodos</a:t>
            </a:r>
            <a:endParaRPr lang="es-MX" sz="9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5431</TotalTime>
  <Words>507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Pasar por valor/referencia</vt:lpstr>
      <vt:lpstr>Tipos de parámetros de métodos</vt:lpstr>
      <vt:lpstr>Tipos de parámetros de métodos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63</cp:revision>
  <dcterms:created xsi:type="dcterms:W3CDTF">2021-02-01T04:39:32Z</dcterms:created>
  <dcterms:modified xsi:type="dcterms:W3CDTF">2023-03-18T19:10:44Z</dcterms:modified>
</cp:coreProperties>
</file>