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71" r:id="rId7"/>
    <p:sldId id="272" r:id="rId8"/>
    <p:sldId id="273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18 – Namespaces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[18]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6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Namespaces</a:t>
            </a:r>
            <a:endParaRPr lang="es-MX" sz="8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Lo básico sobre los namespaces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Usar alias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Diferentes miembros para los namespaces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¿Por qué utilizar namespaces?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386600"/>
            <a:ext cx="10788084" cy="408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Los namespaces son utilizados para organizar los programas.</a:t>
            </a:r>
          </a:p>
          <a:p>
            <a:pPr marL="0" indent="0">
              <a:buNone/>
            </a:pPr>
            <a:endParaRPr lang="es-MX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También nos ayudan a evitar conflictos entre nombres.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96918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078992"/>
            <a:ext cx="10788084" cy="5312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Los namespaces no corresponden directamente a un archivo, directorio o assembly. Pueden estar escritos dentro de diferentes archivos, diferentes assemblies y pertenecer al mismo namespace.</a:t>
            </a:r>
          </a:p>
          <a:p>
            <a:pPr marL="0" indent="0">
              <a:buNone/>
            </a:pPr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Namespaces puede ser anidados de dos formas.</a:t>
            </a:r>
          </a:p>
          <a:p>
            <a:pPr marL="0" indent="0">
              <a:buNone/>
            </a:pPr>
            <a:endParaRPr lang="es-MX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Directivas de alias para los Namespaces.  Alguna veces pueden existir nombres de namespaces muy grandes y nos gustaría acortarlos.  Esto puede mejorar la legibilidad de nuestro código y también ayudarnos a evitar los conflictos entre nombres similares en el código.</a:t>
            </a:r>
          </a:p>
        </p:txBody>
      </p:sp>
    </p:spTree>
    <p:extLst>
      <p:ext uri="{BB962C8B-B14F-4D97-AF65-F5344CB8AC3E}">
        <p14:creationId xmlns:p14="http://schemas.microsoft.com/office/powerpoint/2010/main" val="319373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96918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ADE9087D-C7D3-4563-96DF-2CD6880868A7}"/>
              </a:ext>
            </a:extLst>
          </p:cNvPr>
          <p:cNvSpPr/>
          <p:nvPr/>
        </p:nvSpPr>
        <p:spPr>
          <a:xfrm>
            <a:off x="711426" y="962732"/>
            <a:ext cx="8285617" cy="526297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ProyectoA.EquipoA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ClaseA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Imprimir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Equipo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A 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metodo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Imprimir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ProyectoA.EquipoB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ClaseA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Imprimir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Equipo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B 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metodo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Imprimir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4280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96918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ADE9087D-C7D3-4563-96DF-2CD6880868A7}"/>
              </a:ext>
            </a:extLst>
          </p:cNvPr>
          <p:cNvSpPr/>
          <p:nvPr/>
        </p:nvSpPr>
        <p:spPr>
          <a:xfrm>
            <a:off x="711426" y="1392500"/>
            <a:ext cx="11047758" cy="424731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//Utilizar el nombre completo de las clases</a:t>
            </a:r>
          </a:p>
          <a:p>
            <a:r>
              <a:rPr lang="es-ES" dirty="0">
                <a:solidFill>
                  <a:srgbClr val="008000"/>
                </a:solidFill>
                <a:latin typeface="Cascadia Mono" panose="020B0609020000020004" pitchFamily="49" charset="0"/>
              </a:rPr>
              <a:t>		 //Nos ayuda a e</a:t>
            </a:r>
            <a:r>
              <a:rPr lang="es-E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vitar conflictos (ambigüedad) en los nombres</a:t>
            </a: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ProyectoA.EquipoA.ClaseA.Imprimir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ProyectoA.EquipoB.ClaseA.Imprimir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60495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96918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ADE9087D-C7D3-4563-96DF-2CD6880868A7}"/>
              </a:ext>
            </a:extLst>
          </p:cNvPr>
          <p:cNvSpPr/>
          <p:nvPr/>
        </p:nvSpPr>
        <p:spPr>
          <a:xfrm>
            <a:off x="711426" y="1392500"/>
            <a:ext cx="11047758" cy="424731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PAEA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PAEB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ProyectoA.EquipoB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//Utilizar directivas de alias</a:t>
            </a:r>
          </a:p>
          <a:p>
            <a:r>
              <a:rPr lang="es-ES" dirty="0">
                <a:solidFill>
                  <a:srgbClr val="008000"/>
                </a:solidFill>
                <a:latin typeface="Cascadia Mono" panose="020B0609020000020004" pitchFamily="49" charset="0"/>
              </a:rPr>
              <a:t>		 //Nos ayuda a e</a:t>
            </a:r>
            <a:r>
              <a:rPr lang="es-E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vitar conflictos (ambigüedad) en los nombres</a:t>
            </a: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PAEA.ClaseA.Imprimir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PAEB.ClaseA.Imprimir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46975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969182"/>
          </a:xfrm>
        </p:spPr>
        <p:txBody>
          <a:bodyPr/>
          <a:lstStyle/>
          <a:p>
            <a: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Diferentes miembros de un </a:t>
            </a:r>
            <a:r>
              <a:rPr lang="es-MX" sz="44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endParaRPr lang="es-MX" sz="4400" b="1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969264"/>
            <a:ext cx="10788084" cy="531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MX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puede contener: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Otro 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endParaRPr lang="es-MX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Clases (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Interfaces (interface)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Estructuras (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Enumeradores (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Delegados (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delegate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endParaRPr lang="es-MX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s-MX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8693</TotalTime>
  <Words>536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Cascadia Mono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¿Por qué utilizar namespaces?</vt:lpstr>
      <vt:lpstr>Namespaces</vt:lpstr>
      <vt:lpstr>Namespaces</vt:lpstr>
      <vt:lpstr>Namespaces</vt:lpstr>
      <vt:lpstr>Namespaces</vt:lpstr>
      <vt:lpstr>Diferentes miembros de un Namespace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63</cp:revision>
  <dcterms:created xsi:type="dcterms:W3CDTF">2021-02-01T04:39:32Z</dcterms:created>
  <dcterms:modified xsi:type="dcterms:W3CDTF">2023-03-18T19:11:16Z</dcterms:modified>
</cp:coreProperties>
</file>