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9" r:id="rId5"/>
    <p:sldId id="270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19 – Introducción a las clases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335024"/>
            <a:ext cx="10079802" cy="4027124"/>
          </a:xfrm>
        </p:spPr>
        <p:txBody>
          <a:bodyPr>
            <a:normAutofit/>
          </a:bodyPr>
          <a:lstStyle/>
          <a:p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¿Qué es una clase?</a:t>
            </a:r>
          </a:p>
          <a:p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Propósito del constructor(Constructor)</a:t>
            </a:r>
          </a:p>
          <a:p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Sobrecarga(Overloading) del constructor</a:t>
            </a:r>
          </a:p>
          <a:p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Entendiendo la palabra reservada </a:t>
            </a:r>
            <a:r>
              <a:rPr lang="es-ES" sz="4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</a:p>
          <a:p>
            <a:r>
              <a:rPr lang="es-ES" sz="4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Destructores(Destructors)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¿Qué es una clase?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249015"/>
            <a:ext cx="10788084" cy="477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Hasta ahora en este tutorial hemos estado viendo tipos de datos simples como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, etc.   Si queremos crear tipos de datos personalizados y complejos entonces tendremos que crear clases.</a:t>
            </a:r>
          </a:p>
          <a:p>
            <a:pPr marL="0" indent="0">
              <a:buNone/>
            </a:pP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Una clase contiene datos y comportamiento.  Los datos de la clase están representados por sus campos y el comportamiento de la clase esta representado por sus métodos.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¿Propósito del constructor de una clase?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609343"/>
            <a:ext cx="10788084" cy="4837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El propósito del constructor es inicializar los campos de la clase.  El constructor es llamado automáticamente cuando se crea la instancia de la clase.</a:t>
            </a:r>
          </a:p>
          <a:p>
            <a:pPr marL="0" indent="0">
              <a:buNone/>
            </a:pPr>
            <a:endParaRPr lang="es-MX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Los constructores no tienen valor de retorno y tienen el mismo nombre que la clase.</a:t>
            </a:r>
          </a:p>
          <a:p>
            <a:pPr marL="0" indent="0">
              <a:buNone/>
            </a:pPr>
            <a:endParaRPr lang="es-MX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Los constructores no son obligatorios.  Si no proporcionamos uno se creara un constructor por default sin parámetros.</a:t>
            </a:r>
          </a:p>
          <a:p>
            <a:pPr marL="0" indent="0">
              <a:buNone/>
            </a:pPr>
            <a:endParaRPr lang="es-MX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Los constructores pueden ser sobrecargados con diferente numero de parámetros o tipo de parámetros.</a:t>
            </a:r>
          </a:p>
        </p:txBody>
      </p:sp>
    </p:spTree>
    <p:extLst>
      <p:ext uri="{BB962C8B-B14F-4D97-AF65-F5344CB8AC3E}">
        <p14:creationId xmlns:p14="http://schemas.microsoft.com/office/powerpoint/2010/main" val="263453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060622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Destructores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1" y="1170432"/>
            <a:ext cx="10788084" cy="5266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Los destructores tienen el mismo nombre que la clase pero con el símbolo ~ al inicio.</a:t>
            </a:r>
          </a:p>
          <a:p>
            <a:pPr marL="0" indent="0">
              <a:buNone/>
            </a:pPr>
            <a:endParaRPr lang="es-MX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reciben ningún parámetro ni tampoco retornan ningún valor.</a:t>
            </a:r>
          </a:p>
          <a:p>
            <a:pPr marL="0" indent="0">
              <a:buNone/>
            </a:pPr>
            <a:endParaRPr lang="es-MX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En un destructor es donde podemos poner el código para liberar recursos que la clase mantuvo durante su  ciclo de vida.</a:t>
            </a:r>
          </a:p>
          <a:p>
            <a:pPr marL="0" indent="0">
              <a:buNone/>
            </a:pPr>
            <a:endParaRPr lang="es-MX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Hablaremos a detalle de esto en próximas lecciones.</a:t>
            </a:r>
          </a:p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destructores son llamados cuando el Recolector de Basura (</a:t>
            </a:r>
            <a:r>
              <a:rPr lang="es-MX" sz="32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2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Collector</a:t>
            </a: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de </a:t>
            </a:r>
            <a:r>
              <a:rPr lang="es-MX" sz="32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decide limpiar el objeto de la memoria.</a:t>
            </a:r>
          </a:p>
        </p:txBody>
      </p:sp>
    </p:spTree>
    <p:extLst>
      <p:ext uri="{BB962C8B-B14F-4D97-AF65-F5344CB8AC3E}">
        <p14:creationId xmlns:p14="http://schemas.microsoft.com/office/powerpoint/2010/main" val="374754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[19]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Clases</a:t>
            </a:r>
            <a:endParaRPr lang="es-MX" sz="88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96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Introducción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5202</TotalTime>
  <Words>395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¿Qué es una clase?</vt:lpstr>
      <vt:lpstr>¿Propósito del constructor de una clase?</vt:lpstr>
      <vt:lpstr>Destructores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59</cp:revision>
  <dcterms:created xsi:type="dcterms:W3CDTF">2021-02-01T04:39:32Z</dcterms:created>
  <dcterms:modified xsi:type="dcterms:W3CDTF">2023-03-18T19:11:45Z</dcterms:modified>
</cp:coreProperties>
</file>