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7" r:id="rId2"/>
    <p:sldId id="258" r:id="rId3"/>
    <p:sldId id="261" r:id="rId4"/>
    <p:sldId id="262" r:id="rId5"/>
    <p:sldId id="26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51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07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50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70770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09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322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22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767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319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4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03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1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5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042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92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77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12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9731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agimtech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D8F2BD-1D29-4E39-961D-46CC55921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591903" cy="1600200"/>
          </a:xfrm>
        </p:spPr>
        <p:txBody>
          <a:bodyPr/>
          <a:lstStyle/>
          <a:p>
            <a:pPr algn="ctr"/>
            <a:r>
              <a:rPr lang="en-US" sz="48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www.PragimTech.com</a:t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+Placements = Our success</a:t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Pragim@PragimTech.com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79D858-F296-4166-8ECB-3634A2D47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s-MX" sz="36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s-MX" sz="44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Parte 22 – Ocultamiento de métodos en C#</a:t>
            </a:r>
          </a:p>
          <a:p>
            <a:endParaRPr lang="en-US" sz="36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2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Cristina Carrasco</a:t>
            </a:r>
          </a:p>
          <a:p>
            <a:pPr marL="0" indent="0">
              <a:buNone/>
            </a:pPr>
            <a:r>
              <a:rPr lang="en-US" sz="24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PRAGIM Technologies</a:t>
            </a:r>
          </a:p>
          <a:p>
            <a:pPr marL="0" indent="0">
              <a:buNone/>
            </a:pPr>
            <a:r>
              <a:rPr lang="en-US" sz="2400" b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Cristina@cristinacarrasco.com</a:t>
            </a:r>
          </a:p>
          <a:p>
            <a:pPr marL="0" indent="0">
              <a:buNone/>
            </a:pPr>
            <a:endParaRPr lang="en-US" sz="36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4980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434EA-EFE5-4513-BF66-892D97300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800" b="1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En esta lección veremos: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37F1DB-1946-4C6B-A041-C08AD3516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0" y="1554480"/>
            <a:ext cx="10079802" cy="3743660"/>
          </a:xfrm>
        </p:spPr>
        <p:txBody>
          <a:bodyPr>
            <a:normAutofit/>
          </a:bodyPr>
          <a:lstStyle/>
          <a:p>
            <a:r>
              <a:rPr lang="es-ES" sz="4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Ocultamiento de métodos</a:t>
            </a:r>
          </a:p>
          <a:p>
            <a:r>
              <a:rPr lang="es-ES" sz="4800" dirty="0">
                <a:latin typeface="Calibri" panose="020F0502020204030204" pitchFamily="34" charset="0"/>
                <a:cs typeface="Calibri" panose="020F0502020204030204" pitchFamily="34" charset="0"/>
              </a:rPr>
              <a:t>Como invocar un método oculto</a:t>
            </a:r>
            <a:endParaRPr lang="es-ES" sz="4800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40A3C39-A360-4176-9D59-681B613F90A6}"/>
              </a:ext>
            </a:extLst>
          </p:cNvPr>
          <p:cNvSpPr txBox="1">
            <a:spLocks/>
          </p:cNvSpPr>
          <p:nvPr/>
        </p:nvSpPr>
        <p:spPr>
          <a:xfrm>
            <a:off x="874220" y="5164144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4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www.PragimTech.com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+Placements = Our success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Pragim@PragimTech.com</a:t>
            </a:r>
            <a:b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05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434EA-EFE5-4513-BF66-892D97300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09810"/>
            <a:ext cx="9404723" cy="1400530"/>
          </a:xfrm>
        </p:spPr>
        <p:txBody>
          <a:bodyPr/>
          <a:lstStyle/>
          <a:p>
            <a:r>
              <a:rPr lang="es-MX" sz="4800" b="1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Conceptos de herencia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342BD84-4527-4378-B0D2-FDA3ED1E97E4}"/>
              </a:ext>
            </a:extLst>
          </p:cNvPr>
          <p:cNvSpPr txBox="1">
            <a:spLocks/>
          </p:cNvSpPr>
          <p:nvPr/>
        </p:nvSpPr>
        <p:spPr>
          <a:xfrm>
            <a:off x="500748" y="6320502"/>
            <a:ext cx="8822863" cy="12246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www.PragimTech.com</a:t>
            </a:r>
            <a:r>
              <a:rPr lang="en-US" sz="28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+ Placements = Our success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Pragim@PragimTech.com</a:t>
            </a:r>
            <a:b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02303CCF-FA35-4E2C-9B28-AA5AA256A7E5}"/>
              </a:ext>
            </a:extLst>
          </p:cNvPr>
          <p:cNvSpPr txBox="1">
            <a:spLocks/>
          </p:cNvSpPr>
          <p:nvPr/>
        </p:nvSpPr>
        <p:spPr>
          <a:xfrm>
            <a:off x="646110" y="1106424"/>
            <a:ext cx="10788084" cy="521407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s-MX" sz="3200" dirty="0">
                <a:latin typeface="Calibri" panose="020F0502020204030204" pitchFamily="34" charset="0"/>
                <a:cs typeface="Calibri" panose="020F0502020204030204" pitchFamily="34" charset="0"/>
              </a:rPr>
              <a:t>Podemos utilizar la palabra reservada new para ocultar un miembro de clase.   Si no la utilizamos tendremos una advertencia del compilador.</a:t>
            </a:r>
          </a:p>
          <a:p>
            <a:pPr marL="0" indent="0">
              <a:buNone/>
            </a:pPr>
            <a:endParaRPr lang="es-MX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s-MX" sz="3200" dirty="0">
                <a:latin typeface="Calibri" panose="020F0502020204030204" pitchFamily="34" charset="0"/>
                <a:cs typeface="Calibri" panose="020F0502020204030204" pitchFamily="34" charset="0"/>
              </a:rPr>
              <a:t>Diferentes manera de invocar a un miembro de clase oculto: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3200" dirty="0">
                <a:latin typeface="Calibri" panose="020F0502020204030204" pitchFamily="34" charset="0"/>
                <a:cs typeface="Calibri" panose="020F0502020204030204" pitchFamily="34" charset="0"/>
              </a:rPr>
              <a:t>Utilizando la palabra reservada base dentro de la clase derivada.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3200" dirty="0">
                <a:latin typeface="Calibri" panose="020F0502020204030204" pitchFamily="34" charset="0"/>
                <a:cs typeface="Calibri" panose="020F0502020204030204" pitchFamily="34" charset="0"/>
              </a:rPr>
              <a:t>Convirtiendo la clase derivada a la clase base y después invocando el miembro oculto.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ClaseBase</a:t>
            </a:r>
            <a:r>
              <a:rPr lang="es-MX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cb</a:t>
            </a:r>
            <a:r>
              <a:rPr lang="es-MX" sz="3200" dirty="0">
                <a:latin typeface="Calibri" panose="020F0502020204030204" pitchFamily="34" charset="0"/>
                <a:cs typeface="Calibri" panose="020F0502020204030204" pitchFamily="34" charset="0"/>
              </a:rPr>
              <a:t> = new </a:t>
            </a:r>
            <a:r>
              <a:rPr lang="es-MX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ClaseDerivada</a:t>
            </a:r>
            <a:r>
              <a:rPr lang="es-MX" sz="3200" dirty="0"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</a:p>
          <a:p>
            <a:pPr marL="0" indent="0">
              <a:buNone/>
            </a:pPr>
            <a:r>
              <a:rPr lang="es-MX" sz="32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MX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cb.MetodoOculto</a:t>
            </a:r>
            <a:r>
              <a:rPr lang="es-MX" sz="3200" dirty="0"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728432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434EA-EFE5-4513-BF66-892D97300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800" b="1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Recursos adicionales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37F1DB-1946-4C6B-A041-C08AD3516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3600" dirty="0">
                <a:latin typeface="Calibri" panose="020F0502020204030204" pitchFamily="34" charset="0"/>
                <a:cs typeface="Calibri" panose="020F0502020204030204" pitchFamily="34" charset="0"/>
              </a:rPr>
              <a:t>PRAGIM Pagina principal</a:t>
            </a:r>
          </a:p>
          <a:p>
            <a:pPr lvl="1"/>
            <a:r>
              <a:rPr lang="es-MX" sz="3400" dirty="0">
                <a:latin typeface="Calibri" panose="020F0502020204030204" pitchFamily="34" charset="0"/>
                <a:cs typeface="Calibri" panose="020F0502020204030204" pitchFamily="34" charset="0"/>
              </a:rPr>
              <a:t>http://www.PragimTech.com</a:t>
            </a:r>
            <a:endParaRPr lang="es-MX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607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3BB0257-A2F3-4C75-ADB1-2EF4E30B48EE}"/>
              </a:ext>
            </a:extLst>
          </p:cNvPr>
          <p:cNvSpPr/>
          <p:nvPr/>
        </p:nvSpPr>
        <p:spPr>
          <a:xfrm>
            <a:off x="0" y="0"/>
            <a:ext cx="5653696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text, sign, vector graphics&#10;&#10;Description automatically generated">
            <a:extLst>
              <a:ext uri="{FF2B5EF4-FFF2-40B4-BE49-F238E27FC236}">
                <a16:creationId xmlns:a16="http://schemas.microsoft.com/office/drawing/2014/main" id="{CAEAC5EE-DED9-4F4E-88A4-FE50ACF4D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0635" y="251517"/>
            <a:ext cx="6354966" cy="6354966"/>
          </a:xfrm>
          <a:prstGeom prst="rect">
            <a:avLst/>
          </a:prstGeom>
          <a:effectLst/>
        </p:spPr>
      </p:pic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4F3378A5-2ED6-44C1-A7AE-1B40A6B717D6}"/>
              </a:ext>
            </a:extLst>
          </p:cNvPr>
          <p:cNvSpPr txBox="1">
            <a:spLocks/>
          </p:cNvSpPr>
          <p:nvPr/>
        </p:nvSpPr>
        <p:spPr>
          <a:xfrm>
            <a:off x="5532120" y="-88967"/>
            <a:ext cx="6761123" cy="6858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20400" b="1" spc="50" dirty="0">
                <a:ln w="0"/>
                <a:solidFill>
                  <a:schemeClr val="tx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[22]</a:t>
            </a:r>
          </a:p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s-MX" sz="9500" b="1" spc="50" dirty="0">
                <a:ln w="0"/>
                <a:solidFill>
                  <a:schemeClr val="tx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Ocultamiento</a:t>
            </a:r>
            <a:r>
              <a:rPr lang="es-MX" sz="13800" b="1" spc="50" dirty="0">
                <a:ln w="0"/>
                <a:solidFill>
                  <a:schemeClr val="tx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 de métodos</a:t>
            </a:r>
            <a:endParaRPr lang="es-MX" sz="1000" b="1" spc="50" dirty="0">
              <a:ln w="0"/>
              <a:solidFill>
                <a:schemeClr val="tx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8374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Personalizado 3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E6C1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EFD984"/>
      </a:accent6>
      <a:hlink>
        <a:srgbClr val="E6C133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5414</TotalTime>
  <Words>178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Ion</vt:lpstr>
      <vt:lpstr>www.PragimTech.com Training +Placements = Our success Pragim@PragimTech.com </vt:lpstr>
      <vt:lpstr>En esta lección veremos:</vt:lpstr>
      <vt:lpstr>Conceptos de herencia</vt:lpstr>
      <vt:lpstr>Recursos adicionales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Cristina Carrasco Angulo</dc:creator>
  <cp:lastModifiedBy>Cristina Carrasco</cp:lastModifiedBy>
  <cp:revision>65</cp:revision>
  <dcterms:created xsi:type="dcterms:W3CDTF">2021-02-01T04:39:32Z</dcterms:created>
  <dcterms:modified xsi:type="dcterms:W3CDTF">2023-03-18T19:12:56Z</dcterms:modified>
</cp:coreProperties>
</file>