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2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23 – Polimorfismo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  <a:p>
            <a:pPr marL="0" indent="0">
              <a:buNone/>
            </a:pPr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783080"/>
            <a:ext cx="10079802" cy="3743660"/>
          </a:xfrm>
        </p:spPr>
        <p:txBody>
          <a:bodyPr>
            <a:normAutofit/>
          </a:bodyPr>
          <a:lstStyle/>
          <a:p>
            <a:r>
              <a:rPr lang="es-E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Sobreescritura de métodos virtuales</a:t>
            </a:r>
          </a:p>
          <a:p>
            <a:r>
              <a:rPr lang="es-ES" sz="4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Polimorfismo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Polimorfismo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1148430"/>
            <a:ext cx="10788084" cy="5334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El Polimorfismo es uno de los 4 pilares de la programación orientada a objetos.</a:t>
            </a:r>
          </a:p>
          <a:p>
            <a:pPr marL="0" indent="0">
              <a:buNone/>
            </a:pPr>
            <a:endParaRPr lang="es-MX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El polimorfismo nos permite invocar métodos de las clases derivadas a través de una variable de la clase base en runtime o tiempo de ejecución.</a:t>
            </a:r>
          </a:p>
          <a:p>
            <a:pPr marL="0" indent="0">
              <a:buNone/>
            </a:pPr>
            <a:endParaRPr lang="es-MX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clase base el método es declarado virtual y en las clases derivadas podemos sobrescribir el  mismo método.</a:t>
            </a:r>
          </a:p>
          <a:p>
            <a:pPr marL="0" indent="0">
              <a:buNone/>
            </a:pPr>
            <a:endParaRPr lang="es-MX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La palabra reservada virtual indica que el método puede ser sobrescrito en la clases derivadas.</a:t>
            </a:r>
          </a:p>
          <a:p>
            <a:pPr marL="0" indent="0">
              <a:buNone/>
            </a:pP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532120" y="-88967"/>
            <a:ext cx="6761123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[23]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Polimorfismo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72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5347</TotalTime>
  <Words>175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www.PragimTech.com Training +Placements = Our success Pragim@PragimTech.com </vt:lpstr>
      <vt:lpstr>En esta lección veremos:</vt:lpstr>
      <vt:lpstr>Polimorfismo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64</cp:revision>
  <dcterms:created xsi:type="dcterms:W3CDTF">2021-02-01T04:39:32Z</dcterms:created>
  <dcterms:modified xsi:type="dcterms:W3CDTF">2023-03-18T19:14:14Z</dcterms:modified>
</cp:coreProperties>
</file>