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71" r:id="rId4"/>
    <p:sldId id="262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33496" cy="4195481"/>
          </a:xfrm>
        </p:spPr>
        <p:txBody>
          <a:bodyPr>
            <a:normAutofit fontScale="55000" lnSpcReduction="20000"/>
          </a:bodyPr>
          <a:lstStyle/>
          <a:p>
            <a:endParaRPr lang="es-MX" sz="6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86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24 – Diferencia entre sobrescribir  y  ocultar un  método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783080"/>
            <a:ext cx="10079802" cy="3743660"/>
          </a:xfrm>
        </p:spPr>
        <p:txBody>
          <a:bodyPr>
            <a:normAutofit/>
          </a:bodyPr>
          <a:lstStyle/>
          <a:p>
            <a:r>
              <a:rPr lang="es-ES" sz="5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diferencia entre sobrescribir y ocultar un método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6114"/>
            <a:ext cx="9404723" cy="1014902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Sobrescribir vs Ocultar un método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164592" y="5596278"/>
            <a:ext cx="5894832" cy="8147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En la sobreescritura de métodos una variable de la clase base apuntando a un objeto de la clase derivada invocara al método sobrescrito en la clase derivada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B95C09E0-2010-4F6B-A7A8-2BCF56ACD6F0}"/>
              </a:ext>
            </a:extLst>
          </p:cNvPr>
          <p:cNvSpPr/>
          <p:nvPr/>
        </p:nvSpPr>
        <p:spPr>
          <a:xfrm>
            <a:off x="256031" y="1097280"/>
            <a:ext cx="5739385" cy="433965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ClaseBase</a:t>
            </a:r>
            <a:endParaRPr lang="es-MX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Imprimir()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s-MX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MX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s-MX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Metodo</a:t>
            </a:r>
            <a:r>
              <a:rPr lang="es-MX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 imprimir en la clase base"</a:t>
            </a:r>
            <a:r>
              <a:rPr lang="es-MX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s-MX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ClaseDervida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ClaseBase</a:t>
            </a:r>
            <a:endParaRPr lang="es-MX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Imprimir()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MX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s-MX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Metodo</a:t>
            </a:r>
            <a:r>
              <a:rPr lang="es-MX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 imprimir en la clase derivada"</a:t>
            </a:r>
            <a:r>
              <a:rPr lang="es-MX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s-MX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Main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ClaseBase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cb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MX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ClaseDervida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cb.Imprimir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10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140D703A-DF13-1254-44CF-CD7AFC0B33C5}"/>
              </a:ext>
            </a:extLst>
          </p:cNvPr>
          <p:cNvSpPr/>
          <p:nvPr/>
        </p:nvSpPr>
        <p:spPr>
          <a:xfrm>
            <a:off x="6193540" y="1097280"/>
            <a:ext cx="5739385" cy="433965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ClaseBase</a:t>
            </a:r>
            <a:endParaRPr lang="es-MX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Imprimir()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s-MX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MX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s-MX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Metodo</a:t>
            </a:r>
            <a:r>
              <a:rPr lang="es-MX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 imprimir en la clase base"</a:t>
            </a:r>
            <a:r>
              <a:rPr lang="es-MX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s-MX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ClaseDervida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ClaseBase</a:t>
            </a:r>
            <a:endParaRPr lang="es-MX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Imprimir()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MX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s-MX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Metodo</a:t>
            </a:r>
            <a:r>
              <a:rPr lang="es-MX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 imprimir en la clase derivada"</a:t>
            </a:r>
            <a:r>
              <a:rPr lang="es-MX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s-MX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Main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ClaseBase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cb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MX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ClaseDervida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cb.Imprimir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105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964531B-BE3B-EABB-4664-95E73F057122}"/>
              </a:ext>
            </a:extLst>
          </p:cNvPr>
          <p:cNvSpPr txBox="1">
            <a:spLocks/>
          </p:cNvSpPr>
          <p:nvPr/>
        </p:nvSpPr>
        <p:spPr>
          <a:xfrm>
            <a:off x="6138676" y="5596278"/>
            <a:ext cx="5894832" cy="8147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En el ocultamiento de métodos una variable de la clase base apuntando a un objeto de la clase derivada invocara al método oculto de la clase base.</a:t>
            </a:r>
          </a:p>
        </p:txBody>
      </p:sp>
    </p:spTree>
    <p:extLst>
      <p:ext uri="{BB962C8B-B14F-4D97-AF65-F5344CB8AC3E}">
        <p14:creationId xmlns:p14="http://schemas.microsoft.com/office/powerpoint/2010/main" val="245787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532120" y="-88967"/>
            <a:ext cx="6761123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[24]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Sobrescribir</a:t>
            </a:r>
            <a:r>
              <a:rPr lang="es-MX" sz="113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br>
              <a:rPr lang="es-MX" sz="13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s-MX" sz="71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vs</a:t>
            </a:r>
            <a:br>
              <a:rPr lang="es-MX" sz="13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s-MX" sz="116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Ocultar</a:t>
            </a:r>
            <a:endParaRPr lang="es-MX" sz="1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65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un método</a:t>
            </a:r>
            <a:endParaRPr lang="es-MX" sz="11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7618</TotalTime>
  <Words>340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Cascadia Mono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Sobrescribir vs Ocultar un método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62</cp:revision>
  <dcterms:created xsi:type="dcterms:W3CDTF">2021-02-01T04:39:32Z</dcterms:created>
  <dcterms:modified xsi:type="dcterms:W3CDTF">2023-03-18T19:14:44Z</dcterms:modified>
</cp:coreProperties>
</file>