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58" r:id="rId3"/>
    <p:sldId id="261" r:id="rId4"/>
    <p:sldId id="269" r:id="rId5"/>
    <p:sldId id="262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7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6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F2BD-1D29-4E39-961D-46CC559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1903" cy="1600200"/>
          </a:xfrm>
        </p:spPr>
        <p:txBody>
          <a:bodyPr/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9D858-F296-4166-8ECB-3634A2D47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MX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MX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Parte 26 – ¿Por qué usar propiedades en C#?</a:t>
            </a:r>
          </a:p>
          <a:p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 Carrasco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PRAGIM Technologies</a:t>
            </a:r>
          </a:p>
          <a:p>
            <a:pPr marL="0" indent="0">
              <a:buNone/>
            </a:pPr>
            <a:r>
              <a:rPr lang="en-US" sz="24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Cristina@cristinacarrasco.com</a:t>
            </a:r>
          </a:p>
          <a:p>
            <a:pPr marL="0" indent="0">
              <a:buNone/>
            </a:pPr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9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esta lección veremos: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2518756"/>
            <a:ext cx="10079802" cy="3007984"/>
          </a:xfrm>
        </p:spPr>
        <p:txBody>
          <a:bodyPr>
            <a:normAutofit/>
          </a:bodyPr>
          <a:lstStyle/>
          <a:p>
            <a:r>
              <a:rPr lang="es-ES" sz="4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necesidad de las propiedades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0A3C39-A360-4176-9D59-681B613F90A6}"/>
              </a:ext>
            </a:extLst>
          </p:cNvPr>
          <p:cNvSpPr txBox="1">
            <a:spLocks/>
          </p:cNvSpPr>
          <p:nvPr/>
        </p:nvSpPr>
        <p:spPr>
          <a:xfrm>
            <a:off x="874220" y="516414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9810"/>
            <a:ext cx="9404723" cy="1400530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¿Por qué usar propiedades?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2303CCF-FA35-4E2C-9B28-AA5AA256A7E5}"/>
              </a:ext>
            </a:extLst>
          </p:cNvPr>
          <p:cNvSpPr txBox="1">
            <a:spLocks/>
          </p:cNvSpPr>
          <p:nvPr/>
        </p:nvSpPr>
        <p:spPr>
          <a:xfrm>
            <a:off x="628857" y="1038717"/>
            <a:ext cx="11016803" cy="130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Marcar los campos de una clase como públicos y exponerlos afuera de la clase es una mala practica, porque perdemos el control sobre que valores pueden tomar y retornar estos campos.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D340BA3B-0705-E3AF-26FB-F8A1B3E3052C}"/>
              </a:ext>
            </a:extLst>
          </p:cNvPr>
          <p:cNvSpPr/>
          <p:nvPr/>
        </p:nvSpPr>
        <p:spPr>
          <a:xfrm>
            <a:off x="475252" y="2275839"/>
            <a:ext cx="7895986" cy="3754874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s-MX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Estudiante</a:t>
            </a:r>
            <a:endParaRPr lang="es-MX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MX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Id;</a:t>
            </a:r>
          </a:p>
          <a:p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MX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Nombre;</a:t>
            </a:r>
          </a:p>
          <a:p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MX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CalificacionAprobatoria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60;</a:t>
            </a:r>
          </a:p>
          <a:p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s-MX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endParaRPr lang="es-MX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Estudiante </a:t>
            </a:r>
            <a:r>
              <a:rPr lang="es-MX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est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MX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Estudiante();</a:t>
            </a:r>
          </a:p>
          <a:p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est.Id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-101;</a:t>
            </a:r>
          </a:p>
          <a:p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est.Nombre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MX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est.CalificacionApprobatoria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s-MX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s-MX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MX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$"Id=</a:t>
            </a:r>
            <a:r>
              <a:rPr lang="es-MX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s-MX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est.Id</a:t>
            </a:r>
            <a:r>
              <a:rPr lang="es-MX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s-MX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, Nombre=</a:t>
            </a:r>
            <a:r>
              <a:rPr lang="es-MX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s-MX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est.Nombre</a:t>
            </a:r>
            <a:r>
              <a:rPr lang="es-MX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s-MX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,</a:t>
            </a:r>
            <a:r>
              <a:rPr lang="es-MX" sz="1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Cal.Aprob</a:t>
            </a:r>
            <a:r>
              <a:rPr lang="es-MX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es-MX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s-MX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est.CalificacionApprobatoria</a:t>
            </a:r>
            <a:r>
              <a:rPr lang="es-MX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s-MX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s-MX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s-MX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s-MX" sz="90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3667CA8E-16B2-C0C1-C816-D81F6D735967}"/>
              </a:ext>
            </a:extLst>
          </p:cNvPr>
          <p:cNvSpPr txBox="1">
            <a:spLocks/>
          </p:cNvSpPr>
          <p:nvPr/>
        </p:nvSpPr>
        <p:spPr>
          <a:xfrm>
            <a:off x="8509597" y="2245361"/>
            <a:ext cx="3624251" cy="4226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sz="3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Problema con los campos públicos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Id no debe ser negativo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El nombre no puede ser nulo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Si el nombre no fue definido se debe retornar “Sin nombre”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La calificación aprobatoria debe ser de solo lectura.</a:t>
            </a:r>
          </a:p>
        </p:txBody>
      </p:sp>
    </p:spTree>
    <p:extLst>
      <p:ext uri="{BB962C8B-B14F-4D97-AF65-F5344CB8AC3E}">
        <p14:creationId xmlns:p14="http://schemas.microsoft.com/office/powerpoint/2010/main" val="172843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-106320"/>
            <a:ext cx="9404723" cy="1400530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Métodos Getter y Setter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2303CCF-FA35-4E2C-9B28-AA5AA256A7E5}"/>
              </a:ext>
            </a:extLst>
          </p:cNvPr>
          <p:cNvSpPr txBox="1">
            <a:spLocks/>
          </p:cNvSpPr>
          <p:nvPr/>
        </p:nvSpPr>
        <p:spPr>
          <a:xfrm>
            <a:off x="628858" y="564892"/>
            <a:ext cx="9520982" cy="916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Los lenguajes de programación que no tienen propiedades utilizan los métodos getter y setter para encapsular y proteger campos.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D340BA3B-0705-E3AF-26FB-F8A1B3E3052C}"/>
              </a:ext>
            </a:extLst>
          </p:cNvPr>
          <p:cNvSpPr/>
          <p:nvPr/>
        </p:nvSpPr>
        <p:spPr>
          <a:xfrm>
            <a:off x="680610" y="1411318"/>
            <a:ext cx="7452803" cy="498598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Estudiante</a:t>
            </a:r>
            <a:endParaRPr lang="es-MX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_id;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_nombre;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s-MX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calificacionAprobatoria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SetId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id)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(id &lt;= 0)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Exception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MX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"El Id del estudiante debe ser mayor que cero"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._id = id;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GetId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_id;</a:t>
            </a:r>
          </a:p>
          <a:p>
            <a:r>
              <a:rPr lang="es-MX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s-MX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endParaRPr lang="es-MX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MX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s-MX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MX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Estudiante </a:t>
            </a:r>
            <a:r>
              <a:rPr lang="es-MX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est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MX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Estudiante();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MX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est.SetId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(101);</a:t>
            </a:r>
          </a:p>
          <a:p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MX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MX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$"Id del estudiante=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s-MX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est.GetId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()}</a:t>
            </a:r>
            <a:r>
              <a:rPr lang="es-MX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s-MX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MX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s-MX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r>
              <a:rPr lang="es-MX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3667CA8E-16B2-C0C1-C816-D81F6D735967}"/>
              </a:ext>
            </a:extLst>
          </p:cNvPr>
          <p:cNvSpPr txBox="1">
            <a:spLocks/>
          </p:cNvSpPr>
          <p:nvPr/>
        </p:nvSpPr>
        <p:spPr>
          <a:xfrm>
            <a:off x="8266421" y="1664808"/>
            <a:ext cx="3664939" cy="449438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En este ejemplo utilizamos los métodos </a:t>
            </a:r>
            <a:r>
              <a:rPr lang="es-MX" sz="2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SetId</a:t>
            </a:r>
            <a:r>
              <a:rPr lang="es-MX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MX" sz="2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s-MX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id) </a:t>
            </a: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s-MX" sz="2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GetId</a:t>
            </a:r>
            <a:r>
              <a:rPr lang="es-MX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para encapsular el campo </a:t>
            </a:r>
            <a:r>
              <a:rPr lang="es-MX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_id</a:t>
            </a: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s-MX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Como resultado témenos mejor control sobre lo que asignamos y retornamos para el campo </a:t>
            </a:r>
            <a:r>
              <a:rPr lang="es-MX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_id</a:t>
            </a: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s-MX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2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Nota: </a:t>
            </a: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El encapsulamiento es uno de los pilares principales de la programación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171868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Recursos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PRAGIM Pagina principal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http://www.PragimTech.com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BB0257-A2F3-4C75-ADB1-2EF4E30B48EE}"/>
              </a:ext>
            </a:extLst>
          </p:cNvPr>
          <p:cNvSpPr/>
          <p:nvPr/>
        </p:nvSpPr>
        <p:spPr>
          <a:xfrm>
            <a:off x="0" y="0"/>
            <a:ext cx="5653696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CAEAC5EE-DED9-4F4E-88A4-FE50ACF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635" y="251517"/>
            <a:ext cx="6354966" cy="6354966"/>
          </a:xfrm>
          <a:prstGeom prst="rect">
            <a:avLst/>
          </a:prstGeom>
          <a:effectLst/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F3378A5-2ED6-44C1-A7AE-1B40A6B717D6}"/>
              </a:ext>
            </a:extLst>
          </p:cNvPr>
          <p:cNvSpPr txBox="1">
            <a:spLocks/>
          </p:cNvSpPr>
          <p:nvPr/>
        </p:nvSpPr>
        <p:spPr>
          <a:xfrm>
            <a:off x="5532120" y="-88967"/>
            <a:ext cx="6761123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[26]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38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¿Por qué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38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usar </a:t>
            </a:r>
            <a:r>
              <a:rPr lang="es-MX" sz="1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Propiedades?</a:t>
            </a:r>
            <a:endParaRPr lang="es-MX" sz="86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s-MX" sz="10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37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3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E6C1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EFD984"/>
      </a:accent6>
      <a:hlink>
        <a:srgbClr val="E6C133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14959</TotalTime>
  <Words>500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Cascadia Mono</vt:lpstr>
      <vt:lpstr>Century Gothic</vt:lpstr>
      <vt:lpstr>Wingdings 3</vt:lpstr>
      <vt:lpstr>Ion</vt:lpstr>
      <vt:lpstr>www.PragimTech.com Training +Placements = Our success Pragim@PragimTech.com </vt:lpstr>
      <vt:lpstr>En esta lección veremos:</vt:lpstr>
      <vt:lpstr>¿Por qué usar propiedades?</vt:lpstr>
      <vt:lpstr>Métodos Getter y Setter</vt:lpstr>
      <vt:lpstr>Recursos adicionales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Carrasco Angulo</dc:creator>
  <cp:lastModifiedBy>Cristina Carrasco</cp:lastModifiedBy>
  <cp:revision>72</cp:revision>
  <dcterms:created xsi:type="dcterms:W3CDTF">2021-02-01T04:39:32Z</dcterms:created>
  <dcterms:modified xsi:type="dcterms:W3CDTF">2023-03-18T19:16:01Z</dcterms:modified>
</cp:coreProperties>
</file>