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27 – Propiedades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681480"/>
            <a:ext cx="10079802" cy="3743660"/>
          </a:xfrm>
        </p:spPr>
        <p:txBody>
          <a:bodyPr>
            <a:normAutofit lnSpcReduction="10000"/>
          </a:bodyPr>
          <a:lstStyle/>
          <a:p>
            <a:r>
              <a:rPr lang="es-MX" sz="4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Propiedades de lectura y escritura</a:t>
            </a:r>
          </a:p>
          <a:p>
            <a:r>
              <a:rPr lang="es-MX" sz="4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Propiedades de solo lectura</a:t>
            </a:r>
          </a:p>
          <a:p>
            <a:r>
              <a:rPr lang="es-MX" sz="4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Propiedades de solo escritura</a:t>
            </a:r>
          </a:p>
          <a:p>
            <a:r>
              <a:rPr lang="es-MX" sz="4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Propiedades Auto implementadas</a:t>
            </a:r>
          </a:p>
          <a:p>
            <a:r>
              <a:rPr lang="es-MX" sz="44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Descriptor de acceso </a:t>
            </a:r>
            <a:r>
              <a:rPr lang="es-MX" sz="4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s-MX" sz="4400" b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904999"/>
            <a:ext cx="10788084" cy="4693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Usamos los descriptores de acceso de propiedades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para implementar las propiedades.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Una propiedad con ambos descriptores de acceso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es una propiedad de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lectura y escritura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Una propiedad con solo el descriptor de acceso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es una propiedad de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lectura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Una propiedad con solo el descriptor de acceso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es una propiedad de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escritura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MX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ventaja de las propiedades sobre los métodos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Get()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Set()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es que puedes acceder a estas como si fueran campos públicos de la clase.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D06E009-BD5B-B4DE-D7FB-C81466627381}"/>
              </a:ext>
            </a:extLst>
          </p:cNvPr>
          <p:cNvSpPr txBox="1">
            <a:spLocks/>
          </p:cNvSpPr>
          <p:nvPr/>
        </p:nvSpPr>
        <p:spPr>
          <a:xfrm>
            <a:off x="646110" y="854963"/>
            <a:ext cx="10788084" cy="114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En C# para encapsular y proteger campos utilizamos las propiedades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077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Propiedades auto implementadas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D06E009-BD5B-B4DE-D7FB-C81466627381}"/>
              </a:ext>
            </a:extLst>
          </p:cNvPr>
          <p:cNvSpPr txBox="1">
            <a:spLocks/>
          </p:cNvSpPr>
          <p:nvPr/>
        </p:nvSpPr>
        <p:spPr>
          <a:xfrm>
            <a:off x="646110" y="1066800"/>
            <a:ext cx="10788084" cy="568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Si no hay lógica adicional para los descriptores de acceso de propiedades podemos hacer uso de las propiedades auto implementadas las cuales fueron introducidas a partir de la versión de C# 3.0.</a:t>
            </a:r>
          </a:p>
          <a:p>
            <a:pPr marL="0" indent="0">
              <a:buNone/>
            </a:pPr>
            <a:endParaRPr lang="es-MX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Las propiedades auto implementadas reducen la cantidad de código que tenemos que escribir.</a:t>
            </a:r>
          </a:p>
          <a:p>
            <a:pPr marL="0" indent="0">
              <a:buNone/>
            </a:pPr>
            <a:endParaRPr lang="es-MX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Cuando utilizamos propiedades auto implementadas, el compilador crea un campo privado el cual puede ser accedido a través del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de la propiedad.</a:t>
            </a:r>
          </a:p>
        </p:txBody>
      </p:sp>
    </p:spTree>
    <p:extLst>
      <p:ext uri="{BB962C8B-B14F-4D97-AF65-F5344CB8AC3E}">
        <p14:creationId xmlns:p14="http://schemas.microsoft.com/office/powerpoint/2010/main" val="93602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077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Descriptor de acceso Init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D06E009-BD5B-B4DE-D7FB-C81466627381}"/>
              </a:ext>
            </a:extLst>
          </p:cNvPr>
          <p:cNvSpPr txBox="1">
            <a:spLocks/>
          </p:cNvSpPr>
          <p:nvPr/>
        </p:nvSpPr>
        <p:spPr>
          <a:xfrm>
            <a:off x="646110" y="1036320"/>
            <a:ext cx="10454576" cy="1595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El descriptor de acceso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fue introducido a partir de la versión C# 9.0.</a:t>
            </a:r>
            <a:endParaRPr lang="es-MX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Init se utiliza en lugar de </a:t>
            </a:r>
            <a:r>
              <a:rPr lang="es-MX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y esto indica que solo se le puede asignar valor a la propiedad durante la construcción del objeto.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33A13-5F09-2237-4B84-C683C6404F2E}"/>
              </a:ext>
            </a:extLst>
          </p:cNvPr>
          <p:cNvSpPr txBox="1"/>
          <p:nvPr/>
        </p:nvSpPr>
        <p:spPr>
          <a:xfrm>
            <a:off x="7268530" y="2960590"/>
            <a:ext cx="47405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Para ver mas información detallada a cerca de </a:t>
            </a:r>
            <a:r>
              <a:rPr lang="es-MX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pueden revisar el link: </a:t>
            </a:r>
            <a:r>
              <a:rPr lang="es-MX" sz="28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https://docs.microsoft.com/es-mx/dotnet/csharp/language-reference/proposals/csharp-9.0/init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81C8C585-A7AA-4D4B-1395-D60B058F13A7}"/>
              </a:ext>
            </a:extLst>
          </p:cNvPr>
          <p:cNvSpPr/>
          <p:nvPr/>
        </p:nvSpPr>
        <p:spPr>
          <a:xfrm>
            <a:off x="256063" y="2467330"/>
            <a:ext cx="6977857" cy="418576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Estudiante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= 101;</a:t>
            </a:r>
          </a:p>
          <a:p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//también se puede asignar valor aquí mismo</a:t>
            </a:r>
          </a:p>
          <a:p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//otra forma de asignar valor es mediante el constructor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Estudiante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MX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Estudiante()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{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Id = 101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};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s-MX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est.Id</a:t>
            </a:r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= 101;  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s-MX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Error:solo</a:t>
            </a:r>
            <a:r>
              <a:rPr lang="es-MX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se le puede asignar valor al crear el objeto</a:t>
            </a:r>
            <a:endParaRPr lang="es-MX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MX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$"El id del estudiante es: 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s-MX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est.Id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s-MX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MX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34643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[27]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9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Propiedades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54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5447</TotalTime>
  <Words>522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Cascadia Mono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Propiedades</vt:lpstr>
      <vt:lpstr>Propiedades auto implementadas</vt:lpstr>
      <vt:lpstr>Descriptor de acceso Init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71</cp:revision>
  <dcterms:created xsi:type="dcterms:W3CDTF">2021-02-01T04:39:32Z</dcterms:created>
  <dcterms:modified xsi:type="dcterms:W3CDTF">2023-03-18T19:16:22Z</dcterms:modified>
</cp:coreProperties>
</file>